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80" r:id="rId5"/>
    <p:sldId id="281" r:id="rId6"/>
    <p:sldId id="283" r:id="rId7"/>
    <p:sldId id="282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8" r:id="rId23"/>
    <p:sldId id="299" r:id="rId24"/>
    <p:sldId id="300" r:id="rId25"/>
    <p:sldId id="301" r:id="rId26"/>
    <p:sldId id="302" r:id="rId27"/>
    <p:sldId id="303" r:id="rId28"/>
    <p:sldId id="304" r:id="rId29"/>
    <p:sldId id="305" r:id="rId30"/>
    <p:sldId id="306" r:id="rId31"/>
    <p:sldId id="307" r:id="rId32"/>
    <p:sldId id="308" r:id="rId33"/>
    <p:sldId id="309" r:id="rId34"/>
    <p:sldId id="310" r:id="rId35"/>
    <p:sldId id="311" r:id="rId36"/>
    <p:sldId id="312" r:id="rId37"/>
    <p:sldId id="313" r:id="rId38"/>
    <p:sldId id="314" r:id="rId39"/>
    <p:sldId id="315" r:id="rId40"/>
    <p:sldId id="316" r:id="rId41"/>
    <p:sldId id="317" r:id="rId42"/>
    <p:sldId id="318" r:id="rId43"/>
    <p:sldId id="319" r:id="rId44"/>
    <p:sldId id="320" r:id="rId45"/>
    <p:sldId id="321" r:id="rId46"/>
    <p:sldId id="322" r:id="rId47"/>
    <p:sldId id="323" r:id="rId48"/>
    <p:sldId id="324" r:id="rId49"/>
    <p:sldId id="325" r:id="rId50"/>
    <p:sldId id="326" r:id="rId51"/>
    <p:sldId id="327" r:id="rId52"/>
    <p:sldId id="328" r:id="rId53"/>
    <p:sldId id="329" r:id="rId54"/>
    <p:sldId id="330" r:id="rId55"/>
    <p:sldId id="331" r:id="rId56"/>
    <p:sldId id="332" r:id="rId57"/>
    <p:sldId id="333" r:id="rId58"/>
    <p:sldId id="334" r:id="rId59"/>
    <p:sldId id="335" r:id="rId60"/>
    <p:sldId id="336" r:id="rId61"/>
    <p:sldId id="337" r:id="rId62"/>
    <p:sldId id="338" r:id="rId63"/>
    <p:sldId id="339" r:id="rId64"/>
    <p:sldId id="340" r:id="rId65"/>
    <p:sldId id="342" r:id="rId66"/>
    <p:sldId id="343" r:id="rId67"/>
    <p:sldId id="341" r:id="rId6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FF99FF"/>
    <a:srgbClr val="FF00FF"/>
    <a:srgbClr val="CC00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2D75D-6D98-4297-B3BB-F0D02B794861}" type="datetimeFigureOut">
              <a:rPr lang="es-NI" smtClean="0"/>
              <a:t>14/2/2024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11D5F-5601-42CA-827C-78AC86AEE5A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173575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2D75D-6D98-4297-B3BB-F0D02B794861}" type="datetimeFigureOut">
              <a:rPr lang="es-NI" smtClean="0"/>
              <a:t>14/2/2024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11D5F-5601-42CA-827C-78AC86AEE5A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56227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2D75D-6D98-4297-B3BB-F0D02B794861}" type="datetimeFigureOut">
              <a:rPr lang="es-NI" smtClean="0"/>
              <a:t>14/2/2024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11D5F-5601-42CA-827C-78AC86AEE5A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027828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2D75D-6D98-4297-B3BB-F0D02B794861}" type="datetimeFigureOut">
              <a:rPr lang="es-NI" smtClean="0"/>
              <a:t>14/2/2024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11D5F-5601-42CA-827C-78AC86AEE5A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811745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2D75D-6D98-4297-B3BB-F0D02B794861}" type="datetimeFigureOut">
              <a:rPr lang="es-NI" smtClean="0"/>
              <a:t>14/2/2024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11D5F-5601-42CA-827C-78AC86AEE5A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420083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2D75D-6D98-4297-B3BB-F0D02B794861}" type="datetimeFigureOut">
              <a:rPr lang="es-NI" smtClean="0"/>
              <a:t>14/2/2024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11D5F-5601-42CA-827C-78AC86AEE5A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047430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2D75D-6D98-4297-B3BB-F0D02B794861}" type="datetimeFigureOut">
              <a:rPr lang="es-NI" smtClean="0"/>
              <a:t>14/2/2024</a:t>
            </a:fld>
            <a:endParaRPr lang="es-N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11D5F-5601-42CA-827C-78AC86AEE5A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223372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2D75D-6D98-4297-B3BB-F0D02B794861}" type="datetimeFigureOut">
              <a:rPr lang="es-NI" smtClean="0"/>
              <a:t>14/2/2024</a:t>
            </a:fld>
            <a:endParaRPr lang="es-N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11D5F-5601-42CA-827C-78AC86AEE5A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89695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2D75D-6D98-4297-B3BB-F0D02B794861}" type="datetimeFigureOut">
              <a:rPr lang="es-NI" smtClean="0"/>
              <a:t>14/2/2024</a:t>
            </a:fld>
            <a:endParaRPr lang="es-N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11D5F-5601-42CA-827C-78AC86AEE5A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18666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2D75D-6D98-4297-B3BB-F0D02B794861}" type="datetimeFigureOut">
              <a:rPr lang="es-NI" smtClean="0"/>
              <a:t>14/2/2024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11D5F-5601-42CA-827C-78AC86AEE5A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62943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2D75D-6D98-4297-B3BB-F0D02B794861}" type="datetimeFigureOut">
              <a:rPr lang="es-NI" smtClean="0"/>
              <a:t>14/2/2024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11D5F-5601-42CA-827C-78AC86AEE5A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731983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2D75D-6D98-4297-B3BB-F0D02B794861}" type="datetimeFigureOut">
              <a:rPr lang="es-NI" smtClean="0"/>
              <a:t>14/2/2024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F11D5F-5601-42CA-827C-78AC86AEE5A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4179530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ED783544-6C44-C928-6D29-C9D57AF4E6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E3308109-FA9B-2F0D-0E10-7B9193B64E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52" y="-9940"/>
            <a:ext cx="12102547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16792289-E29B-ECEE-E15A-14CA8B8A5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51" y="18258"/>
            <a:ext cx="12102549" cy="1226873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0EFEC8A-B52D-A2E1-805F-F2D8D27DA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9827" y="1315625"/>
            <a:ext cx="8082173" cy="5524119"/>
          </a:xfrm>
        </p:spPr>
        <p:txBody>
          <a:bodyPr>
            <a:normAutofit lnSpcReduction="10000"/>
          </a:bodyPr>
          <a:lstStyle/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INTRODUCCIÓN:</a:t>
            </a:r>
          </a:p>
          <a:p>
            <a:r>
              <a:rPr lang="es-ES" b="1" dirty="0">
                <a:latin typeface="Maiandra GD" panose="020E0502030308020204" pitchFamily="34" charset="0"/>
              </a:rPr>
              <a:t>Una de las razones por las que los Salmos son tan amados es que ellos declaran con mucha hermosura lo que a menudo sentimos, pero no encontramos palabras para expresar.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Encontramos las majestuosas acciones de gracias, leemos sentimientos que reflejan cual espejo nuestras emociones más profundas de gratitud.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Él Salmista empieza bendiciendo, dando gracias atraves de su alma al Dios todo poderoso, amoroso, misericordioso.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Salmos.103:1.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Maiandra GD" panose="020E0502030308020204" pitchFamily="34" charset="0"/>
              </a:rPr>
              <a:t>Bendice, alma mía, al SEÑOR,</a:t>
            </a:r>
            <a:r>
              <a:rPr lang="es-ES" b="1" dirty="0">
                <a:latin typeface="Maiandra GD" panose="020E0502030308020204" pitchFamily="34" charset="0"/>
              </a:rPr>
              <a:t> Y bendiga todo mi ser Su santo nombre.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B4229BD7-67A8-278B-95BA-9BC47A1A1C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451" y="1273329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2727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0BDED1-6896-3EA0-68A9-8D893E2903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814E115F-83B7-C4B4-DC5F-FC8B3D6719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67464A18-B1D0-C81A-1338-B59F744315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A264BB63-A8A2-EB82-F669-B0EEFD12D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08053D4-5765-A784-1898-E408A56D1F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Salmos.103:3.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Maiandra GD" panose="020E0502030308020204" pitchFamily="34" charset="0"/>
              </a:rPr>
              <a:t>Él es el que perdona todas tus iniquidades,</a:t>
            </a:r>
            <a:r>
              <a:rPr lang="es-ES" b="1" dirty="0">
                <a:latin typeface="Maiandra GD" panose="020E0502030308020204" pitchFamily="34" charset="0"/>
              </a:rPr>
              <a:t> El que sana todas tus enfermedades;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Dios es amplio en perdonar.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Salmos.86:5.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Maiandra GD" panose="020E0502030308020204" pitchFamily="34" charset="0"/>
              </a:rPr>
              <a:t>Pues Tú, Señor, eres bueno y perdonador, Abundante en misericordia</a:t>
            </a:r>
            <a:r>
              <a:rPr lang="es-ES" b="1" dirty="0">
                <a:latin typeface="Maiandra GD" panose="020E0502030308020204" pitchFamily="34" charset="0"/>
              </a:rPr>
              <a:t> para con todos los que te invocan.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En Él hay abundancia de perdón.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Salmos.130:7.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Oh Israel, espera en el SEÑOR, Porque en el SEÑOR hay misericordia,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Y en Él hay abundante redención;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5C39E00A-F16A-75C1-9A60-DF4AA65CB8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9809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4E8423-DD29-1ACF-84E2-E9EA414779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2C1001F9-BB29-9C0F-C037-50AC8B2724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C499254C-7CCF-4BF9-1A00-15CD02ACDD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1012471D-101C-1D2B-ACD7-2E21F546A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AF5876BA-FACD-E46A-CC36-8B002018D2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Debemos ser agradecidos siempre con Dios, pero sobre todo lo demás, debemos estarle agradecidos porque Él ha perdonado todas nuestras iniquidades.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 un milagro inefable de la gracia divina que los pecados tan rojos como el carmesí puedan ser hechos más blancos que la nieve.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Isaias.1:18.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»Vengan ahora, y razonemos», Dice el SEÑOR, «Aunque sus pecados sean como la grana, Como la nieve serán emblanquecidos.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Aunque sean rojos como el carmesí, Como blanca lana quedarán.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19060378-562A-DD5F-7827-0CC8E81090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3443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E56075-789D-B13A-585C-3E9DA20F05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982891DC-60A8-DFB5-579A-7C70523E24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48924899-1DE8-8920-93CB-BF62B7F139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AF36B23B-4081-985B-392B-C4DC32410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BA2CFAB-2D0B-77E6-3B98-97C306C95F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El saber que nuestros pecados han sido quitados para siempre por la sangre preciosa de Cristo, es simplemente demasiado para comprender.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 Juan.1:9.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  <a:latin typeface="Maiandra GD" panose="020E0502030308020204" pitchFamily="34" charset="0"/>
              </a:rPr>
              <a:t>Si confesamos nuestros pecados, Él es fiel y justo para perdonarnos los pecados</a:t>
            </a:r>
            <a:r>
              <a:rPr lang="es-ES" b="1" dirty="0">
                <a:latin typeface="Maiandra GD" panose="020E0502030308020204" pitchFamily="34" charset="0"/>
              </a:rPr>
              <a:t> y para limpiarnos de toda maldad.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segundo beneficio a recordar es la sanidad de todas nuestras enfermedades o dolencias.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Debemos reconocer que la sanidad procede del perdón. Lo físico está estrechamente relacionado con lo espiritual.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Así como Él paralitico que primero fue sanado, perdonado de sus pecados y después lo físico.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EA940E39-49D6-5590-190B-B86E265A35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8689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38C8C3-7CDB-244B-A359-933D308E3B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A57E8DE4-8961-77D4-97E0-290C45832A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43CBD774-1A8A-6EEE-6D91-9C0719A954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62B6C001-87FE-F284-A760-7706232B0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0990849-F3D6-3983-FA23-B2B261B761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/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Marcos.2:5, 11-12.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Viendo Jesús la fe de ellos, dijo* al paralítico: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80"/>
                </a:highlight>
                <a:latin typeface="Maiandra GD" panose="020E0502030308020204" pitchFamily="34" charset="0"/>
              </a:rPr>
              <a:t>«Hijo, tus pecados te son perdonados».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V.11.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80"/>
                </a:highlight>
                <a:latin typeface="Maiandra GD" panose="020E0502030308020204" pitchFamily="34" charset="0"/>
              </a:rPr>
              <a:t>«A ti te digo: levántate,</a:t>
            </a:r>
            <a:r>
              <a:rPr lang="es-ES" b="1" dirty="0">
                <a:latin typeface="Maiandra GD" panose="020E0502030308020204" pitchFamily="34" charset="0"/>
              </a:rPr>
              <a:t> toma tu camilla y vete a tu casa».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V.12.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00"/>
                </a:highlight>
                <a:latin typeface="Maiandra GD" panose="020E0502030308020204" pitchFamily="34" charset="0"/>
              </a:rPr>
              <a:t>Y él se levantó, y tomando al instante la camilla, salió a la vista de todos,</a:t>
            </a:r>
            <a:r>
              <a:rPr lang="es-ES" b="1" dirty="0">
                <a:latin typeface="Maiandra GD" panose="020E0502030308020204" pitchFamily="34" charset="0"/>
              </a:rPr>
              <a:t> de manera que todos estaban asombrados, y glorificaban a Dios, diciendo: «Jamás hemos visto cosa semejante».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¿Qué es lo más importante para Usted?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0FA63B7C-8C09-221A-E5AA-86E729825F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5207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F6AAC0-F748-F9B8-F94A-492F2BFB4B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BD376DD0-DA8D-BDE9-E5C8-5A1FFE1E6B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C0DAEE3B-FC46-2662-C8EC-83C71CED16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04F87E9-473A-3607-CFBA-FB1C819AD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3A05D465-0AF8-0750-C49D-2C8EE2E48C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¿Por qué agradece más Usted a Dios?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¿Por las bendiciones espirituales?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¿Por las bendiciones materiales?</a:t>
            </a:r>
          </a:p>
          <a:p>
            <a:r>
              <a:rPr lang="es-ES" b="1" dirty="0">
                <a:latin typeface="Maiandra GD" panose="020E0502030308020204" pitchFamily="34" charset="0"/>
              </a:rPr>
              <a:t>Otras de las bendiciones por las cuales Él Salmista da gracias y bendice a Dios es porque Él rescata de la fosa.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Salmos.103:4.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80"/>
                </a:highlight>
                <a:latin typeface="Maiandra GD" panose="020E0502030308020204" pitchFamily="34" charset="0"/>
              </a:rPr>
              <a:t>El que rescata de la fosa tu vida,</a:t>
            </a:r>
            <a:r>
              <a:rPr lang="es-ES" b="1" dirty="0">
                <a:latin typeface="Maiandra GD" panose="020E0502030308020204" pitchFamily="34" charset="0"/>
              </a:rPr>
              <a:t> El que te corona de bondad y compasión;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 solamente sana las enfermedades, sino que también Él redime nuestras vidas del hoyo, o de la destrucción.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5CC1A425-4D64-56D0-5535-BDB6362150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8784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BE5FBE-4018-5DAA-BAB5-C531EDF672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62FC95F2-DE55-B8FA-C95A-44028A3E1A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759DE3DD-601C-7865-9B4E-92B90D8E57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A175519-D9E6-23F7-17B4-807DC1E4D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D879A9B-67C0-CBCD-A4F2-F82DD1F43F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Por supuesto que esto puede aplicarse a cómo Él nos salva de ir al infierno.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también Él continuamente nos libra de peligros, accidentes, tragedias y así nos libra de descender al sepulcro.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Sólo cuando lleguemos al cielo nos daremos cuenta de cuántas veces hemos sido protegidos de la muerte prematura por la intervención personal de nuestro Dios.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Rescato a los tres jóvenes del horno de fuego.</a:t>
            </a:r>
          </a:p>
          <a:p>
            <a:pPr algn="ctr"/>
            <a:r>
              <a:rPr lang="es-NI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Daniel.3:24-25.</a:t>
            </a:r>
            <a:r>
              <a:rPr lang="es-NI" b="1" dirty="0">
                <a:latin typeface="Maiandra GD" panose="020E0502030308020204" pitchFamily="34" charset="0"/>
              </a:rPr>
              <a:t>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D359AB86-B94E-ECEE-9302-96F7EB9303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173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1A45B6-BAA1-D399-C484-14A8F1DAEC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1E6549E8-3764-2936-A007-CD99B528FF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45D34CA6-5F88-B65D-9E65-C6D7BCB8D3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C3CC8CD9-B6DA-6F35-A271-E7648F954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5283126-8055-9357-208A-7E9343074F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Entonces el rey Nabucodonosor se espantó, y levantándose apresuradamente preguntó a sus altos oficiales: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00"/>
                </a:highlight>
                <a:latin typeface="Maiandra GD" panose="020E0502030308020204" pitchFamily="34" charset="0"/>
              </a:rPr>
              <a:t>«¿No eran tres los hombres que echamos atados en medio del fuego?».</a:t>
            </a:r>
            <a:r>
              <a:rPr lang="es-ES" b="1" dirty="0">
                <a:latin typeface="Maiandra GD" panose="020E0502030308020204" pitchFamily="34" charset="0"/>
              </a:rPr>
              <a:t> «Así es, oh rey», respondieron ellos.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V.25.</a:t>
            </a:r>
            <a:r>
              <a:rPr lang="es-ES" b="1" dirty="0">
                <a:latin typeface="Maiandra GD" panose="020E0502030308020204" pitchFamily="34" charset="0"/>
              </a:rPr>
              <a:t> 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8000"/>
                </a:highlight>
                <a:latin typeface="Maiandra GD" panose="020E0502030308020204" pitchFamily="34" charset="0"/>
              </a:rPr>
              <a:t>«¡Miren!», respondió el rey. «Veo a cuatro hombres sueltos que se pasean en medio del fuego sin sufrir daño alguno,</a:t>
            </a:r>
            <a:r>
              <a:rPr lang="es-ES" b="1" dirty="0">
                <a:latin typeface="Maiandra GD" panose="020E0502030308020204" pitchFamily="34" charset="0"/>
              </a:rPr>
              <a:t> y el aspecto del cuarto es semejante al de un hijo de los dioses».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Así como rescato a Daniel de la fosa de los Leones.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80AE86E6-0F08-24E5-10EE-02633BB2DF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1672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4DEE4E-38B7-5403-354D-12CA523B21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E60C3CCA-D156-9A54-B828-D6321D8E5C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7B32AECC-802E-E1B5-136E-C3CEA0BD2A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72C26E19-F276-2FE2-E849-C90FD5CBC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C55327E-5CD8-6999-9771-1A18DDD6C4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/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Daniel.6:21-22.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latin typeface="Maiandra GD" panose="020E0502030308020204" pitchFamily="34" charset="0"/>
              </a:rPr>
              <a:t>Entonces Daniel respondió al rey:</a:t>
            </a:r>
            <a:r>
              <a:rPr lang="es-ES" b="1" dirty="0">
                <a:latin typeface="Maiandra GD" panose="020E0502030308020204" pitchFamily="34" charset="0"/>
              </a:rPr>
              <a:t> «Oh rey, viva para siempre.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V.22.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»Mi Dios envió Su ángel, que cerró la boca de los leones,</a:t>
            </a:r>
            <a:r>
              <a:rPr lang="es-ES" b="1" dirty="0">
                <a:latin typeface="Maiandra GD" panose="020E0502030308020204" pitchFamily="34" charset="0"/>
              </a:rPr>
              <a:t> y no me han hecho daño alguno porque fui hallado inocente ante Él. Y tampoco ante usted, oh rey, he cometido crimen alguno».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Rescato al justo Lot.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II Pedro.2:7-8.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FF66"/>
                </a:highlight>
                <a:latin typeface="Maiandra GD" panose="020E0502030308020204" pitchFamily="34" charset="0"/>
              </a:rPr>
              <a:t>Además, rescató al justo Lot,</a:t>
            </a:r>
            <a:r>
              <a:rPr lang="es-ES" b="1" dirty="0">
                <a:latin typeface="Maiandra GD" panose="020E0502030308020204" pitchFamily="34" charset="0"/>
              </a:rPr>
              <a:t> abrumado por la conducta sensual de hombres libertinos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02D9D505-DBC4-9154-1B99-1E6BC03015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7543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F332E2-4AF9-F754-B1B8-90B1688935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CECB06B6-E69B-AB5D-346F-75AA8D41BB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556728AF-D7B9-F8B5-FF66-0A4E1DC840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1C6BFEC8-9924-E3D0-190E-7C8036B42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5C4FA42-08A7-C9C2-2F41-52F9AA6096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V.8.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C00FF"/>
                </a:highlight>
                <a:latin typeface="Maiandra GD" panose="020E0502030308020204" pitchFamily="34" charset="0"/>
              </a:rPr>
              <a:t>(porque ese justo,</a:t>
            </a:r>
            <a:r>
              <a:rPr lang="es-ES" b="1" dirty="0">
                <a:latin typeface="Maiandra GD" panose="020E0502030308020204" pitchFamily="34" charset="0"/>
              </a:rPr>
              <a:t> por lo que veía y oía mientras vivía entre ellos, diariamente sentía su alma justa atormentada por las iniquidades de ellos).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También nos rescata a nosotros.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II Pedro.2:9.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El Señor, pues, sabe rescatar de tentación a los piadosos,</a:t>
            </a:r>
            <a:r>
              <a:rPr lang="es-ES" b="1" dirty="0">
                <a:latin typeface="Maiandra GD" panose="020E0502030308020204" pitchFamily="34" charset="0"/>
              </a:rPr>
              <a:t> y reservar a los injustos bajo castigo para el día del juicio,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cuarto beneficio es que Él nos corona de favores y misericordias- Es una diadema maravillosa para aquellos que antes eran culpables, no amables.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CE8A1B6F-8F65-B926-9323-7EA988D833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088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799467-66CC-54D6-EA3B-BDC4819CB2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EEBD0F7C-E1AF-A98C-C83B-B0F5DD43EB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935E291-E5FC-3396-5F76-E5A4A3F508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8F552C04-9D1D-3BFC-3CC6-3A4124450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E2CB623-D109-96AF-A82F-A185A5BDED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Somos amados con amor eterno y Él derrama cada día Su misericordia sobre nosotros.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Así como lo expresa el libro de lamentaciones.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Lamentaciones.3:22-24.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99FF"/>
                </a:highlight>
                <a:latin typeface="Maiandra GD" panose="020E0502030308020204" pitchFamily="34" charset="0"/>
              </a:rPr>
              <a:t>Que las misericordias del SEÑOR jamás terminan,</a:t>
            </a:r>
            <a:r>
              <a:rPr lang="es-ES" b="1" dirty="0">
                <a:latin typeface="Maiandra GD" panose="020E0502030308020204" pitchFamily="34" charset="0"/>
              </a:rPr>
              <a:t> Pues nunca fallan Sus bondades;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V.23.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Son nuevas cada mañana;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Maiandra GD" panose="020E0502030308020204" pitchFamily="34" charset="0"/>
              </a:rPr>
              <a:t>¡Grande es Tu fidelidad!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V.24.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Maiandra GD" panose="020E0502030308020204" pitchFamily="34" charset="0"/>
              </a:rPr>
              <a:t>«El SEÑOR es mi porción», dice mi alma,</a:t>
            </a:r>
            <a:r>
              <a:rPr lang="es-ES" b="1" dirty="0">
                <a:latin typeface="Maiandra GD" panose="020E0502030308020204" pitchFamily="34" charset="0"/>
              </a:rPr>
              <a:t> «Por tanto en Él espero».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32502A6C-7CBA-0F9F-8E99-29417A691B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521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1EE2DF-D8D8-7A53-AF29-91E10933B6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8F84F105-27F8-1AA1-D88D-DDC4CB9246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9C057B88-CF68-C9EE-2030-B29356882B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32F9895-9E4E-2FDF-A5FD-C297E2035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8"/>
            <a:ext cx="12191999" cy="1269168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030DFAE9-1043-C44A-D177-BA5443403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8026" y="1315625"/>
            <a:ext cx="8603973" cy="5524119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Lo mismo encontramos.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Salmos.104:1.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Maiandra GD" panose="020E0502030308020204" pitchFamily="34" charset="0"/>
              </a:rPr>
              <a:t>Bendice, alma mía, al SEÑOR. SEÑOR,</a:t>
            </a:r>
            <a:r>
              <a:rPr lang="es-ES" b="1" dirty="0">
                <a:latin typeface="Maiandra GD" panose="020E0502030308020204" pitchFamily="34" charset="0"/>
              </a:rPr>
              <a:t> Dios mío, cuán grande eres; Te has vestido de esplendor y de majestad,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Ya que ha confiado en su santo nombre.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Salmos.33:21.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Pues en Él se regocija nuestro corazón,</a:t>
            </a:r>
            <a:r>
              <a:rPr lang="es-ES" b="1" dirty="0">
                <a:latin typeface="Maiandra GD" panose="020E0502030308020204" pitchFamily="34" charset="0"/>
              </a:rPr>
              <a:t> Porque en Su santo nombre hemos confiado.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Salmos.105:3.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Gloríense en Su santo nombre;</a:t>
            </a:r>
            <a:r>
              <a:rPr lang="es-ES" b="1" dirty="0">
                <a:latin typeface="Maiandra GD" panose="020E0502030308020204" pitchFamily="34" charset="0"/>
              </a:rPr>
              <a:t> Alégrese el corazón de los que buscan al SEÑOR.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7B13FF8E-3C33-0F44-6366-1E8140647C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" y="1287426"/>
            <a:ext cx="3588028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5578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EB5631-11D7-FCBE-8854-9760291C19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6AD1696F-C9AF-3EE6-ADF2-D08C6A479D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6DB37AD8-992F-7101-C614-5C04066DC6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A4DD6B9-155F-BBDF-8668-A222E193C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4994F80-4B5C-A06D-E288-0033AE44A8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Sigue Él Salmista presentándonos todas las bendiciones que recibimos de Dios y por las cuales debemos estar agradecidos por siempre sin olvidarnos de ella.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de nuevo Él nos sacia de cosas buenas durante toda nuestra vida.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Salmos.103:5.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El que colma de bienes tus años,</a:t>
            </a:r>
            <a:r>
              <a:rPr lang="es-ES" b="1" dirty="0">
                <a:latin typeface="Maiandra GD" panose="020E0502030308020204" pitchFamily="34" charset="0"/>
              </a:rPr>
              <a:t> Para que tu juventud se renueve como el águila.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Él Señor sacia al corazón que busca el bien, y que Él no retiene nada bueno de los que caminan rectamente.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Toda buena dadiva desciende de Dios.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171823D4-8C9E-7BC7-6673-F5314605E1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8937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6E7A6A-B0BA-AAFD-6241-C012E7A43A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54D76099-B18C-5BAC-6E48-E7C8F7CA2C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1D8787DA-619B-81A7-92AB-A44B68804C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AE928F58-9B8C-F478-5C41-E68C01CB5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147372E1-AEA2-63C8-E371-58E38C26CF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>
            <a:normAutofit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Santiago.1:17.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Toda buena dádiva y todo don perfecto viene de lo alto, desciende del Padre de las luces,</a:t>
            </a:r>
            <a:r>
              <a:rPr lang="es-ES" b="1" dirty="0">
                <a:latin typeface="Maiandra GD" panose="020E0502030308020204" pitchFamily="34" charset="0"/>
              </a:rPr>
              <a:t> con el cual no hay cambio ni sombra de variación.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resultado de estos cinco beneficios: Perdón, sanidad, preservación, coronación y satisfacción.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 que nuestra juventud es renovada como el águila («de modo que te rejuvenezcas…»).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enfermedad y la violencia pueden tocar el cuerpo, pero no el espíritu.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II Corintios.4:16.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5DF60640-9DBC-8A9A-ADC4-4BB9C9078A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7397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CCDA21-F71C-C39E-725E-AFDDCD04A2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DA381F48-11A1-742F-6DFD-028DB2F93F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E40E2B78-FC5A-7284-226B-D0A79B89DA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94F89CC-64B5-E492-8FC6-3617FBA97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C712650-41FB-BFD9-5DC6-87B4655621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Por tanto no desfallecemos, antes bien,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  <a:latin typeface="Maiandra GD" panose="020E0502030308020204" pitchFamily="34" charset="0"/>
              </a:rPr>
              <a:t>aunque nuestro hombre exterior va decayendo,</a:t>
            </a:r>
            <a:r>
              <a:rPr lang="es-ES" b="1" dirty="0">
                <a:latin typeface="Maiandra GD" panose="020E0502030308020204" pitchFamily="34" charset="0"/>
              </a:rPr>
              <a:t> sin embargo, nuestro hombre interior se renueva de día en día.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En este mundo no hay ninguna fuente de juventud eterna con respecto al cuerpo, pero el espíritu puede ir renovando sus fuerzas.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Isaias.40:28-31.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¿Acaso no lo sabes? ¿Es que no lo has oído? El Dios eterno, el SEÑOR,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80"/>
                </a:highlight>
                <a:latin typeface="Maiandra GD" panose="020E0502030308020204" pitchFamily="34" charset="0"/>
              </a:rPr>
              <a:t>el creador de los confines de la tierra No se fatiga ni se cansa.</a:t>
            </a:r>
            <a:r>
              <a:rPr lang="es-ES" b="1" dirty="0">
                <a:latin typeface="Maiandra GD" panose="020E0502030308020204" pitchFamily="34" charset="0"/>
              </a:rPr>
              <a:t> Su entendimiento es inescrutable.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V.29.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11213D7C-8FE7-184E-6075-DFBD561140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4241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061F43-3D1D-DAE0-A72B-D5887A5052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5912B7E8-6A87-1BD6-C81C-1E7167BA84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3DB821A6-2B9D-2D47-F5BA-C96F8108ED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A84E3E49-7FCD-7D23-D185-2FA662B47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0418DB8B-B94A-641D-1493-75D5E88456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>
            <a:normAutofit lnSpcReduction="10000"/>
          </a:bodyPr>
          <a:lstStyle/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80"/>
                </a:highlight>
                <a:latin typeface="Maiandra GD" panose="020E0502030308020204" pitchFamily="34" charset="0"/>
              </a:rPr>
              <a:t>Él da fuerzas al fatigado,</a:t>
            </a:r>
            <a:r>
              <a:rPr lang="es-ES" b="1" dirty="0">
                <a:latin typeface="Maiandra GD" panose="020E0502030308020204" pitchFamily="34" charset="0"/>
              </a:rPr>
              <a:t> Y al que no tiene fuerzas, aumenta el vigor.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V.30.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80"/>
                </a:highlight>
                <a:latin typeface="Maiandra GD" panose="020E0502030308020204" pitchFamily="34" charset="0"/>
              </a:rPr>
              <a:t>Aun los mancebos se fatigan y se cansan,</a:t>
            </a:r>
            <a:r>
              <a:rPr lang="es-ES" b="1" dirty="0">
                <a:latin typeface="Maiandra GD" panose="020E0502030308020204" pitchFamily="34" charset="0"/>
              </a:rPr>
              <a:t> Y los jóvenes tropiezan y vacilan,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V.31.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los que esperan en el SEÑOR Renovarán sus fuerzas. Se remontarán con alas como las águilas,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00"/>
                </a:highlight>
                <a:latin typeface="Maiandra GD" panose="020E0502030308020204" pitchFamily="34" charset="0"/>
              </a:rPr>
              <a:t>Correrán y no se cansarán, Caminarán y no se fatigarán.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águila tiene una reputación de vida larga y fuerza superior. Su vida es de vitalidad continua y juventud renovada; pero también se envejece y muere. 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2AAE8B31-B943-0E0A-684D-85BBF81DBB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214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2791D1-4713-7E7B-10EB-D590A43FD1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AB18DB4A-5DDE-590B-6E81-5DEF64C2E6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16D90A16-E81C-4237-BCFC-78F137AA4F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F1240FB5-01E0-B34A-F390-9000F0B1A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F6349B7-EB6B-0E92-0C9D-4B6620DCC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Pero lo que Él salmista dice es que aquella persona que permanece en Dios goza de la ayuda y fuerza continua, y va de poder en poder, como el águila que vuela de una altura a otra.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Como Él Apóstol Pablo lo expreso.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Filipenses.4:13.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8000"/>
                </a:highlight>
                <a:latin typeface="Maiandra GD" panose="020E0502030308020204" pitchFamily="34" charset="0"/>
              </a:rPr>
              <a:t>Todo lo puedo en Cristo</a:t>
            </a:r>
            <a:r>
              <a:rPr lang="es-ES" b="1" dirty="0">
                <a:latin typeface="Maiandra GD" panose="020E0502030308020204" pitchFamily="34" charset="0"/>
              </a:rPr>
              <a:t> que me fortalece.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 eso debemos fortalecernos en el poder de Dios.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Efesios.6:10.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 lo demás,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latin typeface="Maiandra GD" panose="020E0502030308020204" pitchFamily="34" charset="0"/>
              </a:rPr>
              <a:t>fortalézcanse en el Señor</a:t>
            </a:r>
            <a:r>
              <a:rPr lang="es-ES" b="1" dirty="0">
                <a:latin typeface="Maiandra GD" panose="020E0502030308020204" pitchFamily="34" charset="0"/>
              </a:rPr>
              <a:t> y en el poder de su fuerza.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 eso Él Salmista expreso: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9C606BAC-63A8-4B14-92CB-50B668071E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37070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CF71D3-C5FE-A0E8-6402-71531BB025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D2E7C9C1-B144-C760-D320-E842805008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1BC121B0-9739-2BE2-83A9-5B60B7D99D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BBA285AE-936D-A1CD-913B-08A13AED8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D8FA5D46-96C0-D16B-5167-492A9F546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Salmos.121:1-5.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Levantaré mis ojos a los montes;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¿De dónde vendrá mi ayuda?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V.2.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FF66"/>
                </a:highlight>
                <a:latin typeface="Maiandra GD" panose="020E0502030308020204" pitchFamily="34" charset="0"/>
              </a:rPr>
              <a:t>Mi ayuda viene del SEÑOR,</a:t>
            </a:r>
            <a:r>
              <a:rPr lang="es-ES" b="1" dirty="0">
                <a:latin typeface="Maiandra GD" panose="020E0502030308020204" pitchFamily="34" charset="0"/>
              </a:rPr>
              <a:t> Que hizo los cielos y la tierra.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V.3.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 permitirá que tu pie resbale;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C00FF"/>
                </a:highlight>
                <a:latin typeface="Maiandra GD" panose="020E0502030308020204" pitchFamily="34" charset="0"/>
              </a:rPr>
              <a:t>No se adormecerá el que te guarda.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V.4.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Jamás se adormecerá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ni dormirá El que guarda a Israel.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F54B0485-CD95-DE18-A7FE-DAB59B586D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1912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52817F-D0C9-301A-AA85-C66BB168C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0AAA7571-94B2-E87F-BD31-20CD5CCF2A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DD1CD64D-25BF-E976-4252-8F862B581A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33046EFA-DD3E-D228-FB92-BF2FBB574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CFE6990-D41B-1BBC-4622-917126EDDE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V.5.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99FF"/>
                </a:highlight>
                <a:latin typeface="Maiandra GD" panose="020E0502030308020204" pitchFamily="34" charset="0"/>
              </a:rPr>
              <a:t>El SEÑOR es tu guardador;</a:t>
            </a:r>
            <a:r>
              <a:rPr lang="es-ES" b="1" dirty="0">
                <a:latin typeface="Maiandra GD" panose="020E0502030308020204" pitchFamily="34" charset="0"/>
              </a:rPr>
              <a:t> El SEÑOR es tu sombra a tu mano derecha.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 la misma manera ayudo al Apóstol Pablo.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II Timoteo.4:16-18.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Maiandra GD" panose="020E0502030308020204" pitchFamily="34" charset="0"/>
              </a:rPr>
              <a:t>En mi primera defensa nadie estuvo a mi lado, sino que todos me abandonaron;</a:t>
            </a:r>
            <a:r>
              <a:rPr lang="es-ES" b="1" dirty="0">
                <a:latin typeface="Maiandra GD" panose="020E0502030308020204" pitchFamily="34" charset="0"/>
              </a:rPr>
              <a:t> que no se les tenga en cuenta.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V.17.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Maiandra GD" panose="020E0502030308020204" pitchFamily="34" charset="0"/>
              </a:rPr>
              <a:t>Pero el Señor estuvo conmigo y me fortaleció,</a:t>
            </a:r>
            <a:r>
              <a:rPr lang="es-ES" b="1" dirty="0">
                <a:latin typeface="Maiandra GD" panose="020E0502030308020204" pitchFamily="34" charset="0"/>
              </a:rPr>
              <a:t> a fin de que por mí se cumpliera cabalmente la proclamación del mensaje y que todos los gentiles oyeran. Y fui librado de la boca del león.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BF292BD2-177B-F95B-6D24-92A2987FFA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4507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EB7F99-0C79-EF33-EDD5-4B90235E9F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CF6C7856-6DD3-1A2B-2EA8-5A1CFFC777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7CB61286-1D0E-4E9B-A4AA-F783548623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75036649-8DEB-A2AC-AC22-984FE8795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3F5F6EBF-F1F9-5349-7AEF-4D16C26F20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/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V.18.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El Señor me librará de toda obra mala y me traerá a salvo a Su reino celestial.</a:t>
            </a:r>
            <a:r>
              <a:rPr lang="es-ES" b="1" dirty="0">
                <a:latin typeface="Maiandra GD" panose="020E0502030308020204" pitchFamily="34" charset="0"/>
              </a:rPr>
              <a:t> A Él sea la gloria por los siglos de los siglos. Amén.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¿En quién está confiando Usted?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misericordia y la benignidad de Dios se demuestran en Sus tratos de justicia.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Salmos.103:6.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El SEÑOR hace justicia,</a:t>
            </a:r>
            <a:r>
              <a:rPr lang="es-ES" b="1" dirty="0">
                <a:latin typeface="Maiandra GD" panose="020E0502030308020204" pitchFamily="34" charset="0"/>
              </a:rPr>
              <a:t> Y juicios a favor de todos los oprimidos.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Él es Santo y Justo siempre.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E00E8999-AF60-0820-F99E-DE19A43637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5132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3E6B6B-7690-3467-FC54-42D6103138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1DE48CA8-A4A4-70BC-3BCE-8D0DA3857D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DCAC6647-082D-8E5C-CC41-055074900D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C1D97E9B-CAD2-0B4E-744A-7F6F24461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C51405E8-4165-5DC5-2413-1A7E51B50F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La palabra "justicia" está escrita por lo menos unas 558 veces en la Biblia, lo que nos da a entender que es un asunto extremadamente importante.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Dios no puede torcer su justicia.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Job.8:3.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  <a:latin typeface="Maiandra GD" panose="020E0502030308020204" pitchFamily="34" charset="0"/>
              </a:rPr>
              <a:t>¿Acaso tuerce Dios la justicia</a:t>
            </a:r>
            <a:r>
              <a:rPr lang="es-ES" b="1" dirty="0">
                <a:latin typeface="Maiandra GD" panose="020E0502030308020204" pitchFamily="34" charset="0"/>
              </a:rPr>
              <a:t> O tuerce el Todopoderoso lo que es justo?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 eso Él juzgara al mundo con justicia.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Salmos.9:8.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80"/>
                </a:highlight>
                <a:latin typeface="Maiandra GD" panose="020E0502030308020204" pitchFamily="34" charset="0"/>
              </a:rPr>
              <a:t>Y juzgará al mundo con justicia;</a:t>
            </a:r>
            <a:r>
              <a:rPr lang="es-ES" b="1" dirty="0">
                <a:latin typeface="Maiandra GD" panose="020E0502030308020204" pitchFamily="34" charset="0"/>
              </a:rPr>
              <a:t> Con equidad ejecutará juicio sobre los pueblos. </a:t>
            </a: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FC60846C-35C5-1184-367A-E9EAC88EF7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116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58439D-E6C4-40C8-AE63-05C251FBEB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EF346608-D09C-3824-8024-2222396D6A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3D5AA20-E430-91BA-92A1-DF1899A206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9E75F77-9454-A876-8E9E-A5A82709A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06DB5076-7C97-CF7F-DF58-96C09EDDA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/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Hechos.17:31.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80"/>
                </a:highlight>
                <a:latin typeface="Maiandra GD" panose="020E0502030308020204" pitchFamily="34" charset="0"/>
              </a:rPr>
              <a:t>»Porque Él ha establecido un día en el cual juzgará al mundo en justicia,</a:t>
            </a:r>
            <a:r>
              <a:rPr lang="es-ES" b="1" dirty="0">
                <a:latin typeface="Maiandra GD" panose="020E0502030308020204" pitchFamily="34" charset="0"/>
              </a:rPr>
              <a:t> por medio de un Hombre a quien Él ha designado, habiendo presentado pruebas a todos los hombres cuando lo resucitó de entre los muertos».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En el viaje de Egipto a la tierra prometida, Dios reveló Sus caminos y justicia a Moisés.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Salmos.103:7-8.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00"/>
                </a:highlight>
                <a:latin typeface="Maiandra GD" panose="020E0502030308020204" pitchFamily="34" charset="0"/>
              </a:rPr>
              <a:t>A Moisés dio a conocer Sus caminos,</a:t>
            </a:r>
            <a:r>
              <a:rPr lang="es-ES" b="1" dirty="0">
                <a:latin typeface="Maiandra GD" panose="020E0502030308020204" pitchFamily="34" charset="0"/>
              </a:rPr>
              <a:t> Y a los israelitas Sus obras. </a:t>
            </a:r>
          </a:p>
          <a:p>
            <a:pPr algn="ctr"/>
            <a:r>
              <a:rPr lang="es-NI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V.8.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EA228BCE-D896-D9FF-B368-7F295932F8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2546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363BA8-3BDD-61BF-3231-B0F155799A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C4F26BF6-8F3F-53A0-15DB-1494BBE0B7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88EACA08-0250-9E87-D554-02A0B40B52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9940"/>
            <a:ext cx="12191998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93450AE-6C1E-F572-6FDE-497CC21DB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8"/>
            <a:ext cx="12192000" cy="1226873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1090ECC-D8B1-0F99-EDFB-A228E97722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7" y="1315625"/>
            <a:ext cx="8171622" cy="5524119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Aquí exhortamos a nuestra alma a alabar a Dios, y con «alma» queremos decir no sólo la parte inmaterial de nuestra naturaleza, sino nuestro ser entero.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Espíritu, alma y cuerpo son llamados a bendecir el Santo nombre de Dios siempre en nuestras vidas.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 el primer y gran mandamiento.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Marcos.12:30.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  <a:latin typeface="Maiandra GD" panose="020E0502030308020204" pitchFamily="34" charset="0"/>
              </a:rPr>
              <a:t>Y AMARÁS AL SEÑOR TU DIOS CON TODO TU CORAZÓN,</a:t>
            </a:r>
            <a:r>
              <a:rPr lang="es-ES" b="1" dirty="0">
                <a:latin typeface="Maiandra GD" panose="020E0502030308020204" pitchFamily="34" charset="0"/>
              </a:rPr>
              <a:t> Y CON TODA TU ALMA, Y CON TODA TU MENTE, Y CON TODA TU FUERZA”.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DEFF71C4-39ED-A486-44EA-F3C6A0F550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73329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31358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8EFDA3-E8FA-163D-AFAE-2F5B6B170C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A66460D4-62CB-4CDE-B85A-03846E2E5C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75FF976-E0C4-B65F-EF83-D2FA40423C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49F335A-69B1-BF35-CF0C-A858AB299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B26C3CF-D294-29EC-83A8-F1F36C861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/>
          <a:lstStyle/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80"/>
                </a:highlight>
                <a:latin typeface="Maiandra GD" panose="020E0502030308020204" pitchFamily="34" charset="0"/>
              </a:rPr>
              <a:t>Compasivo y clemente es el SEÑOR,</a:t>
            </a:r>
            <a:r>
              <a:rPr lang="es-ES" b="1" dirty="0">
                <a:latin typeface="Maiandra GD" panose="020E0502030308020204" pitchFamily="34" charset="0"/>
              </a:rPr>
              <a:t> Lento para la ira y grande en misericordia.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En todos Sus tratos con el pueblo, Dios se ha mostrado misericordioso y Dios de gracia.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Él guía, protege y provee para cada paso del camino.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Su pueblo divaga, es testarudo, quejoso, rebelde y desobediente, pero antes de que brote el fuego de Su ira, Él ha soportado mucho. Su misericordia es constante a pesar de la ingratitud con que se encuentra cada día.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Tenemos un Dios compasivo, lento para la ira.</a:t>
            </a: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00FD6E7C-C72A-FB0F-6508-B18A65B8AA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9992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7A6252-B371-F36C-F42F-E70503F4E0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5E8B171F-27BA-3B92-75ED-EE332DAEB9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63622D5C-3C65-D632-9885-8F34954709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D34351E-DA07-6150-DFE1-9C7633885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E81130B-C049-7466-2F40-F80CA5A69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>
            <a:normAutofit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Numeros.14:18-19.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00"/>
                </a:highlight>
                <a:latin typeface="Maiandra GD" panose="020E0502030308020204" pitchFamily="34" charset="0"/>
              </a:rPr>
              <a:t>“El SEÑOR es lento para la ira y abundante en misericordia, y perdona la iniquidad y la transgresión;</a:t>
            </a:r>
            <a:r>
              <a:rPr lang="es-ES" b="1" dirty="0">
                <a:latin typeface="Maiandra GD" panose="020E0502030308020204" pitchFamily="34" charset="0"/>
              </a:rPr>
              <a:t> pero de ninguna manera tendrá por inocente al culpable; sino que castigará la iniquidad de los padres sobre los hijos hasta la tercera y la cuarta generación”.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V.19.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8000"/>
                </a:highlight>
                <a:latin typeface="Maiandra GD" panose="020E0502030308020204" pitchFamily="34" charset="0"/>
              </a:rPr>
              <a:t>»Perdona, te ruego, la iniquidad de este pueblo conforme a la grandeza de Tu misericordia,</a:t>
            </a:r>
            <a:r>
              <a:rPr lang="es-ES" b="1" dirty="0">
                <a:latin typeface="Maiandra GD" panose="020E0502030308020204" pitchFamily="34" charset="0"/>
              </a:rPr>
              <a:t> así como has perdonado a este pueblo desde Egipto hasta aquí».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CFE75195-0B24-EB9B-361D-9AF612C0F5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33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9071CF-958B-5E8A-0EA1-162E35DEC8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C36699FF-EE97-A1D6-B496-9EF4E33AA8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A5AA349-2519-734F-454C-6E8B04B416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179831D9-5317-EB6D-D435-62E612C61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D8355E0-194E-4F35-698A-DAF3683E14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Valoremos siempre las cualidades de nuestro Dios que nuestra alma alabe bendiga y glorifique a Dios.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Llega un momento cuando Él Señor tiene que castigar a Sus hijos, pero aun entonces Su disciplina no dura indefinidamente.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Salmos.103:9.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 luchará con nosotros para siempre,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latin typeface="Maiandra GD" panose="020E0502030308020204" pitchFamily="34" charset="0"/>
              </a:rPr>
              <a:t>Ni para siempre guardará Su enojo.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Ya que Dios castiga, corrige al que ama.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Proverbios.3:11-12.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Hijo mío, no rechaces la disciplina del SEÑOR</a:t>
            </a:r>
            <a:r>
              <a:rPr lang="es-ES" b="1" dirty="0">
                <a:latin typeface="Maiandra GD" panose="020E0502030308020204" pitchFamily="34" charset="0"/>
              </a:rPr>
              <a:t> Ni aborrezcas Su reprensión,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7A578882-3C6E-C23B-F8B3-89FC1FC45D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79549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DA644E-B797-BE34-2248-2C115FE086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A102285C-E84E-C56C-DB87-800BCEC29B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12E23702-4159-3612-B949-1CF559DBC2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A1755A2-C06C-0341-C4D3-93D9A0DB2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FE878186-56C7-0BDA-DE8E-CD2AC6D9B4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V.12.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FF66"/>
                </a:highlight>
                <a:latin typeface="Maiandra GD" panose="020E0502030308020204" pitchFamily="34" charset="0"/>
              </a:rPr>
              <a:t>Porque el SEÑOR ama a quien reprende,</a:t>
            </a:r>
            <a:r>
              <a:rPr lang="es-ES" b="1" dirty="0">
                <a:latin typeface="Maiandra GD" panose="020E0502030308020204" pitchFamily="34" charset="0"/>
              </a:rPr>
              <a:t> Como un padre al hijo en quien se deleita.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Tendemos a considerar la disciplina como castigo como maltrato, pero en realidad conlleva todo lo relacionado con la educación adecuada del niño, o sea, instrucción, advertencia, ánimo, consejo, corrección y castigo.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Todo aquello que Dios permite en nuestras vidas tiene un propósito.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 debemos menospreciarlo o fatigarnos de ello, ni tampoco hemos de retroceder ni rendirnos bajo ello.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326C10FA-0EDA-927F-4BA6-4ADA1D6788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7895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48665E-941D-6EB8-9AC0-33154182E9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F00609FB-FD29-EC6B-ED98-A0F47145D9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8F477589-24F0-97A0-2CAE-2DD77EC83D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97364745-8D5D-1C9C-6794-030DA75A8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FCD913F2-D9AD-75B6-B8D5-7A1188FCE6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Más bien debemos ser conscientes de que los propósitos de Dios se obtienen mediante la disciplina, y de este modo sacar el máximo provecho de ella.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propósito principal de Dios en las disciplinas de la vida es que seamos partícipes de Su santidad.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Hebreos.12:5-8.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Además, han olvidado la exhortación que como a hijos se les dirige: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C00FF"/>
                </a:highlight>
                <a:latin typeface="Maiandra GD" panose="020E0502030308020204" pitchFamily="34" charset="0"/>
              </a:rPr>
              <a:t>«HIJO MÍO, NO TENGAS EN POCO LA DISCIPLINA DEL SEÑOR,</a:t>
            </a:r>
            <a:r>
              <a:rPr lang="es-ES" b="1" dirty="0">
                <a:latin typeface="Maiandra GD" panose="020E0502030308020204" pitchFamily="34" charset="0"/>
              </a:rPr>
              <a:t> NI TE DESANIMES AL SER REPRENDIDO POR ÉL. </a:t>
            </a:r>
          </a:p>
          <a:p>
            <a:pPr algn="ctr"/>
            <a:r>
              <a:rPr lang="es-NI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V.6.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BC86E1A6-D728-A69C-72E0-B04ADE573D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5428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3E34F5-C94B-DAD2-5541-F615CE8241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FDB03B47-8236-4C35-B9F1-8BAC9DA57D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A08E195B-BCB7-99B7-2A41-BA43DC4306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BAA99A0D-5FE7-6474-DE77-81D79628B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3F33A87-08E7-BB89-9BFD-AAD26937C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>
            <a:normAutofit/>
          </a:bodyPr>
          <a:lstStyle/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PORQUE EL SEÑOR AL QUE AMA, DISCIPLINA,</a:t>
            </a:r>
            <a:r>
              <a:rPr lang="es-ES" b="1" dirty="0">
                <a:latin typeface="Maiandra GD" panose="020E0502030308020204" pitchFamily="34" charset="0"/>
              </a:rPr>
              <a:t> Y AZOTA A TODO EL QUE RECIBE POR HIJO».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V.7.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99FF"/>
                </a:highlight>
                <a:latin typeface="Maiandra GD" panose="020E0502030308020204" pitchFamily="34" charset="0"/>
              </a:rPr>
              <a:t>Es para su corrección que sufren. Dios los trata como a hijos;</a:t>
            </a:r>
            <a:r>
              <a:rPr lang="es-ES" b="1" dirty="0">
                <a:latin typeface="Maiandra GD" panose="020E0502030308020204" pitchFamily="34" charset="0"/>
              </a:rPr>
              <a:t> porque ¿qué hijo hay a quien su padre no discipline?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V.8.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si están sin disciplina, de la cual todos han sido hechos participantes,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Maiandra GD" panose="020E0502030308020204" pitchFamily="34" charset="0"/>
              </a:rPr>
              <a:t>entonces son hijos ilegítimos y no hijos verdaderos.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V.10.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67A0B07F-FD86-869F-EA77-2FE02878B7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32437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F29229-E775-1F7B-A901-74A0D14A95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69116A37-FFC9-9FAB-704B-BEA1172E04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A8D6609C-102C-7EBF-37CF-489C6235AC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6EF7C330-336F-4C75-92B6-EE55F0C4C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0EDE5679-CDF7-BEA3-8C9D-7B5203D73E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Porque ellos nos disciplinaban por pocos días como les parecía, pero Él nos disciplina para nuestro bien,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Maiandra GD" panose="020E0502030308020204" pitchFamily="34" charset="0"/>
              </a:rPr>
              <a:t>para que participemos de Su santidad.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Su amor su misericordia se ve al no pagarnos de acuerdo a lo que nuestros pecados merecen.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Salmos.103:10.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 nos ha tratado según nuestros pecados,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Ni nos ha pagado conforme a nuestras iniquidades.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Al pecar contra Dios lo que todo ser humano merece es la muerte.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Romanos.6:23.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A6A7940B-54DC-12A4-527A-10D7CFD887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64112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F43642-F00F-86D2-36A1-94CDD98034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E43EABE7-9BD9-9AAA-5E25-64E99D3CC8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EF3CB69-BFE4-8E1E-866F-934D57E016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7C14F0C6-4AB9-1B15-CF3B-8D0DB172C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EE41D9B-E98C-FA48-7702-88FF137217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>
            <a:normAutofit lnSpcReduction="10000"/>
          </a:bodyPr>
          <a:lstStyle/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Porque la paga del pecado es muerte,</a:t>
            </a:r>
            <a:r>
              <a:rPr lang="es-ES" b="1" dirty="0">
                <a:latin typeface="Maiandra GD" panose="020E0502030308020204" pitchFamily="34" charset="0"/>
              </a:rPr>
              <a:t> pero la dádiva de Dios es vida eterna en Cristo Jesús Señor nuestro.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Al pecar merecemos el pago, el castigo y eso es la muerte, pero Dios en vez de matarnos nos da, regala la vida eterna.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Que gran amor y misericordia la de Dios, y aun así somos mal agradecidos con Él.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Él lo demostró al darnos a su Hijo.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 eso todos somos justificado, salvados por su gracia- Ese regalo que no merecemos ninguno de nosotros.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Romanos.3:24.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070985E8-8E4E-32BC-D6B5-D7323B64AD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6891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56A4F5-57B6-2C46-EA15-6A7FB03A82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566A88B0-0AAC-9868-2E39-6FEB8336F3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7E6F75FB-AB01-1C9A-95CC-596B1A737E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A0B51C3F-5B75-E642-8E53-191A1CF8E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1E9E3BB6-DD01-7023-2574-BFCDCF2A4B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>
            <a:normAutofit/>
          </a:bodyPr>
          <a:lstStyle/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  <a:latin typeface="Maiandra GD" panose="020E0502030308020204" pitchFamily="34" charset="0"/>
              </a:rPr>
              <a:t>Todos son justificados gratuitamente por Su gracia</a:t>
            </a:r>
            <a:r>
              <a:rPr lang="es-ES" b="1" dirty="0">
                <a:latin typeface="Maiandra GD" panose="020E0502030308020204" pitchFamily="34" charset="0"/>
              </a:rPr>
              <a:t> por medio de la redención que es en Cristo Jesús,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esto fue demostración de su justicia.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Romanos.3:25.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 quien Dios exhibió públicamente como propiciación por Su sangre a través de la fe,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80"/>
                </a:highlight>
                <a:latin typeface="Maiandra GD" panose="020E0502030308020204" pitchFamily="34" charset="0"/>
              </a:rPr>
              <a:t>como demostración de Su justicia,</a:t>
            </a:r>
            <a:r>
              <a:rPr lang="es-ES" b="1" dirty="0">
                <a:latin typeface="Maiandra GD" panose="020E0502030308020204" pitchFamily="34" charset="0"/>
              </a:rPr>
              <a:t> porque en Su tolerancia, Dios pasó por alto los pecados cometidos anteriormente,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así demostrarlo en este tiempo.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Romanos.3:26.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D34EDE77-7FED-EC36-FFB6-B21DC0E18C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3397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4A3C52-02AC-D19C-D28E-1F368B0888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622010BC-DBA8-2594-84EE-B8A074D439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0F2DD9A3-69C0-ABC5-8A9A-D694995757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BB375CB5-2153-962A-C3C6-A12B7BD82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CF43D7E-4453-B1DB-6AA0-BDE7F445A8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>
            <a:normAutofit/>
          </a:bodyPr>
          <a:lstStyle/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80"/>
                </a:highlight>
                <a:latin typeface="Maiandra GD" panose="020E0502030308020204" pitchFamily="34" charset="0"/>
              </a:rPr>
              <a:t>para demostrar en este tiempo Su justicia,</a:t>
            </a:r>
            <a:r>
              <a:rPr lang="es-ES" b="1" dirty="0">
                <a:latin typeface="Maiandra GD" panose="020E0502030308020204" pitchFamily="34" charset="0"/>
              </a:rPr>
              <a:t> a fin de que Él sea justo y sea el que justifica al que tiene fe en Jesús.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Dios muestra su amor aun siendo nosotros pecadores.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Romanos.5:8.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00"/>
                </a:highlight>
                <a:latin typeface="Maiandra GD" panose="020E0502030308020204" pitchFamily="34" charset="0"/>
              </a:rPr>
              <a:t>Pero Dios demuestra su amor para con nosotros,</a:t>
            </a:r>
            <a:r>
              <a:rPr lang="es-ES" b="1" dirty="0">
                <a:latin typeface="Maiandra GD" panose="020E0502030308020204" pitchFamily="34" charset="0"/>
              </a:rPr>
              <a:t> en que, siendo aún pecadores, Cristo murió por nosotros.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amor de Dios al proveer este maravilloso plan de salvación es inmensurable.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Salmos.103:11-12.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endParaRPr lang="es-ES" b="1" dirty="0">
              <a:latin typeface="Maiandra GD" panose="020E0502030308020204" pitchFamily="34" charset="0"/>
            </a:endParaRP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25978CD9-EE9F-3C49-4166-20766A6FB5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6868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50F24D-D299-550E-9C8B-3E370D019D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B8061CD0-E2D7-70A5-B9E8-BF99BF48FD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6BE981A4-3BD1-82D4-4614-366E491D09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76B6970-7381-A88D-D4B1-A1BD0EC61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F22B59D-9116-4790-F327-7C9E08A46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Por eso sigue Él Salmista bendiciendo su alma a Dios y no olvida nunca de sus beneficios que ha hecho por Él.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Salmos.103:2.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Bendice, alma mía, al SEÑOR,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80"/>
                </a:highlight>
                <a:latin typeface="Maiandra GD" panose="020E0502030308020204" pitchFamily="34" charset="0"/>
              </a:rPr>
              <a:t>Y no olvides ninguno de Sus beneficios.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llamada a la adoración sale por segunda vez, con un añadido significativo recordándonos que no olvidemos ninguno de todos Sus beneficios.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 un recordatorio bueno y necesario, porque con demasiada frecuencia nos olvidamos de lo que Dios hace y hecho por cada uno de nosotros.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Dios siempre advirtió a su pueblo que no se olvidaran.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1E992FEE-80A4-7F0C-0839-31492C896C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5372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40F1C2-865C-6F3B-2AE2-E367505261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AFE2329B-E419-8A7E-92C2-9E6D57B816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4043C2EB-8EB8-FBF2-2F98-D85E9BB406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301F5350-213E-155C-1593-A72A974DD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6BB5D28-DD1C-B55C-1E86-C438EF5E0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/>
          <a:lstStyle/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80"/>
                </a:highlight>
                <a:latin typeface="Maiandra GD" panose="020E0502030308020204" pitchFamily="34" charset="0"/>
              </a:rPr>
              <a:t>Porque como están de altos los cielos sobre la tierra,</a:t>
            </a:r>
            <a:r>
              <a:rPr lang="es-ES" b="1" dirty="0">
                <a:latin typeface="Maiandra GD" panose="020E0502030308020204" pitchFamily="34" charset="0"/>
              </a:rPr>
              <a:t> Así es de grande Su misericordia para los que le temen.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V.12.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Como está de lejos el oriente del occidente,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00"/>
                </a:highlight>
                <a:latin typeface="Maiandra GD" panose="020E0502030308020204" pitchFamily="34" charset="0"/>
              </a:rPr>
              <a:t>Así alejó de nosotros nuestras transgresiones.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Deja pobre la imaginación humana. Si pudiéramos medir la distancia de los cielos a la tierra, tendríamos entonces alguna idea de la magnitud de Su amor.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no podemos. No podemos ni determinar el tamaño del universo en que vivimos.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C03ABC85-7A51-EA78-B5CD-398C309E6A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9891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AC5911-0C3A-6219-C1D8-69A596E7B1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5CF2972F-BA0A-E614-704F-01177EA8CF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02CDA212-F34C-E5B8-838E-7B1777EC82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FFCD7F22-3C9C-5DE0-67F9-6F2B1E675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D1212604-33A4-B043-99B9-7660B84780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Y hablando de distancia infinita, esto es exactamente cuán lejos Él ha alejado de nosotros nuestras transgresiones: como el oriente está lejos del occidente.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«Porque este es este, y oeste es oeste, y jamás se encontrarán», así el creyente y sus pecados jamás se encontrarán.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Aquellos pecados han sido alejados para siempre de la vista de Dios, por su inmenso amor hacia nosotros.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Él nunca más se acordará de nuestros pecados perdonados.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E98EC411-93F7-C3F9-78F0-CCA207ADF1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8856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8A7A72-DE81-4D6E-10DB-AA4D8BAEFE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26439A35-9E08-161A-23BF-81A6620130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0B3941EE-F126-2293-7701-BCFFCA2362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9544973F-BC1E-BC32-5DF3-952AEA1B5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5B95609-475D-5D43-AD92-82A564B88F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/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Isaias.43:25.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»Yo, Yo soy el que borro tus transgresiones por amor a Mí mismo,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8000"/>
                </a:highlight>
                <a:latin typeface="Maiandra GD" panose="020E0502030308020204" pitchFamily="34" charset="0"/>
              </a:rPr>
              <a:t>Y no recordaré tus pecados.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Hebreos.10:17.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latin typeface="Maiandra GD" panose="020E0502030308020204" pitchFamily="34" charset="0"/>
              </a:rPr>
              <a:t>«Y NUNCA MÁS ME ACORDARÉ DE SUS PECADOS</a:t>
            </a:r>
            <a:r>
              <a:rPr lang="es-ES" b="1" dirty="0">
                <a:latin typeface="Maiandra GD" panose="020E0502030308020204" pitchFamily="34" charset="0"/>
              </a:rPr>
              <a:t> E INIQUIDADES».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Hebreos.8:12.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PUES TENDRÉ MISERICORDIA DE SUS INIQUIDADES,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Y NUNCA MÁS ME ACORDARÉ DE SUS PECADOS».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Los echa tras su espalda para no verlos ni recordarlos jamás.</a:t>
            </a: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F0A27911-9FBB-2F22-E0B5-21679061BE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4242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836555-2057-68B8-3CC9-41B914DF3A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BAB0F35C-F1C1-81F2-7BCC-B75DEE7827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AB6DAC7D-906D-715C-E596-826399CCC6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91DF23F-5A98-677C-4526-CFF0AA5D2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9E56FEB-8038-6788-7AE3-FC3156738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Isaias.38:17.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 causa de mi bienestar tuve gran amargura. Eres Tú quien ha guardado mi alma del abismo de la nada,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FF66"/>
                </a:highlight>
                <a:latin typeface="Maiandra GD" panose="020E0502030308020204" pitchFamily="34" charset="0"/>
              </a:rPr>
              <a:t>Porque echaste tras Tus espaldas todos mis pecados.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Los echa al fondo del mar.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Miqueas.7:19.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Volverá a compadecerse de nosotros, Eliminará nuestras iniquidades.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C00FF"/>
                </a:highlight>
                <a:latin typeface="Maiandra GD" panose="020E0502030308020204" pitchFamily="34" charset="0"/>
              </a:rPr>
              <a:t>Sí, arrojarás a las profundidades del mar Todos nuestros pecados.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Dios es grande no guarda rencor, el amor nunca guarda rencor.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 Corintios.13:5.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F944F15C-CCDD-2E45-734A-D8E5CAD522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47109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A4D203-FACB-105A-87E9-FA99EE01B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D4B1B256-B404-F646-292B-50939B97EB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91F71E71-1B00-BDD7-A837-145A49EDB6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321B878C-88AA-5232-AF54-4AB68094E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B1684B4-4DE8-EF0A-67AC-C57B5069B0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No se porta indecorosamente; no busca lo suyo, no se irrita,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no toma en cuenta el mal recibido.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Alguien ha dicho que «la debilidad del hombre atrae la compasión de Dios».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Salmos.103:13-14.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Como un padre se compadece de sus hijos,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99FF"/>
                </a:highlight>
                <a:latin typeface="Maiandra GD" panose="020E0502030308020204" pitchFamily="34" charset="0"/>
              </a:rPr>
              <a:t>Así se compadece el SEÑOR de los que le temen.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Como un padre humano mira con comprensión y amor cuando su niño lucha con una tarea que realmente es para un hombre, así Dios nos mira con misericordia en nuestras luchas.</a:t>
            </a:r>
          </a:p>
          <a:p>
            <a:pPr algn="ctr"/>
            <a:r>
              <a:rPr lang="es-NI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Salmos.103:14.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E4DB0910-C0C3-8B4C-01F9-C0B5522D28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824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80FE1F-FCAE-067E-6917-B4E255D671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0A0FE142-61DF-4009-403C-11219AC898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E74C0EAB-BE23-E510-EC39-908D8FDCCF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AC507644-AEF4-EBD1-5EBD-5556F417D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6CEE6B1-23D4-D8DA-AD20-3DD9D45D5F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/>
          <a:lstStyle/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Maiandra GD" panose="020E0502030308020204" pitchFamily="34" charset="0"/>
              </a:rPr>
              <a:t>Porque Él sabe de qué estamos hechos,</a:t>
            </a:r>
            <a:r>
              <a:rPr lang="es-ES" b="1" dirty="0">
                <a:latin typeface="Maiandra GD" panose="020E0502030308020204" pitchFamily="34" charset="0"/>
              </a:rPr>
              <a:t> Se acuerda de que solo somos polvo.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Él conoce nuestra condición, sabe que somos hechos de polvo, que somos frágiles. Con demasiada frecuencia se nos olvida aquello que Dios recuerda: que somos polvo.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Este descuido nuestro nos conduce al orgullo, la auto confianza, la independencia y la vanagloria y por eso viene el desastre en nuestra vida.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Salmos.37:5.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Encomienda al SEÑOR tu camino,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Maiandra GD" panose="020E0502030308020204" pitchFamily="34" charset="0"/>
              </a:rPr>
              <a:t>Confía en Él, que Él actuará;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1AEED924-CC52-9850-6B6C-30386031F1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088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F857EF-CB04-4D02-F767-E2DCB080B3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A2BBA581-0E1A-58C3-6A6D-61DBDACD11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467161BE-16A1-BF1D-6EF4-91002F0F75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A35AC11-4C93-42DD-4E81-0BAA406A7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F681125-322D-A796-0A3F-96C039393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>
            <a:normAutofit fontScale="925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Salmos.37:7.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Confía callado en el SEÑOR y espera en Él con paciencia;</a:t>
            </a:r>
            <a:r>
              <a:rPr lang="es-ES" b="1" dirty="0">
                <a:latin typeface="Maiandra GD" panose="020E0502030308020204" pitchFamily="34" charset="0"/>
              </a:rPr>
              <a:t> No te irrites a causa del que prospera en su camino, Por el hombre que lleva a cabo sus intrigas.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bendición de confiar siempre en Dios.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Jeremias.17:7-8.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Bendito es el hombre que confía en el SEÑOR,</a:t>
            </a:r>
            <a:r>
              <a:rPr lang="es-ES" b="1" dirty="0">
                <a:latin typeface="Maiandra GD" panose="020E0502030308020204" pitchFamily="34" charset="0"/>
              </a:rPr>
              <a:t> Cuya confianza es el SEÑOR.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V.8.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  <a:latin typeface="Maiandra GD" panose="020E0502030308020204" pitchFamily="34" charset="0"/>
              </a:rPr>
              <a:t>Será como árbol plantado junto al agua, Que extiende sus raíces junto a la corriente;</a:t>
            </a:r>
            <a:r>
              <a:rPr lang="es-ES" b="1" dirty="0">
                <a:latin typeface="Maiandra GD" panose="020E0502030308020204" pitchFamily="34" charset="0"/>
              </a:rPr>
              <a:t> No temerá cuando venga el calor, Y sus hojas estarán verdes; En año de sequía no se angustiará Ni cesará de dar fruto.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62DC8CBA-ECDE-8764-2433-193385B14C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4221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D760BD-1CAA-A055-BC20-847BB9CB8E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4084CE1F-4B26-5AD0-E1D4-FCBF1B5162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5DCBE741-C54B-D138-2353-8084183264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76C068F0-0793-F094-F1C5-960E39B28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9592432-2273-9129-0752-44825C9CD4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¿En quién está confiando Usted?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¿En su fuerza?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¿En su arco?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Salmos.33:16-17.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80"/>
                </a:highlight>
                <a:latin typeface="Maiandra GD" panose="020E0502030308020204" pitchFamily="34" charset="0"/>
              </a:rPr>
              <a:t>El rey no se salva por gran ejército;</a:t>
            </a:r>
            <a:r>
              <a:rPr lang="es-ES" b="1" dirty="0">
                <a:latin typeface="Maiandra GD" panose="020E0502030308020204" pitchFamily="34" charset="0"/>
              </a:rPr>
              <a:t> Ni es librado el valiente por la mucha fuerza.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V.17.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80"/>
                </a:highlight>
                <a:latin typeface="Maiandra GD" panose="020E0502030308020204" pitchFamily="34" charset="0"/>
              </a:rPr>
              <a:t>Falsa esperanza de victoria es el caballo,</a:t>
            </a:r>
            <a:r>
              <a:rPr lang="es-ES" b="1" dirty="0">
                <a:latin typeface="Maiandra GD" panose="020E0502030308020204" pitchFamily="34" charset="0"/>
              </a:rPr>
              <a:t> Ni con su mucha fuerza puede librar. </a:t>
            </a:r>
          </a:p>
          <a:p>
            <a:pPr algn="ctr"/>
            <a:r>
              <a:rPr lang="es-NI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Isaias.31:1.</a:t>
            </a:r>
            <a:r>
              <a:rPr lang="es-NI" b="1" dirty="0">
                <a:latin typeface="Maiandra GD" panose="020E0502030308020204" pitchFamily="34" charset="0"/>
              </a:rPr>
              <a:t>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9E782C04-6E7F-D62D-569F-CBCACB66F9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5397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7B8178-836E-8512-B701-313F8DA82B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694F1EB9-E589-4D78-2888-F3177814E7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16A7FA3F-39AE-7372-DD1A-0713ADC812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8351850-A577-F5BE-2668-1344796B0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F528A4E-4ED9-7371-4121-D1F90E817C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>
            <a:normAutofit lnSpcReduction="10000"/>
          </a:bodyPr>
          <a:lstStyle/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00"/>
                </a:highlight>
                <a:latin typeface="Maiandra GD" panose="020E0502030308020204" pitchFamily="34" charset="0"/>
              </a:rPr>
              <a:t>¡Ay de los que descienden a Egipto por ayuda! En los caballos buscan apoyo, Y confían en los carros porque son muchos,</a:t>
            </a:r>
            <a:r>
              <a:rPr lang="es-ES" b="1" dirty="0">
                <a:latin typeface="Maiandra GD" panose="020E0502030308020204" pitchFamily="34" charset="0"/>
              </a:rPr>
              <a:t> Y en los jinetes porque son muy fuertes, Pero no miran al Santo de Israel, ni buscan al SEÑOR.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Salmos.146:3.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80"/>
                </a:highlight>
                <a:latin typeface="Maiandra GD" panose="020E0502030308020204" pitchFamily="34" charset="0"/>
              </a:rPr>
              <a:t>No confíen ustedes en príncipes,</a:t>
            </a:r>
            <a:r>
              <a:rPr lang="es-ES" b="1" dirty="0">
                <a:latin typeface="Maiandra GD" panose="020E0502030308020204" pitchFamily="34" charset="0"/>
              </a:rPr>
              <a:t> Ni en hijo de hombre en quien no hay salvación.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Mejor confiemos siempre en Dios.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Salmos.118:5-9.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00"/>
                </a:highlight>
                <a:latin typeface="Maiandra GD" panose="020E0502030308020204" pitchFamily="34" charset="0"/>
              </a:rPr>
              <a:t>En medio de mi angustia invoqué al SEÑOR;</a:t>
            </a:r>
            <a:r>
              <a:rPr lang="es-ES" b="1" dirty="0">
                <a:latin typeface="Maiandra GD" panose="020E0502030308020204" pitchFamily="34" charset="0"/>
              </a:rPr>
              <a:t> El SEÑOR me respondió y me puso en un lugar espacioso.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68E16001-44D7-9E58-CB67-01FC71029D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8094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AC08AE-B577-A6AC-7C25-E162721DA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015AF569-B613-BF48-A5E6-6D832C349E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61D8FCEE-B56A-860E-28C5-16855865C9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9150A6C9-6CD2-5FA1-80D6-CEEC4CDCD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118F3E1-2D67-9E05-F982-30459A8904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>
            <a:normAutofit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V.6.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8000"/>
                </a:highlight>
                <a:latin typeface="Maiandra GD" panose="020E0502030308020204" pitchFamily="34" charset="0"/>
              </a:rPr>
              <a:t>El SEÑOR está a mi favor; no temeré.</a:t>
            </a:r>
            <a:r>
              <a:rPr lang="es-ES" b="1" dirty="0">
                <a:latin typeface="Maiandra GD" panose="020E0502030308020204" pitchFamily="34" charset="0"/>
              </a:rPr>
              <a:t> ¿Qué puede hacerme el hombre?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V.7.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latin typeface="Maiandra GD" panose="020E0502030308020204" pitchFamily="34" charset="0"/>
              </a:rPr>
              <a:t>El SEÑOR está por mí entre los que me ayudan;</a:t>
            </a:r>
            <a:r>
              <a:rPr lang="es-ES" b="1" dirty="0">
                <a:latin typeface="Maiandra GD" panose="020E0502030308020204" pitchFamily="34" charset="0"/>
              </a:rPr>
              <a:t> Por tanto, miraré triunfante sobre los que me aborrecen.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V.8.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Es mejor refugiarse en el SEÑOR</a:t>
            </a:r>
            <a:r>
              <a:rPr lang="es-ES" b="1" dirty="0">
                <a:latin typeface="Maiandra GD" panose="020E0502030308020204" pitchFamily="34" charset="0"/>
              </a:rPr>
              <a:t> Que confiar en el hombre.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V.9.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113C5D3D-1A65-F3D6-21FE-79D902137D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3780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C51496-375F-AF48-65B9-54213BCFD0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BB1786DA-7CD3-70AF-6050-00884639D4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BE4AD6D5-B36F-A091-B86B-27FB77C69A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5C7BB79-7406-1CFB-9D09-CB3DB822A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1863C50A-D496-6B2C-6564-78A01304A1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Deuteronomio.4:9.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80"/>
                </a:highlight>
                <a:latin typeface="Maiandra GD" panose="020E0502030308020204" pitchFamily="34" charset="0"/>
              </a:rPr>
              <a:t>»Por tanto, cuídate y guarda tu alma con diligencia,</a:t>
            </a:r>
            <a:r>
              <a:rPr lang="es-ES" b="1" dirty="0">
                <a:latin typeface="Maiandra GD" panose="020E0502030308020204" pitchFamily="34" charset="0"/>
              </a:rPr>
              <a:t> para que no te olvides de las cosas que tus ojos han visto, y no se aparten de tu corazón todos los días de tu vida; sino que las hagas saber a tus hijos y a tus nietos.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Deuteronomio.8:10-14.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00"/>
                </a:highlight>
                <a:latin typeface="Maiandra GD" panose="020E0502030308020204" pitchFamily="34" charset="0"/>
              </a:rPr>
              <a:t>»Cuando hayas comido y te hayas saciado, bendecirás al SEÑOR</a:t>
            </a:r>
            <a:r>
              <a:rPr lang="es-ES" b="1" dirty="0">
                <a:latin typeface="Maiandra GD" panose="020E0502030308020204" pitchFamily="34" charset="0"/>
              </a:rPr>
              <a:t> tu Dios por la buena tierra que Él te ha dado.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V.11.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80"/>
                </a:highlight>
                <a:latin typeface="Maiandra GD" panose="020E0502030308020204" pitchFamily="34" charset="0"/>
              </a:rPr>
              <a:t>»Cuídate de no olvidar al SEÑOR tu Dios</a:t>
            </a:r>
            <a:r>
              <a:rPr lang="es-ES" b="1" dirty="0">
                <a:latin typeface="Maiandra GD" panose="020E0502030308020204" pitchFamily="34" charset="0"/>
              </a:rPr>
              <a:t> dejando de guardar Sus mandamientos, Sus ordenanzas y Sus estatutos que yo te ordeno hoy;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C8840FDB-2381-B81C-3CBA-CD86DF0A58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04688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91CC12-63EF-6687-8CEC-9C1ECEFF5B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05905668-69A8-62DF-FC45-86D406433F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967E9184-0D35-B567-0A7B-0B9C3DDB12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A519959-0511-6C4A-1D39-0EED80530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1AD15806-6336-B5A7-A51D-CFD3DD2049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Es mejor refugiarse en el SEÑOR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FF66"/>
                </a:highlight>
                <a:latin typeface="Maiandra GD" panose="020E0502030308020204" pitchFamily="34" charset="0"/>
              </a:rPr>
              <a:t>Que confiar en príncipes.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Aunque nos llegue a faltar todo, que nunca nos falte Dios.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Habacuc.3:17-19.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C00FF"/>
                </a:highlight>
                <a:latin typeface="Maiandra GD" panose="020E0502030308020204" pitchFamily="34" charset="0"/>
              </a:rPr>
              <a:t>Aunque la higuera no eche brotes, Ni haya fruto en las viñas;</a:t>
            </a:r>
            <a:r>
              <a:rPr lang="es-ES" b="1" dirty="0">
                <a:latin typeface="Maiandra GD" panose="020E0502030308020204" pitchFamily="34" charset="0"/>
              </a:rPr>
              <a:t> Aunque falte el producto del olivo, Y los campos no produzcan alimento; Aunque falten las ovejas del redil, Y no haya vacas en los establos,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V.18.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Con todo yo me alegraré en el SEÑOR,</a:t>
            </a:r>
            <a:r>
              <a:rPr lang="es-ES" b="1" dirty="0">
                <a:latin typeface="Maiandra GD" panose="020E0502030308020204" pitchFamily="34" charset="0"/>
              </a:rPr>
              <a:t> Me regocijaré en el Dios de mi salvación.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2D8C92DF-EB5A-C8A6-6817-624CD40887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4613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9C4326-B743-3163-0309-6E5765EBEE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8D802C1B-AA00-1D1D-DA93-EF3A2C8A2C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56E806B4-E4A6-42D1-0CC2-FBFF509487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C496BA2F-5B03-8BA2-2435-578C4A788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37983C1-2E6A-94B7-CFB5-05AF3F853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/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V.19.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99FF"/>
                </a:highlight>
                <a:latin typeface="Maiandra GD" panose="020E0502030308020204" pitchFamily="34" charset="0"/>
              </a:rPr>
              <a:t>El Señor DIOS es mi fortaleza;</a:t>
            </a:r>
            <a:r>
              <a:rPr lang="es-ES" b="1" dirty="0">
                <a:latin typeface="Maiandra GD" panose="020E0502030308020204" pitchFamily="34" charset="0"/>
              </a:rPr>
              <a:t> Él ha hecho mis pies como los de las ciervas, Y por las alturas me hace caminar. Para el director del coro, con mis instrumentos de cuerda.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Aunque nuestro padre y madre nos abandone.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Salmos.27:10.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Porque, aunque mi padre y mi madre me hayan abandonado,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Maiandra GD" panose="020E0502030308020204" pitchFamily="34" charset="0"/>
              </a:rPr>
              <a:t>El SEÑOR me recogerá.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Debemos expresar con fuerza y valentía siempre. Fuera de Ti nada quiero.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Salmos.73:25.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4665D4EA-FE4B-ACE3-6960-54993CCC6D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660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B6E6B4-577E-D890-4A5F-6A6E8AD8EB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F2D11427-6016-EBAA-AF4E-01B9076325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E32605EE-976A-E508-B570-77CC820DAD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9A251B81-75A8-6A24-0538-88AC4C4A9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C0AE462-8FC0-63E2-BDAB-CA343CCE9A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¿A quién tengo yo en los cielos sino a Ti?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Maiandra GD" panose="020E0502030308020204" pitchFamily="34" charset="0"/>
              </a:rPr>
              <a:t>Fuera de Ti, nada deseo en la tierra.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 solamente Él hombre es polvo, sino que también vuelve pronto al polvo.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Salmos.103:15-16.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El hombre, como la hierba son sus días;</a:t>
            </a:r>
            <a:r>
              <a:rPr lang="es-ES" b="1" dirty="0">
                <a:latin typeface="Maiandra GD" panose="020E0502030308020204" pitchFamily="34" charset="0"/>
              </a:rPr>
              <a:t> Como la flor del campo, así florece;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V.16.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Cuando el viento pasa sobre ella,</a:t>
            </a:r>
            <a:r>
              <a:rPr lang="es-ES" b="1" dirty="0">
                <a:latin typeface="Maiandra GD" panose="020E0502030308020204" pitchFamily="34" charset="0"/>
              </a:rPr>
              <a:t> deja de ser, Y su lugar ya no la reconoce.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sentencia antigua: «Polvo eres y al polvo volverás»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Genesis.3:19.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4B6CBA56-EDC1-0BD4-3BDE-D35CD3006B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3831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BE8BBA-8E65-90E0-CF4B-B69AEDD850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B860F40C-22FE-33D1-CBD6-4C08A986C2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29465CDA-DE2C-3709-DE86-7BC6156459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867D5697-6EDF-D6E2-E352-29A853049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F56A6B4C-8B63-4B95-0537-137F25AAB7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Con el sudor de tu rostro Comerás el pan Hasta que vuelvas a la tierra, Porque de ella fuiste tomado;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  <a:latin typeface="Maiandra GD" panose="020E0502030308020204" pitchFamily="34" charset="0"/>
              </a:rPr>
              <a:t>Pues polvo eres, Y al polvo volverás».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Eclesiaste.12:7.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80"/>
                </a:highlight>
                <a:latin typeface="Maiandra GD" panose="020E0502030308020204" pitchFamily="34" charset="0"/>
              </a:rPr>
              <a:t>Entonces el polvo volverá a la tierra como lo que era,</a:t>
            </a:r>
            <a:r>
              <a:rPr lang="es-ES" b="1" dirty="0">
                <a:latin typeface="Maiandra GD" panose="020E0502030308020204" pitchFamily="34" charset="0"/>
              </a:rPr>
              <a:t> Y el espíritu volverá a Dios que lo dio.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Halla su cumplimiento sin fallar.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Él hombre nace para un tiempo tan breve, luego como la flor del campo pasa, y los lugares que frecuentaba jamás le volverán a ver.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Nuestra vida es corta pasajera como la flor.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 Pedro.1:24.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8D27556D-62E0-15F4-430E-66356B5D12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5844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5A3B81-FE0D-2E00-0705-351233620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1248325F-2143-FE34-7BC4-D0280F9CDB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D5DC51B8-9043-328E-9967-CFA7313042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8F6BFCB6-750D-1988-9774-5EDB80CAD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1493F3D2-2738-27D9-6ACA-0F9DB4C706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Porque: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80"/>
                </a:highlight>
                <a:latin typeface="Maiandra GD" panose="020E0502030308020204" pitchFamily="34" charset="0"/>
              </a:rPr>
              <a:t>«TODA CARNE ES COMO LA HIERBA, Y TODA SU GLORIA COMO LA FLOR DE LA HIERBA.</a:t>
            </a:r>
            <a:r>
              <a:rPr lang="es-ES" b="1" dirty="0">
                <a:latin typeface="Maiandra GD" panose="020E0502030308020204" pitchFamily="34" charset="0"/>
              </a:rPr>
              <a:t> SÉCASE LA HIERBA, CÁESE LA FLOR,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Como un vapor.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Santiago.4:14.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Sin embargo, ustedes no saben cómo será su vida mañana.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00"/>
                </a:highlight>
                <a:latin typeface="Maiandra GD" panose="020E0502030308020204" pitchFamily="34" charset="0"/>
              </a:rPr>
              <a:t>Solo son un vapor que aparece por un poco de tiempo y luego se desvanece.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Como el trayecto de una lanza.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Job.7:6.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80"/>
                </a:highlight>
                <a:latin typeface="Maiandra GD" panose="020E0502030308020204" pitchFamily="34" charset="0"/>
              </a:rPr>
              <a:t>Mis días pasan más veloces que la lanzadera</a:t>
            </a:r>
            <a:r>
              <a:rPr lang="es-ES" b="1" dirty="0">
                <a:latin typeface="Maiandra GD" panose="020E0502030308020204" pitchFamily="34" charset="0"/>
              </a:rPr>
              <a:t> de telar, Y llegan a su fin sin esperanza.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FA41D533-F2D7-2601-53D7-103021EB98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542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C854A4-968B-AE37-E711-EE38DD5B17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D94F4DC9-6F52-A59D-AE82-C4DE541A9B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48F3B164-34EE-8651-DBD1-F6D6CC5D20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064B674-7600-7412-20BF-4683E6FBA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4EBAEE9-93A2-748A-6E47-0D0973A115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Como una sombra.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Job.8:9.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Porque nosotros somos de ayer y nada sabemos,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00"/>
                </a:highlight>
                <a:latin typeface="Maiandra GD" panose="020E0502030308020204" pitchFamily="34" charset="0"/>
              </a:rPr>
              <a:t>Pues nuestros días sobre la tierra son como una sombra.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 Cronicas.29:15.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»Porque somos extranjeros y peregrinos delante de Ti, como lo fueron todos nuestros padres;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8000"/>
                </a:highlight>
                <a:latin typeface="Maiandra GD" panose="020E0502030308020204" pitchFamily="34" charset="0"/>
              </a:rPr>
              <a:t>como una sombra son nuestros días sobre la tierra, y no hay esperanza.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misericordia de Dios dura desde la eternidad hasta la eternidad sobre los que le temen.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2B03FF73-B639-DF06-0160-9BD34E87D6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3720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4AF1A8-E819-A9D4-5AC0-5FA1849E6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A8844708-3C4B-5762-9E84-02036264AA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0FD41BDD-9B9C-21D2-B831-385ACB25A2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F42B2862-CEF9-6BD0-A427-DE01C5964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62E55B1-6D3C-5967-344E-9C525F26CC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/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Salmos.103:17-18.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latin typeface="Maiandra GD" panose="020E0502030308020204" pitchFamily="34" charset="0"/>
              </a:rPr>
              <a:t>Pero la misericordia del SEÑOR es desde la eternidad hasta la eternidad,</a:t>
            </a:r>
            <a:r>
              <a:rPr lang="es-ES" b="1" dirty="0">
                <a:latin typeface="Maiandra GD" panose="020E0502030308020204" pitchFamily="34" charset="0"/>
              </a:rPr>
              <a:t> para los que le temen, Y Su justicia para los hijos de los hijos,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V.18.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Para los que guardan Su pacto</a:t>
            </a:r>
            <a:r>
              <a:rPr lang="es-ES" b="1" dirty="0">
                <a:latin typeface="Maiandra GD" panose="020E0502030308020204" pitchFamily="34" charset="0"/>
              </a:rPr>
              <a:t> Y se acuerdan de Sus preceptos para cumplirlos.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En cuanto a duración y volumen, no tiene límite. Su justicia se extiende a los hijos de los hijos. En esto hay gran consuelo.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 supuesto, que las promesas tienen una condición para su cumplimiento.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C45B6B18-D67D-C5FA-BF21-29C49B9344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3062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221F29-D46B-56AE-7637-92FE7984C6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1548157E-B99E-4390-DCF6-2B0B680BB0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200C0BE0-AEDF-2611-949E-61569EF68F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7E9199AB-64A5-C9AB-7686-7BA554DBB1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CA83F7C-2A7C-6861-2A97-3722BFE59E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Son válidas para todos aquellos que guardan Su pacto y se acuerdan de Sus mandamientos para ponerlos por obra.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Él que hace su voluntad permanece para siempre.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 Juan.2:17.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mundo pasa, y también sus pasiones,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FF66"/>
                </a:highlight>
                <a:latin typeface="Maiandra GD" panose="020E0502030308020204" pitchFamily="34" charset="0"/>
              </a:rPr>
              <a:t>pero el que hace la voluntad de Dios permanece para siempre.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Inmortalidad y vida eterna para los que hacen el bien.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Romanos.2:7.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C00FF"/>
                </a:highlight>
                <a:latin typeface="Maiandra GD" panose="020E0502030308020204" pitchFamily="34" charset="0"/>
              </a:rPr>
              <a:t>a los que por la perseverancia en hacer el bien</a:t>
            </a:r>
            <a:r>
              <a:rPr lang="es-ES" b="1" dirty="0">
                <a:latin typeface="Maiandra GD" panose="020E0502030308020204" pitchFamily="34" charset="0"/>
              </a:rPr>
              <a:t> buscan gloria, honor e inmortalidad: vida eterna;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2C72EA4A-E50E-9831-1869-DFE2DFFB8C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9254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A662B-699C-EB52-4AF8-9FB15CE22F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41853F50-28CA-A17F-0B51-2E5E6BE78B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91BAFEE2-6FEC-181A-459F-8F349847E1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6E3DDF51-829D-29C9-2562-01D7248D5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32837354-ED27-76B1-B67D-41BAE6D1F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Por eso debemos ser fieles hasta la muerte.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Apocalipsis.2:10.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’No temas lo que estás por sufrir. Yo te digo que el diablo echará a algunos de ustedes en la cárcel para que sean probados, y tendrán tribulación por diez días.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Sé fiel hasta la muerte, y Yo te daré la corona de la vida.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Dios Es Rey, Su trono está en los cielos, y Su autoridad es universal. Y por eso todos debemos de bendecirle.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Salmos.103:19-22.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SEÑOR ha establecido Su trono en los cielos,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99FF"/>
                </a:highlight>
                <a:latin typeface="Maiandra GD" panose="020E0502030308020204" pitchFamily="34" charset="0"/>
              </a:rPr>
              <a:t>Y Su reino domina, sobre todo.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C5CBFB34-A9A5-5697-CBDF-B9F1B56D27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1827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F034E7-1799-3FD6-5E27-7C6899ABF6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5E47DC7C-336D-0F9D-51BE-500D62C88D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7DA61834-64F1-5556-AAF7-312269F572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DFB15DD-1F7D-F0D9-74FA-87F59456F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047CADA-B3F3-FCB1-5A8E-3E26DC6398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V.20.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Maiandra GD" panose="020E0502030308020204" pitchFamily="34" charset="0"/>
              </a:rPr>
              <a:t>Bendigan al SEÑOR, ustedes Sus ángeles,</a:t>
            </a:r>
            <a:r>
              <a:rPr lang="es-ES" b="1" dirty="0">
                <a:latin typeface="Maiandra GD" panose="020E0502030308020204" pitchFamily="34" charset="0"/>
              </a:rPr>
              <a:t> Poderosos en fortaleza, que ejecutan Su mandato, Obedeciendo la voz de Su palabra.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V.21.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Maiandra GD" panose="020E0502030308020204" pitchFamily="34" charset="0"/>
              </a:rPr>
              <a:t>Bendigan al SEÑOR, ustedes todos Sus ejércitos,</a:t>
            </a:r>
            <a:r>
              <a:rPr lang="es-ES" b="1" dirty="0">
                <a:latin typeface="Maiandra GD" panose="020E0502030308020204" pitchFamily="34" charset="0"/>
              </a:rPr>
              <a:t> Que le sirven haciendo Su voluntad.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V.22.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Bendigan al SEÑOR, ustedes todas Sus obras,</a:t>
            </a:r>
            <a:r>
              <a:rPr lang="es-ES" b="1" dirty="0">
                <a:latin typeface="Maiandra GD" panose="020E0502030308020204" pitchFamily="34" charset="0"/>
              </a:rPr>
              <a:t> En todos los lugares de Su dominio. Bendice, alma mía, al SEÑOR.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Como tal Dios debe ser objeto de alabanza por todos y por todo; 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481C083F-24A0-D193-AA4C-212CF5F7D5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0906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1D9C89-06DC-657D-A344-188FBC02D9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C8E4373A-8DAA-12A1-51E1-980CDF7607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46940A57-C2F9-F856-2CF3-770CF8CE53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A789D65-F1BE-CBE5-6375-5AF176425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D576BD4-9B31-C285-AB27-4E52FA911B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>
            <a:normAutofit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V.12.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00"/>
                </a:highlight>
                <a:latin typeface="Maiandra GD" panose="020E0502030308020204" pitchFamily="34" charset="0"/>
              </a:rPr>
              <a:t>no sea que cuando hayas comido y te hayas saciado,</a:t>
            </a:r>
            <a:r>
              <a:rPr lang="es-ES" b="1" dirty="0">
                <a:latin typeface="Maiandra GD" panose="020E0502030308020204" pitchFamily="34" charset="0"/>
              </a:rPr>
              <a:t> y hayas construido buenas casas y habitado en ellas,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V.13.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cuando tus vacas y tus ovejas se multipliquen, y tu plata y oro se multipliquen,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8000"/>
                </a:highlight>
                <a:latin typeface="Maiandra GD" panose="020E0502030308020204" pitchFamily="34" charset="0"/>
              </a:rPr>
              <a:t>y todo lo que tengas se multiplique,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V.14.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latin typeface="Maiandra GD" panose="020E0502030308020204" pitchFamily="34" charset="0"/>
              </a:rPr>
              <a:t>entonces tu corazón se enorgullezca, y te olvides del SEÑOR tu Dios</a:t>
            </a:r>
            <a:r>
              <a:rPr lang="es-ES" b="1" dirty="0">
                <a:latin typeface="Maiandra GD" panose="020E0502030308020204" pitchFamily="34" charset="0"/>
              </a:rPr>
              <a:t> que te sacó de la tierra de Egipto de la casa de servidumbre.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510DFA07-0B45-8B91-B938-458DCE9AC8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5308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9E632A-C539-85F2-E91C-C1BFF0389B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F9B53A02-FBCC-6D87-A811-40121A0E60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C67603F3-DA55-33AD-025A-E602EFFB46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627EB1AC-6774-95AE-A673-6624A67F0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7B25976-3D7C-1650-7B1F-FA736F5B1D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David se sube al estrado del universo para dirigir el coro masivo de la creación y una voz fuerte de alabanza.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Primero, señala a los ángeles, fuertes y obedientes, para que comiencen el gran himno.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Entonces llama a todos los seres creados que sirven al Señor, para que unan sus voces con armonía para alabar.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Luego señala a todas las obras de Dios, para que se junten al glorioso evento. Y mientras retumba este gran «Coro de Aleluya» en todo lugar del dominio de Dios, el director mismo añade su voz para bendecir a Dios.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44525A30-31FC-3DBF-CD1B-95F5CBDA8B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64656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86D3F0-5E5F-AFEA-13CE-53DB64E780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C4740A5D-E671-BB7F-1C96-546A6B1900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6A6351FF-618E-2ADB-BE7F-FB6B6C556A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F5253F74-F633-9E1E-ED72-C1DB0E8C4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FE38BF8C-D76B-23F4-A898-5A1E164C7C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>
            <a:normAutofit fontScale="925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Que cuatro tan hermoso tan maravilloso y esplendoroso el que encontramos aquí.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Su autoridad no está limita a un lugar o espacio, sino que está en el cielo y en la tierra en todo lugar.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Mateo.28:18.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Acercándose Jesús, les dijo: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«Toda autoridad me ha sido dada en el cielo y en la tierra.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por esa autoridad todos debemos alabarle siempre.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Apocalipsis.4:9-11.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  <a:latin typeface="Maiandra GD" panose="020E0502030308020204" pitchFamily="34" charset="0"/>
              </a:rPr>
              <a:t>Y cada vez que los seres vivientes dan gloria, honor, y acción de gracias a Aquel que está sentado en el trono,</a:t>
            </a:r>
            <a:r>
              <a:rPr lang="es-ES" b="1" dirty="0">
                <a:latin typeface="Maiandra GD" panose="020E0502030308020204" pitchFamily="34" charset="0"/>
              </a:rPr>
              <a:t> al que vive por los siglos de los siglos,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28BE0071-890B-3EA5-82FD-AF295FA53B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307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E806B7-4E62-67B5-B8B0-FD26702811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ED723006-F9A3-0C15-8B14-3FB219B762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CE313645-219C-D2E6-E492-57BB97CB3D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AD2D7065-F968-F6F5-5A92-0782FBE9A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D43F18D4-8794-C366-8EF8-DF5B07B0A6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V.10.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80"/>
                </a:highlight>
                <a:latin typeface="Maiandra GD" panose="020E0502030308020204" pitchFamily="34" charset="0"/>
              </a:rPr>
              <a:t>los veinticuatro ancianos se postran delante de Aquel que está sentado en el trono,</a:t>
            </a:r>
            <a:r>
              <a:rPr lang="es-ES" b="1" dirty="0">
                <a:latin typeface="Maiandra GD" panose="020E0502030308020204" pitchFamily="34" charset="0"/>
              </a:rPr>
              <a:t> y adoran a Aquel que vive por los siglos de los siglos, y echan sus coronas delante del trono, diciendo: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V.11.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80"/>
                </a:highlight>
                <a:latin typeface="Maiandra GD" panose="020E0502030308020204" pitchFamily="34" charset="0"/>
              </a:rPr>
              <a:t>«Digno eres, Señor y Dios nuestro, de recibir la gloria y el honor y el poder,</a:t>
            </a:r>
            <a:r>
              <a:rPr lang="es-ES" b="1" dirty="0">
                <a:latin typeface="Maiandra GD" panose="020E0502030308020204" pitchFamily="34" charset="0"/>
              </a:rPr>
              <a:t> porque Tú creaste todas las cosas, y por Tu voluntad existen y fueron creadas».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Dios es grande y maravillo y meceré toda nuestra alabanza y gloria por los siglos de los siglos.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Esta gloria se la damos en la iglesia.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249003F4-4A26-BDEF-11F3-0D1E80F207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1732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D5330B-B910-1763-5F88-F09152944D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D4E85934-7EEF-2EE0-9971-0C308761CE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DDD22CC3-87CE-5388-E538-F399F4A79D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ADB661DD-82C0-FDBD-D093-979DF1BF6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D945FD60-971C-9316-7A7A-67503E1A84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/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Efesios.3:21.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00"/>
                </a:highlight>
                <a:latin typeface="Maiandra GD" panose="020E0502030308020204" pitchFamily="34" charset="0"/>
              </a:rPr>
              <a:t>a Él sea la gloria en la iglesia</a:t>
            </a:r>
            <a:r>
              <a:rPr lang="es-ES" b="1" dirty="0">
                <a:latin typeface="Maiandra GD" panose="020E0502030308020204" pitchFamily="34" charset="0"/>
              </a:rPr>
              <a:t> y en Cristo Jesús por todas las generaciones, por los siglos de los siglos. Amén.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¿Lo estamos haciendo hermano?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Alabemos y glorifiquemos a Dios siempre por su misericordia, su amor su bondad nunca olvidemos ninguno de sus beneficios jamás cometamos este error hermanos.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Que podamos ser agradecidos siempre con Dios, y su amor que Él nos da dado regalo y sigue con nosotros sin dejarnos.</a:t>
            </a: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EDE282AC-DE77-6A9C-6520-418A03968E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9510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94B7C8-E1EA-D368-FD45-EEAFB1B87B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495696AD-151A-FF26-C0BD-500F9A6A6D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87232C69-6C7B-4153-B34C-14B4B10776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1B32ABD-D84F-E3F8-E91D-909F30A90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8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CONCLUSIÓN:</a:t>
            </a:r>
            <a:endParaRPr lang="es-NI" sz="8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DDD077E-1C9B-B372-4F64-33C426D2BA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Él Salmista expresa su agradecimiento por todo el amor misericordia de Dios hacia Él.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Él alma del Salmista le va a bendecir siempre, no es mal agradecido.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Nunca va a olvidarse de todas las bendiciones que ha recibido de parte de Dios.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Seamos agradecidos siempre a Dios.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Hebreos.12:28.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 lo cual, puesto que recibimos un reino que es inconmovible,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80"/>
                </a:highlight>
                <a:latin typeface="Maiandra GD" panose="020E0502030308020204" pitchFamily="34" charset="0"/>
              </a:rPr>
              <a:t>demostremos gratitud,</a:t>
            </a:r>
            <a:r>
              <a:rPr lang="es-ES" b="1" dirty="0">
                <a:latin typeface="Maiandra GD" panose="020E0502030308020204" pitchFamily="34" charset="0"/>
              </a:rPr>
              <a:t> mediante la cual ofrezcamos a Dios un servicio aceptable con temor y reverencia; </a:t>
            </a: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9D4BA2F0-6124-85F3-4B6B-0910E495F3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5467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B4B653-BD7D-2186-5763-BD5CE0E045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29D2A342-421C-044B-EAEB-520E6C6467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6EB9B6FE-1C51-FAE1-7A77-E29EF22CBB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0555FCC-C122-35AD-81B2-211A696CF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8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CONCLUSIÓN:</a:t>
            </a:r>
            <a:endParaRPr lang="es-NI" sz="8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D2720893-FDA2-D45F-1131-1CAAD9B400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Él Salmista experimento que Dios nunca le pago conforme a su pecado, porque si no estaría perdido.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Nosotros también debemos dar gracias por esto, porque si Dios nos pagara de acuerdo con nuestros hechos, pecados ya no existiéramos.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Los que hacen la voluntad de Dios permanecerán para siempre, hay vida eterna en Dios, pero tenemos que hacer su voluntad para ir al cielo.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Mateo.7:21.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»No todo el que me dice: “Señor, Señor”, entrará en el reino de los cielos,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sino el que hace la voluntad de Mi Padre que está en los cielos.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A0D242A7-CA29-301D-C1AC-1305C77DD8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211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9BEE64-F25E-E34C-2977-5C904C15F8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D7DF2CFB-F586-EA95-169D-C132CABEAB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0B65F2DC-21B9-06E3-7BA1-C197946E00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35D15404-B0F7-D23B-5F8D-91F6F16E5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8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CONCLUSIÓN:</a:t>
            </a:r>
            <a:endParaRPr lang="es-NI" sz="8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33E6F82-AA36-1CE1-AD07-3A73CA578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Con Dios tendremos inmortalidad, vida eterna.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Alabemos a Dios siempre por su autoridad, démosle la gloria y la honra a Dios en su templo su iglesia.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Siempre seamos agradecidos por todo lo que Dios ha hecho por nosotros y sigue haciéndolo.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Que nuestra alma siempre ame y respete a Dios en todo lo que hagamos, para que Dios sea glorificado y alabado siempre.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 olvidemos que después que partamos de aquí, si somos fieles en el cielo es seguir alabando y glorificando a Dios.</a:t>
            </a:r>
          </a:p>
          <a:p>
            <a:endParaRPr lang="es-ES" b="1" dirty="0">
              <a:latin typeface="Maiandra GD" panose="020E0502030308020204" pitchFamily="34" charset="0"/>
            </a:endParaRP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2ED047A5-3DAE-678A-AC19-8E82D73F40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892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90BFAD-0330-C18B-5DA4-87297289C7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2DAF2FA1-2544-B0D1-E495-1EA9B7EC68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92F6DAAC-4CD0-72C8-3F7D-2EFF445FE688}"/>
              </a:ext>
            </a:extLst>
          </p:cNvPr>
          <p:cNvSpPr/>
          <p:nvPr/>
        </p:nvSpPr>
        <p:spPr>
          <a:xfrm>
            <a:off x="318052" y="5744818"/>
            <a:ext cx="11589026" cy="914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DIOS NOS BENDIGA A TODOS.</a:t>
            </a:r>
            <a:endParaRPr lang="es-NI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4D85F9F6-3390-B082-1F37-E2B47B2A32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626" y="298173"/>
            <a:ext cx="11519452" cy="5446645"/>
          </a:xfrm>
          <a:prstGeom prst="rect">
            <a:avLst/>
          </a:prstGeom>
          <a:solidFill>
            <a:srgbClr val="00B0F0"/>
          </a:solidFill>
        </p:spPr>
      </p:pic>
      <p:sp>
        <p:nvSpPr>
          <p:cNvPr id="10" name="Bocadillo nube: nube 9">
            <a:extLst>
              <a:ext uri="{FF2B5EF4-FFF2-40B4-BE49-F238E27FC236}">
                <a16:creationId xmlns:a16="http://schemas.microsoft.com/office/drawing/2014/main" id="{AFCFDC38-2AF0-3FEB-D750-CFD9810E2A32}"/>
              </a:ext>
            </a:extLst>
          </p:cNvPr>
          <p:cNvSpPr/>
          <p:nvPr/>
        </p:nvSpPr>
        <p:spPr>
          <a:xfrm>
            <a:off x="6211957" y="298173"/>
            <a:ext cx="5695121" cy="3320103"/>
          </a:xfrm>
          <a:prstGeom prst="cloudCallout">
            <a:avLst>
              <a:gd name="adj1" fmla="val -55039"/>
              <a:gd name="adj2" fmla="val 50825"/>
            </a:avLst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800" b="1" dirty="0">
                <a:latin typeface="Maiandra GD" panose="020E0502030308020204" pitchFamily="34" charset="0"/>
              </a:rPr>
              <a:t>POR SU FINA ATENCIÓN.</a:t>
            </a:r>
            <a:endParaRPr lang="es-NI" sz="4800" b="1" dirty="0"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385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7534EE-39FF-3C76-539B-6ADF46829C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5D6E691A-DCA5-9575-FD33-6B52C94979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85FC602C-31DF-DF60-E24B-1EEDB31CBE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8772745-19CF-9712-238D-DFEA86D44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09B6D369-14A2-9C14-8ECE-F138D7BB2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Olvidamos las bendiciones de que Dios perdono, lavo, purifico nuestros pecados.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II Pedro.1:9.</a:t>
            </a:r>
            <a:r>
              <a:rPr lang="es-ES" b="1" dirty="0">
                <a:latin typeface="Maiandra GD" panose="020E0502030308020204" pitchFamily="34" charset="0"/>
              </a:rPr>
              <a:t> 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Porque el que carece de estas virtudes es ciego o corto de vista,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habiendo olvidado la purificación de sus pecados pasados.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También se nos olvida el darle las gracias por la salud del cuerpo, de la mente, vista, oído, lengua, apetito y una multitud de otras bendiciones y misericordias.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Nuestra tendencia desgraciadamente es ignorar estas cosas como si no mereciesen ninguna mención y agradecimiento especial.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318A1A76-72BB-F912-CCB2-457B2D8D95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6893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E99E64-65FA-E0F8-B4E0-AFFEAF6145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8B673223-BC10-07E0-F877-1757FBDF22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0ED42CD1-A519-7197-A3D7-1732659A09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B8605AC2-48DB-0C3E-61A6-967C93E00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12FA6B39-5526-EEE5-CC52-1683E6A328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Como los 9 leprosos.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Lucas.17:17-18.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Jesús le preguntó: «¿No fueron diez los que quedaron limpios?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FF66"/>
                </a:highlight>
                <a:latin typeface="Maiandra GD" panose="020E0502030308020204" pitchFamily="34" charset="0"/>
              </a:rPr>
              <a:t>Y los otros nueve, ¿dónde están?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V.18.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»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C00FF"/>
                </a:highlight>
                <a:latin typeface="Maiandra GD" panose="020E0502030308020204" pitchFamily="34" charset="0"/>
              </a:rPr>
              <a:t>¿No hubo ninguno que regresara a dar gloria a Dios,</a:t>
            </a:r>
            <a:r>
              <a:rPr lang="es-ES" b="1" dirty="0">
                <a:latin typeface="Maiandra GD" panose="020E0502030308020204" pitchFamily="34" charset="0"/>
              </a:rPr>
              <a:t> excepto este extranjero?».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debemos ser agradecidos en todo.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 Tesalonicenses.5:18.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Den gracias en todo,</a:t>
            </a:r>
            <a:r>
              <a:rPr lang="es-ES" b="1" dirty="0">
                <a:latin typeface="Maiandra GD" panose="020E0502030308020204" pitchFamily="34" charset="0"/>
              </a:rPr>
              <a:t> porque esta es la voluntad de Dios para ustedes en Cristo Jesús.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5FAFEC01-F29D-B102-DB7D-CF1D9DB364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1366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A1AAD9-D790-4F4C-5DF8-526D10F43D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1834FB2E-1AFE-F31B-D69F-65C8AC31F3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2000" cy="684968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95BD70D2-F493-8A14-9616-E9F604C79B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40"/>
            <a:ext cx="12191999" cy="129736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DE1FE4E-4DBE-8632-DC95-849DACC83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257"/>
            <a:ext cx="12191999" cy="1251831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BENDICE ALMA MIA AL SEÑOR.</a:t>
            </a:r>
            <a:b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SALMOS.103:1-22.</a:t>
            </a:r>
            <a:endParaRPr lang="es-NI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1BB0BF9-3F3C-335E-59BB-25D611C3D6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0376" y="1315625"/>
            <a:ext cx="8171621" cy="5524119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Debemos ser agradecidos siempre con Dios, no olvidar ninguno de sus beneficios y bendiciones tanto materiales como espirituales.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Efesios.1:3.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Bendito sea el Dios y Padre de nuestro Señor Jesucristo,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99FF"/>
                </a:highlight>
                <a:latin typeface="Maiandra GD" panose="020E0502030308020204" pitchFamily="34" charset="0"/>
              </a:rPr>
              <a:t>que nos ha bendecido con toda bendición espiritual en los lugares celestiales en Cristo.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ser agradecidos debe ser una de las grandes virtudes que cada uno de nosotros debemos expresar siempre a Dios y las personas.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Él Salmista está muy agradecido por lo más valioso precioso, lo espiritual, Dios ha perdonado sus pecados.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EB9B9FEF-747F-E03E-1C79-B0A0D0131E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41891"/>
            <a:ext cx="4020376" cy="55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51486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139</TotalTime>
  <Words>6745</Words>
  <Application>Microsoft Office PowerPoint</Application>
  <PresentationFormat>Panorámica</PresentationFormat>
  <Paragraphs>474</Paragraphs>
  <Slides>67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67</vt:i4>
      </vt:variant>
    </vt:vector>
  </HeadingPairs>
  <TitlesOfParts>
    <vt:vector size="72" baseType="lpstr">
      <vt:lpstr>Arial</vt:lpstr>
      <vt:lpstr>Calibri</vt:lpstr>
      <vt:lpstr>Calibri Light</vt:lpstr>
      <vt:lpstr>Maiandra GD</vt:lpstr>
      <vt:lpstr>Tema de Office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BENDICE ALMA MIA AL SEÑOR. SALMOS.103:1-22.</vt:lpstr>
      <vt:lpstr>CONCLUSIÓN:</vt:lpstr>
      <vt:lpstr>CONCLUSIÓN:</vt:lpstr>
      <vt:lpstr>CONCLUSIÓN: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BENDICE ALMA MIA AL SEÑOR. SALMOS.103:1-22.</dc:title>
  <dc:creator>MARIO MORENO</dc:creator>
  <cp:lastModifiedBy>MARIO MORENO</cp:lastModifiedBy>
  <cp:revision>8</cp:revision>
  <dcterms:created xsi:type="dcterms:W3CDTF">2024-02-14T06:20:17Z</dcterms:created>
  <dcterms:modified xsi:type="dcterms:W3CDTF">2024-02-15T03:30:58Z</dcterms:modified>
</cp:coreProperties>
</file>