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7" r:id="rId4"/>
    <p:sldId id="258" r:id="rId5"/>
    <p:sldId id="278" r:id="rId6"/>
    <p:sldId id="281" r:id="rId7"/>
    <p:sldId id="280" r:id="rId8"/>
    <p:sldId id="279" r:id="rId9"/>
    <p:sldId id="282" r:id="rId10"/>
    <p:sldId id="284" r:id="rId11"/>
    <p:sldId id="283" r:id="rId12"/>
    <p:sldId id="259" r:id="rId13"/>
    <p:sldId id="293" r:id="rId14"/>
    <p:sldId id="292" r:id="rId15"/>
    <p:sldId id="291" r:id="rId16"/>
    <p:sldId id="290" r:id="rId17"/>
    <p:sldId id="289" r:id="rId18"/>
    <p:sldId id="288" r:id="rId19"/>
    <p:sldId id="287" r:id="rId20"/>
    <p:sldId id="286" r:id="rId21"/>
    <p:sldId id="285" r:id="rId22"/>
    <p:sldId id="294" r:id="rId23"/>
    <p:sldId id="298" r:id="rId24"/>
    <p:sldId id="297" r:id="rId25"/>
    <p:sldId id="296" r:id="rId26"/>
    <p:sldId id="295" r:id="rId27"/>
    <p:sldId id="301" r:id="rId28"/>
    <p:sldId id="300" r:id="rId29"/>
    <p:sldId id="299" r:id="rId30"/>
    <p:sldId id="302" r:id="rId31"/>
    <p:sldId id="303" r:id="rId32"/>
    <p:sldId id="261" r:id="rId33"/>
    <p:sldId id="308" r:id="rId34"/>
    <p:sldId id="307" r:id="rId35"/>
    <p:sldId id="306" r:id="rId36"/>
    <p:sldId id="305" r:id="rId37"/>
    <p:sldId id="313" r:id="rId38"/>
    <p:sldId id="312" r:id="rId39"/>
    <p:sldId id="311" r:id="rId40"/>
    <p:sldId id="310" r:id="rId41"/>
    <p:sldId id="275" r:id="rId4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66CCFF"/>
    <a:srgbClr val="6666FF"/>
    <a:srgbClr val="FF66FF"/>
    <a:srgbClr val="6600CC"/>
    <a:srgbClr val="9900FF"/>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162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7B774A55-5956-479C-B760-1FE36FE7450A}"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591A9-3A96-4895-A423-5B9603F263A3}" type="slidenum">
              <a:rPr lang="en-US" smtClean="0"/>
              <a:t>‹Nº›</a:t>
            </a:fld>
            <a:endParaRPr lang="en-US"/>
          </a:p>
        </p:txBody>
      </p:sp>
    </p:spTree>
    <p:extLst>
      <p:ext uri="{BB962C8B-B14F-4D97-AF65-F5344CB8AC3E}">
        <p14:creationId xmlns:p14="http://schemas.microsoft.com/office/powerpoint/2010/main" val="1246439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B774A55-5956-479C-B760-1FE36FE7450A}"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591A9-3A96-4895-A423-5B9603F263A3}" type="slidenum">
              <a:rPr lang="en-US" smtClean="0"/>
              <a:t>‹Nº›</a:t>
            </a:fld>
            <a:endParaRPr lang="en-US"/>
          </a:p>
        </p:txBody>
      </p:sp>
    </p:spTree>
    <p:extLst>
      <p:ext uri="{BB962C8B-B14F-4D97-AF65-F5344CB8AC3E}">
        <p14:creationId xmlns:p14="http://schemas.microsoft.com/office/powerpoint/2010/main" val="3008944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B774A55-5956-479C-B760-1FE36FE7450A}"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591A9-3A96-4895-A423-5B9603F263A3}" type="slidenum">
              <a:rPr lang="en-US" smtClean="0"/>
              <a:t>‹Nº›</a:t>
            </a:fld>
            <a:endParaRPr lang="en-US"/>
          </a:p>
        </p:txBody>
      </p:sp>
    </p:spTree>
    <p:extLst>
      <p:ext uri="{BB962C8B-B14F-4D97-AF65-F5344CB8AC3E}">
        <p14:creationId xmlns:p14="http://schemas.microsoft.com/office/powerpoint/2010/main" val="4153303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B774A55-5956-479C-B760-1FE36FE7450A}"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591A9-3A96-4895-A423-5B9603F263A3}" type="slidenum">
              <a:rPr lang="en-US" smtClean="0"/>
              <a:t>‹Nº›</a:t>
            </a:fld>
            <a:endParaRPr lang="en-US"/>
          </a:p>
        </p:txBody>
      </p:sp>
    </p:spTree>
    <p:extLst>
      <p:ext uri="{BB962C8B-B14F-4D97-AF65-F5344CB8AC3E}">
        <p14:creationId xmlns:p14="http://schemas.microsoft.com/office/powerpoint/2010/main" val="3117662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7B774A55-5956-479C-B760-1FE36FE7450A}"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591A9-3A96-4895-A423-5B9603F263A3}" type="slidenum">
              <a:rPr lang="en-US" smtClean="0"/>
              <a:t>‹Nº›</a:t>
            </a:fld>
            <a:endParaRPr lang="en-US"/>
          </a:p>
        </p:txBody>
      </p:sp>
    </p:spTree>
    <p:extLst>
      <p:ext uri="{BB962C8B-B14F-4D97-AF65-F5344CB8AC3E}">
        <p14:creationId xmlns:p14="http://schemas.microsoft.com/office/powerpoint/2010/main" val="2496050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7B774A55-5956-479C-B760-1FE36FE7450A}"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591A9-3A96-4895-A423-5B9603F263A3}" type="slidenum">
              <a:rPr lang="en-US" smtClean="0"/>
              <a:t>‹Nº›</a:t>
            </a:fld>
            <a:endParaRPr lang="en-US"/>
          </a:p>
        </p:txBody>
      </p:sp>
    </p:spTree>
    <p:extLst>
      <p:ext uri="{BB962C8B-B14F-4D97-AF65-F5344CB8AC3E}">
        <p14:creationId xmlns:p14="http://schemas.microsoft.com/office/powerpoint/2010/main" val="3250551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7B774A55-5956-479C-B760-1FE36FE7450A}" type="datetimeFigureOut">
              <a:rPr lang="en-US" smtClean="0"/>
              <a:t>5/20/2026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A591A9-3A96-4895-A423-5B9603F263A3}" type="slidenum">
              <a:rPr lang="en-US" smtClean="0"/>
              <a:t>‹Nº›</a:t>
            </a:fld>
            <a:endParaRPr lang="en-US"/>
          </a:p>
        </p:txBody>
      </p:sp>
    </p:spTree>
    <p:extLst>
      <p:ext uri="{BB962C8B-B14F-4D97-AF65-F5344CB8AC3E}">
        <p14:creationId xmlns:p14="http://schemas.microsoft.com/office/powerpoint/2010/main" val="1412351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7B774A55-5956-479C-B760-1FE36FE7450A}" type="datetimeFigureOut">
              <a:rPr lang="en-US" smtClean="0"/>
              <a:t>5/20/2026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A591A9-3A96-4895-A423-5B9603F263A3}" type="slidenum">
              <a:rPr lang="en-US" smtClean="0"/>
              <a:t>‹Nº›</a:t>
            </a:fld>
            <a:endParaRPr lang="en-US"/>
          </a:p>
        </p:txBody>
      </p:sp>
    </p:spTree>
    <p:extLst>
      <p:ext uri="{BB962C8B-B14F-4D97-AF65-F5344CB8AC3E}">
        <p14:creationId xmlns:p14="http://schemas.microsoft.com/office/powerpoint/2010/main" val="3616469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774A55-5956-479C-B760-1FE36FE7450A}" type="datetimeFigureOut">
              <a:rPr lang="en-US" smtClean="0"/>
              <a:t>5/20/2026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A591A9-3A96-4895-A423-5B9603F263A3}" type="slidenum">
              <a:rPr lang="en-US" smtClean="0"/>
              <a:t>‹Nº›</a:t>
            </a:fld>
            <a:endParaRPr lang="en-US"/>
          </a:p>
        </p:txBody>
      </p:sp>
    </p:spTree>
    <p:extLst>
      <p:ext uri="{BB962C8B-B14F-4D97-AF65-F5344CB8AC3E}">
        <p14:creationId xmlns:p14="http://schemas.microsoft.com/office/powerpoint/2010/main" val="461355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7B774A55-5956-479C-B760-1FE36FE7450A}"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591A9-3A96-4895-A423-5B9603F263A3}" type="slidenum">
              <a:rPr lang="en-US" smtClean="0"/>
              <a:t>‹Nº›</a:t>
            </a:fld>
            <a:endParaRPr lang="en-US"/>
          </a:p>
        </p:txBody>
      </p:sp>
    </p:spTree>
    <p:extLst>
      <p:ext uri="{BB962C8B-B14F-4D97-AF65-F5344CB8AC3E}">
        <p14:creationId xmlns:p14="http://schemas.microsoft.com/office/powerpoint/2010/main" val="3095506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7B774A55-5956-479C-B760-1FE36FE7450A}"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591A9-3A96-4895-A423-5B9603F263A3}" type="slidenum">
              <a:rPr lang="en-US" smtClean="0"/>
              <a:t>‹Nº›</a:t>
            </a:fld>
            <a:endParaRPr lang="en-US"/>
          </a:p>
        </p:txBody>
      </p:sp>
    </p:spTree>
    <p:extLst>
      <p:ext uri="{BB962C8B-B14F-4D97-AF65-F5344CB8AC3E}">
        <p14:creationId xmlns:p14="http://schemas.microsoft.com/office/powerpoint/2010/main" val="3893160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774A55-5956-479C-B760-1FE36FE7450A}" type="datetimeFigureOut">
              <a:rPr lang="en-US" smtClean="0"/>
              <a:t>5/20/2026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A591A9-3A96-4895-A423-5B9603F263A3}" type="slidenum">
              <a:rPr lang="en-US" smtClean="0"/>
              <a:t>‹Nº›</a:t>
            </a:fld>
            <a:endParaRPr lang="en-US"/>
          </a:p>
        </p:txBody>
      </p:sp>
    </p:spTree>
    <p:extLst>
      <p:ext uri="{BB962C8B-B14F-4D97-AF65-F5344CB8AC3E}">
        <p14:creationId xmlns:p14="http://schemas.microsoft.com/office/powerpoint/2010/main" val="27661137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4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6DB94EFD-2C56-88DF-6090-F665D3D9E928}"/>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07AF77D2-E7EE-2CAF-30B5-014340A9809F}"/>
              </a:ext>
            </a:extLst>
          </p:cNvPr>
          <p:cNvPicPr>
            <a:picLocks noChangeAspect="1"/>
          </p:cNvPicPr>
          <p:nvPr/>
        </p:nvPicPr>
        <p:blipFill>
          <a:blip r:embed="rId3"/>
          <a:stretch>
            <a:fillRect/>
          </a:stretch>
        </p:blipFill>
        <p:spPr>
          <a:xfrm>
            <a:off x="0" y="0"/>
            <a:ext cx="9144000" cy="1325563"/>
          </a:xfrm>
          <a:prstGeom prst="rect">
            <a:avLst/>
          </a:prstGeom>
        </p:spPr>
      </p:pic>
      <p:sp>
        <p:nvSpPr>
          <p:cNvPr id="4" name="Título 3">
            <a:extLst>
              <a:ext uri="{FF2B5EF4-FFF2-40B4-BE49-F238E27FC236}">
                <a16:creationId xmlns:a16="http://schemas.microsoft.com/office/drawing/2014/main" id="{2489F3F4-722B-ED68-A89F-26315718B5D0}"/>
              </a:ext>
            </a:extLst>
          </p:cNvPr>
          <p:cNvSpPr>
            <a:spLocks noGrp="1"/>
          </p:cNvSpPr>
          <p:nvPr>
            <p:ph type="title"/>
          </p:nvPr>
        </p:nvSpPr>
        <p:spPr>
          <a:xfrm>
            <a:off x="0" y="18255"/>
            <a:ext cx="9144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5300" b="1" u="sng" dirty="0">
                <a:effectLst>
                  <a:outerShdw blurRad="38100" dist="38100" dir="2700000" algn="tl">
                    <a:srgbClr val="000000">
                      <a:alpha val="43137"/>
                    </a:srgbClr>
                  </a:outerShdw>
                </a:effectLst>
                <a:latin typeface="Maiandra GD" panose="020E0502030308020204" pitchFamily="34" charset="0"/>
              </a:rPr>
              <a:t>BENDITA TÚ ENTRE LAS MUJERES. LUCAS.1:28.</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C00910AB-B745-9516-4D45-767258C065A0}"/>
              </a:ext>
            </a:extLst>
          </p:cNvPr>
          <p:cNvSpPr>
            <a:spLocks noGrp="1"/>
          </p:cNvSpPr>
          <p:nvPr>
            <p:ph idx="1"/>
          </p:nvPr>
        </p:nvSpPr>
        <p:spPr>
          <a:xfrm>
            <a:off x="3864428" y="1343818"/>
            <a:ext cx="5279571" cy="5495927"/>
          </a:xfrm>
        </p:spPr>
        <p:txBody>
          <a:bodyPr>
            <a:normAutofit/>
          </a:bodyPr>
          <a:lstStyle/>
          <a:p>
            <a:r>
              <a:rPr lang="en-U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INTRODUCCIÓN:</a:t>
            </a:r>
          </a:p>
          <a:p>
            <a:r>
              <a:rPr lang="es-ES" b="1" dirty="0">
                <a:latin typeface="Maiandra GD" panose="020E0502030308020204" pitchFamily="34" charset="0"/>
              </a:rPr>
              <a:t>Y entrando el ángel, le dijo: «¡Salve, muy favorecida! El Señor está contigo; </a:t>
            </a: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bendita eres tú entre las mujeres».</a:t>
            </a:r>
            <a:r>
              <a:rPr lang="es-ES" b="1" dirty="0">
                <a:latin typeface="Maiandra GD" panose="020E0502030308020204" pitchFamily="34" charset="0"/>
              </a:rPr>
              <a:t> </a:t>
            </a:r>
          </a:p>
          <a:p>
            <a:r>
              <a:rPr lang="es-ES" b="1" dirty="0">
                <a:latin typeface="Maiandra GD" panose="020E0502030308020204" pitchFamily="34" charset="0"/>
              </a:rPr>
              <a:t>Este versículo es significativo porque introduce el anuncio del nacimiento de Jesús y destaca la singularidad de María, a quien se le otorga un favor especial de Dios.</a:t>
            </a:r>
          </a:p>
          <a:p>
            <a:r>
              <a:rPr lang="es-ES" b="1" dirty="0">
                <a:latin typeface="Maiandra GD" panose="020E0502030308020204" pitchFamily="34" charset="0"/>
              </a:rPr>
              <a:t>La frase "llena de gracia" (κεχαριτωμένη en griego)</a:t>
            </a:r>
            <a:endParaRPr lang="en-US" b="1" dirty="0">
              <a:latin typeface="Maiandra GD" panose="020E0502030308020204" pitchFamily="34" charset="0"/>
            </a:endParaRPr>
          </a:p>
        </p:txBody>
      </p:sp>
      <p:pic>
        <p:nvPicPr>
          <p:cNvPr id="9" name="Imagen 8">
            <a:extLst>
              <a:ext uri="{FF2B5EF4-FFF2-40B4-BE49-F238E27FC236}">
                <a16:creationId xmlns:a16="http://schemas.microsoft.com/office/drawing/2014/main" id="{00671E37-81E2-0870-4F1A-CAE78B814A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325563"/>
            <a:ext cx="3842655" cy="5550692"/>
          </a:xfrm>
          <a:prstGeom prst="rect">
            <a:avLst/>
          </a:prstGeom>
        </p:spPr>
      </p:pic>
    </p:spTree>
    <p:extLst>
      <p:ext uri="{BB962C8B-B14F-4D97-AF65-F5344CB8AC3E}">
        <p14:creationId xmlns:p14="http://schemas.microsoft.com/office/powerpoint/2010/main" val="50775850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F52BA-E78E-2E78-9770-923DFCFD22BF}"/>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D485042C-374D-DFE4-35E4-6C7BEE6F778E}"/>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0479A8CF-2FB3-1B61-DB3E-80D241F6DB1C}"/>
              </a:ext>
            </a:extLst>
          </p:cNvPr>
          <p:cNvPicPr>
            <a:picLocks noChangeAspect="1"/>
          </p:cNvPicPr>
          <p:nvPr/>
        </p:nvPicPr>
        <p:blipFill>
          <a:blip r:embed="rId3"/>
          <a:stretch>
            <a:fillRect/>
          </a:stretch>
        </p:blipFill>
        <p:spPr>
          <a:xfrm>
            <a:off x="0" y="0"/>
            <a:ext cx="9144000" cy="1325563"/>
          </a:xfrm>
          <a:prstGeom prst="rect">
            <a:avLst/>
          </a:prstGeom>
        </p:spPr>
      </p:pic>
      <p:sp>
        <p:nvSpPr>
          <p:cNvPr id="4" name="Título 3">
            <a:extLst>
              <a:ext uri="{FF2B5EF4-FFF2-40B4-BE49-F238E27FC236}">
                <a16:creationId xmlns:a16="http://schemas.microsoft.com/office/drawing/2014/main" id="{4BE8D7D8-D67F-C2DC-96C4-46E47D682A6D}"/>
              </a:ext>
            </a:extLst>
          </p:cNvPr>
          <p:cNvSpPr>
            <a:spLocks noGrp="1"/>
          </p:cNvSpPr>
          <p:nvPr>
            <p:ph type="title"/>
          </p:nvPr>
        </p:nvSpPr>
        <p:spPr>
          <a:xfrm>
            <a:off x="0" y="18255"/>
            <a:ext cx="9144000" cy="128905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NO ERA PERFECTA, SIN PECADO, COMO ALGUNOS AFIRMAN.</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3BB9C301-124B-A896-A855-D1AF3A798103}"/>
              </a:ext>
            </a:extLst>
          </p:cNvPr>
          <p:cNvSpPr>
            <a:spLocks noGrp="1"/>
          </p:cNvSpPr>
          <p:nvPr>
            <p:ph idx="1"/>
          </p:nvPr>
        </p:nvSpPr>
        <p:spPr>
          <a:xfrm>
            <a:off x="3864428" y="1343818"/>
            <a:ext cx="5279571" cy="5495927"/>
          </a:xfrm>
        </p:spPr>
        <p:txBody>
          <a:bodyPr>
            <a:normAutofit lnSpcReduction="10000"/>
          </a:bodyPr>
          <a:lstStyle/>
          <a:p>
            <a:r>
              <a:rPr lang="es-ES" b="1" dirty="0">
                <a:latin typeface="Maiandra GD" panose="020E0502030308020204" pitchFamily="34" charset="0"/>
              </a:rPr>
              <a:t>La respuesta de María indica que Ella no sospechaba ninguna virtud especial en su persona que la calificará para ser la madre del Mesías.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Lucas.1:38.</a:t>
            </a:r>
            <a:r>
              <a:rPr lang="es-ES" b="1" dirty="0">
                <a:latin typeface="Maiandra GD" panose="020E0502030308020204" pitchFamily="34" charset="0"/>
              </a:rPr>
              <a:t> </a:t>
            </a:r>
          </a:p>
          <a:p>
            <a:r>
              <a:rPr lang="es-ES" b="1" dirty="0">
                <a:latin typeface="Maiandra GD" panose="020E0502030308020204" pitchFamily="34" charset="0"/>
              </a:rPr>
              <a:t>Entonces María dijo: </a:t>
            </a:r>
            <a:r>
              <a:rPr lang="es-ES" b="1" u="sng" dirty="0">
                <a:solidFill>
                  <a:schemeClr val="bg1"/>
                </a:solidFill>
                <a:effectLst>
                  <a:outerShdw blurRad="38100" dist="38100" dir="2700000" algn="tl">
                    <a:srgbClr val="000000">
                      <a:alpha val="43137"/>
                    </a:srgbClr>
                  </a:outerShdw>
                </a:effectLst>
                <a:highlight>
                  <a:srgbClr val="800080"/>
                </a:highlight>
                <a:latin typeface="Maiandra GD" panose="020E0502030308020204" pitchFamily="34" charset="0"/>
              </a:rPr>
              <a:t>«Aquí tienes a la sierva del Señor; hágase conmigo conforme a tu palabra».</a:t>
            </a:r>
            <a:r>
              <a:rPr lang="es-ES" b="1" dirty="0">
                <a:latin typeface="Maiandra GD" panose="020E0502030308020204" pitchFamily="34" charset="0"/>
              </a:rPr>
              <a:t> Y el ángel se fue de su presencia. </a:t>
            </a:r>
          </a:p>
          <a:p>
            <a:r>
              <a:rPr lang="es-ES" b="1" dirty="0">
                <a:latin typeface="Maiandra GD" panose="020E0502030308020204" pitchFamily="34" charset="0"/>
              </a:rPr>
              <a:t>Este versículo expresa la humilde aceptación de María a la voluntad de Dios. </a:t>
            </a:r>
          </a:p>
        </p:txBody>
      </p:sp>
      <p:pic>
        <p:nvPicPr>
          <p:cNvPr id="9" name="Imagen 8">
            <a:extLst>
              <a:ext uri="{FF2B5EF4-FFF2-40B4-BE49-F238E27FC236}">
                <a16:creationId xmlns:a16="http://schemas.microsoft.com/office/drawing/2014/main" id="{17241F49-A511-5D21-D912-8314CF18F0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325563"/>
            <a:ext cx="3842655" cy="5550692"/>
          </a:xfrm>
          <a:prstGeom prst="rect">
            <a:avLst/>
          </a:prstGeom>
        </p:spPr>
      </p:pic>
    </p:spTree>
    <p:extLst>
      <p:ext uri="{BB962C8B-B14F-4D97-AF65-F5344CB8AC3E}">
        <p14:creationId xmlns:p14="http://schemas.microsoft.com/office/powerpoint/2010/main" val="17349709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9AAD8-F6A8-C8F0-2CD7-2C3FA15B039A}"/>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73E7FDAB-37C3-722A-75D2-761B7A3E6478}"/>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060700FA-E991-0074-4E84-0D1DAA1DAEDE}"/>
              </a:ext>
            </a:extLst>
          </p:cNvPr>
          <p:cNvPicPr>
            <a:picLocks noChangeAspect="1"/>
          </p:cNvPicPr>
          <p:nvPr/>
        </p:nvPicPr>
        <p:blipFill>
          <a:blip r:embed="rId3"/>
          <a:stretch>
            <a:fillRect/>
          </a:stretch>
        </p:blipFill>
        <p:spPr>
          <a:xfrm>
            <a:off x="0" y="0"/>
            <a:ext cx="9144000" cy="1325563"/>
          </a:xfrm>
          <a:prstGeom prst="rect">
            <a:avLst/>
          </a:prstGeom>
        </p:spPr>
      </p:pic>
      <p:sp>
        <p:nvSpPr>
          <p:cNvPr id="4" name="Título 3">
            <a:extLst>
              <a:ext uri="{FF2B5EF4-FFF2-40B4-BE49-F238E27FC236}">
                <a16:creationId xmlns:a16="http://schemas.microsoft.com/office/drawing/2014/main" id="{89FD5497-EA0B-031C-9EE9-2897879CA8B0}"/>
              </a:ext>
            </a:extLst>
          </p:cNvPr>
          <p:cNvSpPr>
            <a:spLocks noGrp="1"/>
          </p:cNvSpPr>
          <p:nvPr>
            <p:ph type="title"/>
          </p:nvPr>
        </p:nvSpPr>
        <p:spPr>
          <a:xfrm>
            <a:off x="0" y="18255"/>
            <a:ext cx="9144000" cy="128905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NO ERA PERFECTA, SIN PECADO, COMO ALGUNOS AFIRMAN.</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F8A7DF86-AB70-3CDB-D060-BCBBBEF10DCE}"/>
              </a:ext>
            </a:extLst>
          </p:cNvPr>
          <p:cNvSpPr>
            <a:spLocks noGrp="1"/>
          </p:cNvSpPr>
          <p:nvPr>
            <p:ph idx="1"/>
          </p:nvPr>
        </p:nvSpPr>
        <p:spPr>
          <a:xfrm>
            <a:off x="3864428" y="1343818"/>
            <a:ext cx="5279571" cy="5495927"/>
          </a:xfrm>
        </p:spPr>
        <p:txBody>
          <a:bodyPr>
            <a:normAutofit/>
          </a:bodyPr>
          <a:lstStyle/>
          <a:p>
            <a:r>
              <a:rPr lang="es-ES" b="1" dirty="0">
                <a:latin typeface="Maiandra GD" panose="020E0502030308020204" pitchFamily="34" charset="0"/>
              </a:rPr>
              <a:t>A pesar de la aparente imposibilidad de concebir un hijo siendo virgen.</a:t>
            </a:r>
          </a:p>
          <a:p>
            <a:r>
              <a:rPr lang="es-ES" b="1" dirty="0">
                <a:latin typeface="Maiandra GD" panose="020E0502030308020204" pitchFamily="34" charset="0"/>
              </a:rPr>
              <a:t>Su respuesta muestra una fe inquebrantable en el poder de Dios y su disposición a ser usada para cumplir sus propósitos.</a:t>
            </a:r>
          </a:p>
          <a:p>
            <a:r>
              <a:rPr lang="es-ES" b="1" dirty="0">
                <a:latin typeface="Maiandra GD" panose="020E0502030308020204" pitchFamily="34" charset="0"/>
              </a:rPr>
              <a:t>Aunque esto le podía costar la vida.</a:t>
            </a:r>
          </a:p>
          <a:p>
            <a:r>
              <a:rPr lang="es-ES" b="1" dirty="0">
                <a:latin typeface="Maiandra GD" panose="020E0502030308020204" pitchFamily="34" charset="0"/>
              </a:rPr>
              <a:t>Pero Ella acepta la voluntad de Dios con toda humildad y sin contender con Él Ángel.</a:t>
            </a:r>
          </a:p>
        </p:txBody>
      </p:sp>
      <p:pic>
        <p:nvPicPr>
          <p:cNvPr id="9" name="Imagen 8">
            <a:extLst>
              <a:ext uri="{FF2B5EF4-FFF2-40B4-BE49-F238E27FC236}">
                <a16:creationId xmlns:a16="http://schemas.microsoft.com/office/drawing/2014/main" id="{25AB2E92-B132-AC7B-9411-CB22F6AC02C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325563"/>
            <a:ext cx="3842655" cy="5550692"/>
          </a:xfrm>
          <a:prstGeom prst="rect">
            <a:avLst/>
          </a:prstGeom>
        </p:spPr>
      </p:pic>
    </p:spTree>
    <p:extLst>
      <p:ext uri="{BB962C8B-B14F-4D97-AF65-F5344CB8AC3E}">
        <p14:creationId xmlns:p14="http://schemas.microsoft.com/office/powerpoint/2010/main" val="228231278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3989C1-2F4A-2DA2-EEFC-78FC9752D0E2}"/>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A62CC6F0-3B57-F5AE-87EF-15327EFCD405}"/>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C8AC30CA-F0DB-E47D-6CA2-BCD475FA920D}"/>
              </a:ext>
            </a:extLst>
          </p:cNvPr>
          <p:cNvPicPr>
            <a:picLocks noChangeAspect="1"/>
          </p:cNvPicPr>
          <p:nvPr/>
        </p:nvPicPr>
        <p:blipFill>
          <a:blip r:embed="rId3"/>
          <a:stretch>
            <a:fillRect/>
          </a:stretch>
        </p:blipFill>
        <p:spPr>
          <a:xfrm>
            <a:off x="21771" y="-18255"/>
            <a:ext cx="9144000" cy="1204799"/>
          </a:xfrm>
          <a:prstGeom prst="rect">
            <a:avLst/>
          </a:prstGeom>
        </p:spPr>
      </p:pic>
      <p:sp>
        <p:nvSpPr>
          <p:cNvPr id="4" name="Título 3">
            <a:extLst>
              <a:ext uri="{FF2B5EF4-FFF2-40B4-BE49-F238E27FC236}">
                <a16:creationId xmlns:a16="http://schemas.microsoft.com/office/drawing/2014/main" id="{6A87A31C-C10F-9798-4779-FF138FBB3BA8}"/>
              </a:ext>
            </a:extLst>
          </p:cNvPr>
          <p:cNvSpPr>
            <a:spLocks noGrp="1"/>
          </p:cNvSpPr>
          <p:nvPr>
            <p:ph type="title"/>
          </p:nvPr>
        </p:nvSpPr>
        <p:spPr>
          <a:xfrm>
            <a:off x="0" y="18256"/>
            <a:ext cx="9144000" cy="1168288"/>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FUE FAVORECIDA Y BENDITA ENTRE LAS MUJERES, NO “SOBRE” ELLAS.</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C6F977EE-342A-3B04-0089-E87383DAF2D3}"/>
              </a:ext>
            </a:extLst>
          </p:cNvPr>
          <p:cNvSpPr>
            <a:spLocks noGrp="1"/>
          </p:cNvSpPr>
          <p:nvPr>
            <p:ph idx="1"/>
          </p:nvPr>
        </p:nvSpPr>
        <p:spPr>
          <a:xfrm>
            <a:off x="3864428" y="1186544"/>
            <a:ext cx="5279571" cy="5653201"/>
          </a:xfrm>
        </p:spPr>
        <p:txBody>
          <a:bodyPr>
            <a:normAutofit lnSpcReduction="10000"/>
          </a:bodyPr>
          <a:lstStyle/>
          <a:p>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La palabra favorecida- “KECHARITOMENE”-</a:t>
            </a:r>
            <a:r>
              <a:rPr lang="es-ES" b="1" dirty="0">
                <a:latin typeface="Maiandra GD" panose="020E0502030308020204" pitchFamily="34" charset="0"/>
              </a:rPr>
              <a:t> Significa dotada de gracia, enriquecida con gracia. Como: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Efesios.1:6.</a:t>
            </a:r>
            <a:r>
              <a:rPr lang="es-ES" b="1" dirty="0">
                <a:latin typeface="Maiandra GD" panose="020E0502030308020204" pitchFamily="34" charset="0"/>
              </a:rPr>
              <a:t> </a:t>
            </a:r>
          </a:p>
          <a:p>
            <a:r>
              <a:rPr lang="es-ES" b="1" dirty="0">
                <a:latin typeface="Maiandra GD" panose="020E0502030308020204" pitchFamily="34" charset="0"/>
              </a:rPr>
              <a:t>para alabanza de la gloria de </a:t>
            </a:r>
            <a:r>
              <a:rPr lang="es-ES" b="1" u="sng" dirty="0">
                <a:solidFill>
                  <a:schemeClr val="bg1"/>
                </a:solidFill>
                <a:effectLst>
                  <a:outerShdw blurRad="38100" dist="38100" dir="2700000" algn="tl">
                    <a:srgbClr val="000000">
                      <a:alpha val="43137"/>
                    </a:srgbClr>
                  </a:outerShdw>
                </a:effectLst>
                <a:highlight>
                  <a:srgbClr val="008000"/>
                </a:highlight>
                <a:latin typeface="Maiandra GD" panose="020E0502030308020204" pitchFamily="34" charset="0"/>
              </a:rPr>
              <a:t>Su gracia que gratuitamente ha impartido sobre nosotros</a:t>
            </a:r>
            <a:r>
              <a:rPr lang="es-ES" b="1" dirty="0">
                <a:latin typeface="Maiandra GD" panose="020E0502030308020204" pitchFamily="34" charset="0"/>
              </a:rPr>
              <a:t> en el Amado. </a:t>
            </a:r>
          </a:p>
          <a:p>
            <a:r>
              <a:rPr lang="es-ES" b="1" dirty="0">
                <a:latin typeface="Maiandra GD" panose="020E0502030308020204" pitchFamily="34" charset="0"/>
              </a:rPr>
              <a:t>Estas palabras de Gabriel concuerdan con todo el resto de las Escrituras, María de entre las miles de mujeres judías fieles, fue la escogida para dar a luz al Mesías.</a:t>
            </a:r>
          </a:p>
        </p:txBody>
      </p:sp>
      <p:pic>
        <p:nvPicPr>
          <p:cNvPr id="9" name="Imagen 8">
            <a:extLst>
              <a:ext uri="{FF2B5EF4-FFF2-40B4-BE49-F238E27FC236}">
                <a16:creationId xmlns:a16="http://schemas.microsoft.com/office/drawing/2014/main" id="{01B65EF1-00A4-B1F9-2168-9024B932C63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04799"/>
            <a:ext cx="3842655" cy="5671456"/>
          </a:xfrm>
          <a:prstGeom prst="rect">
            <a:avLst/>
          </a:prstGeom>
        </p:spPr>
      </p:pic>
    </p:spTree>
    <p:extLst>
      <p:ext uri="{BB962C8B-B14F-4D97-AF65-F5344CB8AC3E}">
        <p14:creationId xmlns:p14="http://schemas.microsoft.com/office/powerpoint/2010/main" val="335385676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6FF819-29F9-551F-49C0-17365E0B20B3}"/>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52066FC9-A091-87BE-E080-A19DA614C1B5}"/>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54947AE7-467B-66F5-BE84-5BB4DEDA8858}"/>
              </a:ext>
            </a:extLst>
          </p:cNvPr>
          <p:cNvPicPr>
            <a:picLocks noChangeAspect="1"/>
          </p:cNvPicPr>
          <p:nvPr/>
        </p:nvPicPr>
        <p:blipFill>
          <a:blip r:embed="rId3"/>
          <a:stretch>
            <a:fillRect/>
          </a:stretch>
        </p:blipFill>
        <p:spPr>
          <a:xfrm>
            <a:off x="21771" y="-18255"/>
            <a:ext cx="9144000" cy="1204799"/>
          </a:xfrm>
          <a:prstGeom prst="rect">
            <a:avLst/>
          </a:prstGeom>
        </p:spPr>
      </p:pic>
      <p:sp>
        <p:nvSpPr>
          <p:cNvPr id="4" name="Título 3">
            <a:extLst>
              <a:ext uri="{FF2B5EF4-FFF2-40B4-BE49-F238E27FC236}">
                <a16:creationId xmlns:a16="http://schemas.microsoft.com/office/drawing/2014/main" id="{11DB1A19-A964-7836-2FBB-606C21763E79}"/>
              </a:ext>
            </a:extLst>
          </p:cNvPr>
          <p:cNvSpPr>
            <a:spLocks noGrp="1"/>
          </p:cNvSpPr>
          <p:nvPr>
            <p:ph type="title"/>
          </p:nvPr>
        </p:nvSpPr>
        <p:spPr>
          <a:xfrm>
            <a:off x="0" y="18256"/>
            <a:ext cx="9144000" cy="1168288"/>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FUE FAVORECIDA Y BENDITA ENTRE LAS MUJERES, NO “SOBRE” ELLAS.</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7D27E26F-4ADB-93C6-E475-0D743CE399BE}"/>
              </a:ext>
            </a:extLst>
          </p:cNvPr>
          <p:cNvSpPr>
            <a:spLocks noGrp="1"/>
          </p:cNvSpPr>
          <p:nvPr>
            <p:ph idx="1"/>
          </p:nvPr>
        </p:nvSpPr>
        <p:spPr>
          <a:xfrm>
            <a:off x="3864428" y="1186544"/>
            <a:ext cx="5279571" cy="5653201"/>
          </a:xfrm>
        </p:spPr>
        <p:txBody>
          <a:bodyPr>
            <a:normAutofit lnSpcReduction="10000"/>
          </a:bodyPr>
          <a:lstStyle/>
          <a:p>
            <a:r>
              <a:rPr lang="es-ES" b="1" dirty="0">
                <a:latin typeface="Maiandra GD" panose="020E0502030308020204" pitchFamily="34" charset="0"/>
              </a:rPr>
              <a:t>Solo una persona en la historia del mundo pudo recibir este honor. </a:t>
            </a:r>
          </a:p>
          <a:p>
            <a:r>
              <a:rPr lang="es-ES" b="1" dirty="0">
                <a:latin typeface="Maiandra GD" panose="020E0502030308020204" pitchFamily="34" charset="0"/>
              </a:rPr>
              <a:t>Es correcto que Nosotros reconozcamos la importancia de su lugar en el plan de Dios.</a:t>
            </a:r>
          </a:p>
          <a:p>
            <a:r>
              <a:rPr lang="es-ES" b="1" dirty="0">
                <a:latin typeface="Maiandra GD" panose="020E0502030308020204" pitchFamily="34" charset="0"/>
              </a:rPr>
              <a:t>María misma pronuncio estas palabras: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Lucas.1:48.</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0000"/>
                </a:highlight>
                <a:latin typeface="Maiandra GD" panose="020E0502030308020204" pitchFamily="34" charset="0"/>
              </a:rPr>
              <a:t>Porque ha mirado la humilde condición de esta su sierva;</a:t>
            </a:r>
            <a:r>
              <a:rPr lang="es-ES" b="1" dirty="0">
                <a:latin typeface="Maiandra GD" panose="020E0502030308020204" pitchFamily="34" charset="0"/>
              </a:rPr>
              <a:t> Pues desde ahora en adelante todas las generaciones me tendrán por bienaventurada. </a:t>
            </a:r>
          </a:p>
        </p:txBody>
      </p:sp>
      <p:pic>
        <p:nvPicPr>
          <p:cNvPr id="9" name="Imagen 8">
            <a:extLst>
              <a:ext uri="{FF2B5EF4-FFF2-40B4-BE49-F238E27FC236}">
                <a16:creationId xmlns:a16="http://schemas.microsoft.com/office/drawing/2014/main" id="{410AB788-B37E-BC13-82C9-011AF4BA7EC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04799"/>
            <a:ext cx="3842655" cy="5671456"/>
          </a:xfrm>
          <a:prstGeom prst="rect">
            <a:avLst/>
          </a:prstGeom>
        </p:spPr>
      </p:pic>
    </p:spTree>
    <p:extLst>
      <p:ext uri="{BB962C8B-B14F-4D97-AF65-F5344CB8AC3E}">
        <p14:creationId xmlns:p14="http://schemas.microsoft.com/office/powerpoint/2010/main" val="10785102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ECF780-4324-6194-B2CA-44C8A4A0A1F1}"/>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A1EA680F-FB3E-9447-4EB1-54563B5B2F42}"/>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BAF178CE-DCEF-5E04-F4AC-55D74497BD58}"/>
              </a:ext>
            </a:extLst>
          </p:cNvPr>
          <p:cNvPicPr>
            <a:picLocks noChangeAspect="1"/>
          </p:cNvPicPr>
          <p:nvPr/>
        </p:nvPicPr>
        <p:blipFill>
          <a:blip r:embed="rId3"/>
          <a:stretch>
            <a:fillRect/>
          </a:stretch>
        </p:blipFill>
        <p:spPr>
          <a:xfrm>
            <a:off x="21771" y="-18255"/>
            <a:ext cx="9144000" cy="1204799"/>
          </a:xfrm>
          <a:prstGeom prst="rect">
            <a:avLst/>
          </a:prstGeom>
        </p:spPr>
      </p:pic>
      <p:sp>
        <p:nvSpPr>
          <p:cNvPr id="4" name="Título 3">
            <a:extLst>
              <a:ext uri="{FF2B5EF4-FFF2-40B4-BE49-F238E27FC236}">
                <a16:creationId xmlns:a16="http://schemas.microsoft.com/office/drawing/2014/main" id="{8178D5A6-11F4-4C51-C100-6793FA717297}"/>
              </a:ext>
            </a:extLst>
          </p:cNvPr>
          <p:cNvSpPr>
            <a:spLocks noGrp="1"/>
          </p:cNvSpPr>
          <p:nvPr>
            <p:ph type="title"/>
          </p:nvPr>
        </p:nvSpPr>
        <p:spPr>
          <a:xfrm>
            <a:off x="0" y="18256"/>
            <a:ext cx="9144000" cy="1168288"/>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FUE FAVORECIDA Y BENDITA ENTRE LAS MUJERES, NO “SOBRE” ELLAS.</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B90D6CD-2297-81BF-5D42-648A25B9247A}"/>
              </a:ext>
            </a:extLst>
          </p:cNvPr>
          <p:cNvSpPr>
            <a:spLocks noGrp="1"/>
          </p:cNvSpPr>
          <p:nvPr>
            <p:ph idx="1"/>
          </p:nvPr>
        </p:nvSpPr>
        <p:spPr>
          <a:xfrm>
            <a:off x="3864428" y="1186544"/>
            <a:ext cx="5279571" cy="5653201"/>
          </a:xfrm>
        </p:spPr>
        <p:txBody>
          <a:bodyPr>
            <a:normAutofit fontScale="92500"/>
          </a:bodyPr>
          <a:lstStyle/>
          <a:p>
            <a:r>
              <a:rPr lang="es-ES" b="1" dirty="0">
                <a:latin typeface="Maiandra GD" panose="020E0502030308020204" pitchFamily="34" charset="0"/>
              </a:rPr>
              <a:t>María, al reconocer la obra de Dios en su vida, expresa la humildad y su reconocimiento de que la grandeza que Dios ha hecho en Ella no se debe a sus propios méritos, sino a la misericordia divina.</a:t>
            </a:r>
          </a:p>
          <a:p>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Bienaventurada- Felicitar,</a:t>
            </a:r>
            <a:r>
              <a:rPr lang="es-ES" b="1" dirty="0">
                <a:latin typeface="Maiandra GD" panose="020E0502030308020204" pitchFamily="34" charset="0"/>
              </a:rPr>
              <a:t> Elizabet ya le había pronunciado una bienaventuranza.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Lucas.1:45.</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8000"/>
                </a:highlight>
                <a:latin typeface="Maiandra GD" panose="020E0502030308020204" pitchFamily="34" charset="0"/>
              </a:rPr>
              <a:t>»Y bienaventurada la que creyó que tendrá cumplimiento</a:t>
            </a:r>
            <a:r>
              <a:rPr lang="es-ES" b="1" dirty="0">
                <a:latin typeface="Maiandra GD" panose="020E0502030308020204" pitchFamily="34" charset="0"/>
              </a:rPr>
              <a:t> lo que le fue dicho de parte del Señor». </a:t>
            </a:r>
            <a:endParaRPr lang="en-US" b="1" dirty="0">
              <a:latin typeface="Maiandra GD" panose="020E0502030308020204" pitchFamily="34" charset="0"/>
            </a:endParaRPr>
          </a:p>
        </p:txBody>
      </p:sp>
      <p:pic>
        <p:nvPicPr>
          <p:cNvPr id="9" name="Imagen 8">
            <a:extLst>
              <a:ext uri="{FF2B5EF4-FFF2-40B4-BE49-F238E27FC236}">
                <a16:creationId xmlns:a16="http://schemas.microsoft.com/office/drawing/2014/main" id="{C731486B-BD2C-1BA5-E55F-46571E7CA7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04799"/>
            <a:ext cx="3842655" cy="5671456"/>
          </a:xfrm>
          <a:prstGeom prst="rect">
            <a:avLst/>
          </a:prstGeom>
        </p:spPr>
      </p:pic>
    </p:spTree>
    <p:extLst>
      <p:ext uri="{BB962C8B-B14F-4D97-AF65-F5344CB8AC3E}">
        <p14:creationId xmlns:p14="http://schemas.microsoft.com/office/powerpoint/2010/main" val="314581170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88F781-6FCC-9AFB-3FC9-5ACB00E51890}"/>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3BE6838F-400B-DD0C-632F-24634399CC70}"/>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CF6F0C70-6753-693A-AD05-4CD5B9D9DC12}"/>
              </a:ext>
            </a:extLst>
          </p:cNvPr>
          <p:cNvPicPr>
            <a:picLocks noChangeAspect="1"/>
          </p:cNvPicPr>
          <p:nvPr/>
        </p:nvPicPr>
        <p:blipFill>
          <a:blip r:embed="rId3"/>
          <a:stretch>
            <a:fillRect/>
          </a:stretch>
        </p:blipFill>
        <p:spPr>
          <a:xfrm>
            <a:off x="21771" y="-18255"/>
            <a:ext cx="9144000" cy="1204799"/>
          </a:xfrm>
          <a:prstGeom prst="rect">
            <a:avLst/>
          </a:prstGeom>
        </p:spPr>
      </p:pic>
      <p:sp>
        <p:nvSpPr>
          <p:cNvPr id="4" name="Título 3">
            <a:extLst>
              <a:ext uri="{FF2B5EF4-FFF2-40B4-BE49-F238E27FC236}">
                <a16:creationId xmlns:a16="http://schemas.microsoft.com/office/drawing/2014/main" id="{47665C4F-B352-A848-AC4D-ABD9BBD959DC}"/>
              </a:ext>
            </a:extLst>
          </p:cNvPr>
          <p:cNvSpPr>
            <a:spLocks noGrp="1"/>
          </p:cNvSpPr>
          <p:nvPr>
            <p:ph type="title"/>
          </p:nvPr>
        </p:nvSpPr>
        <p:spPr>
          <a:xfrm>
            <a:off x="0" y="18256"/>
            <a:ext cx="9144000" cy="1168288"/>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FUE FAVORECIDA Y BENDITA ENTRE LAS MUJERES, NO “SOBRE” ELLAS.</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0B862F08-17FB-5422-3581-3557783D12ED}"/>
              </a:ext>
            </a:extLst>
          </p:cNvPr>
          <p:cNvSpPr>
            <a:spLocks noGrp="1"/>
          </p:cNvSpPr>
          <p:nvPr>
            <p:ph idx="1"/>
          </p:nvPr>
        </p:nvSpPr>
        <p:spPr>
          <a:xfrm>
            <a:off x="3864428" y="1186544"/>
            <a:ext cx="5279571" cy="5653201"/>
          </a:xfrm>
        </p:spPr>
        <p:txBody>
          <a:bodyPr>
            <a:normAutofit lnSpcReduction="10000"/>
          </a:bodyPr>
          <a:lstStyle/>
          <a:p>
            <a:r>
              <a:rPr lang="es-ES" b="1" dirty="0">
                <a:latin typeface="Maiandra GD" panose="020E0502030308020204" pitchFamily="34" charset="0"/>
              </a:rPr>
              <a:t>Esto significa que María es bendecida por su fe en las promesas de Dios, específicamente en el anuncio del ángel Gabriel sobre el nacimiento de Jesús. </a:t>
            </a:r>
          </a:p>
          <a:p>
            <a:r>
              <a:rPr lang="es-ES" b="1" dirty="0">
                <a:latin typeface="Maiandra GD" panose="020E0502030308020204" pitchFamily="34" charset="0"/>
              </a:rPr>
              <a:t>Es una afirmación de la fe de María y de su disposición a aceptar la voluntad divina.</a:t>
            </a:r>
          </a:p>
          <a:p>
            <a:r>
              <a:rPr lang="es-ES" b="1" dirty="0">
                <a:latin typeface="Maiandra GD" panose="020E0502030308020204" pitchFamily="34" charset="0"/>
              </a:rPr>
              <a:t>Como todo ser humano que acepta la voluntad de Dios, a pesar de las dificultades que esta nos llevara.</a:t>
            </a:r>
          </a:p>
          <a:p>
            <a:r>
              <a:rPr lang="es-ES" b="1" dirty="0">
                <a:latin typeface="Maiandra GD" panose="020E0502030308020204" pitchFamily="34" charset="0"/>
              </a:rPr>
              <a:t>Aparece otra en. </a:t>
            </a:r>
          </a:p>
        </p:txBody>
      </p:sp>
      <p:pic>
        <p:nvPicPr>
          <p:cNvPr id="9" name="Imagen 8">
            <a:extLst>
              <a:ext uri="{FF2B5EF4-FFF2-40B4-BE49-F238E27FC236}">
                <a16:creationId xmlns:a16="http://schemas.microsoft.com/office/drawing/2014/main" id="{BB5930E7-44F7-3AD6-FF39-F9489D16CD2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04799"/>
            <a:ext cx="3842655" cy="5671456"/>
          </a:xfrm>
          <a:prstGeom prst="rect">
            <a:avLst/>
          </a:prstGeom>
        </p:spPr>
      </p:pic>
    </p:spTree>
    <p:extLst>
      <p:ext uri="{BB962C8B-B14F-4D97-AF65-F5344CB8AC3E}">
        <p14:creationId xmlns:p14="http://schemas.microsoft.com/office/powerpoint/2010/main" val="409281143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A7BCB-475B-8D8A-DD14-2971450C0B39}"/>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CB92BD3C-7614-C04B-371F-97B1A1BCBA29}"/>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6EEB908F-41F8-5581-AA26-482D6028FD34}"/>
              </a:ext>
            </a:extLst>
          </p:cNvPr>
          <p:cNvPicPr>
            <a:picLocks noChangeAspect="1"/>
          </p:cNvPicPr>
          <p:nvPr/>
        </p:nvPicPr>
        <p:blipFill>
          <a:blip r:embed="rId3"/>
          <a:stretch>
            <a:fillRect/>
          </a:stretch>
        </p:blipFill>
        <p:spPr>
          <a:xfrm>
            <a:off x="21771" y="-18255"/>
            <a:ext cx="9144000" cy="1204799"/>
          </a:xfrm>
          <a:prstGeom prst="rect">
            <a:avLst/>
          </a:prstGeom>
        </p:spPr>
      </p:pic>
      <p:sp>
        <p:nvSpPr>
          <p:cNvPr id="4" name="Título 3">
            <a:extLst>
              <a:ext uri="{FF2B5EF4-FFF2-40B4-BE49-F238E27FC236}">
                <a16:creationId xmlns:a16="http://schemas.microsoft.com/office/drawing/2014/main" id="{4E0BCA11-5DD3-1084-54F1-B03D11E41E62}"/>
              </a:ext>
            </a:extLst>
          </p:cNvPr>
          <p:cNvSpPr>
            <a:spLocks noGrp="1"/>
          </p:cNvSpPr>
          <p:nvPr>
            <p:ph type="title"/>
          </p:nvPr>
        </p:nvSpPr>
        <p:spPr>
          <a:xfrm>
            <a:off x="0" y="18256"/>
            <a:ext cx="9144000" cy="1168288"/>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FUE FAVORECIDA Y BENDITA ENTRE LAS MUJERES, NO “SOBRE” ELLAS.</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DB99F75E-6E18-895D-9347-9205A4A8B107}"/>
              </a:ext>
            </a:extLst>
          </p:cNvPr>
          <p:cNvSpPr>
            <a:spLocks noGrp="1"/>
          </p:cNvSpPr>
          <p:nvPr>
            <p:ph idx="1"/>
          </p:nvPr>
        </p:nvSpPr>
        <p:spPr>
          <a:xfrm>
            <a:off x="3864428" y="1186544"/>
            <a:ext cx="5279571" cy="5653201"/>
          </a:xfrm>
        </p:spPr>
        <p:txBody>
          <a:bodyPr>
            <a:normAutofit/>
          </a:bodyPr>
          <a:lstStyle/>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Lucas.11:27.</a:t>
            </a:r>
            <a:r>
              <a:rPr lang="es-ES" b="1" dirty="0">
                <a:latin typeface="Maiandra GD" panose="020E0502030308020204" pitchFamily="34" charset="0"/>
              </a:rPr>
              <a:t> </a:t>
            </a:r>
          </a:p>
          <a:p>
            <a:r>
              <a:rPr lang="es-ES" b="1" dirty="0">
                <a:latin typeface="Maiandra GD" panose="020E0502030308020204" pitchFamily="34" charset="0"/>
              </a:rPr>
              <a:t>Mientras Jesús decía estas cosas, una de las mujeres en la multitud alzó la voz y dijo: </a:t>
            </a:r>
            <a:r>
              <a:rPr lang="es-ES" b="1" u="sng" dirty="0">
                <a:solidFill>
                  <a:schemeClr val="bg1"/>
                </a:solidFill>
                <a:effectLst>
                  <a:outerShdw blurRad="38100" dist="38100" dir="2700000" algn="tl">
                    <a:srgbClr val="000000">
                      <a:alpha val="43137"/>
                    </a:srgbClr>
                  </a:outerShdw>
                </a:effectLst>
                <a:highlight>
                  <a:srgbClr val="000000"/>
                </a:highlight>
                <a:latin typeface="Maiandra GD" panose="020E0502030308020204" pitchFamily="34" charset="0"/>
              </a:rPr>
              <a:t>«¡Dichosa la matriz que te concibió y los senos que te criaron!».</a:t>
            </a:r>
            <a:r>
              <a:rPr lang="es-ES" b="1" dirty="0">
                <a:latin typeface="Maiandra GD" panose="020E0502030308020204" pitchFamily="34" charset="0"/>
              </a:rPr>
              <a:t> </a:t>
            </a:r>
          </a:p>
          <a:p>
            <a:r>
              <a:rPr lang="es-ES" b="1" dirty="0">
                <a:latin typeface="Maiandra GD" panose="020E0502030308020204" pitchFamily="34" charset="0"/>
              </a:rPr>
              <a:t>La mujer, admirada por las enseñanzas y milagros de Jesús, expresa una bendición hacia María, su madre. </a:t>
            </a:r>
          </a:p>
          <a:p>
            <a:r>
              <a:rPr lang="es-ES" b="1" dirty="0">
                <a:latin typeface="Maiandra GD" panose="020E0502030308020204" pitchFamily="34" charset="0"/>
              </a:rPr>
              <a:t>Sin embargo, Jesús amplía el concepto de bendición. </a:t>
            </a:r>
            <a:endParaRPr lang="en-US" b="1" dirty="0">
              <a:latin typeface="Maiandra GD" panose="020E0502030308020204" pitchFamily="34" charset="0"/>
            </a:endParaRPr>
          </a:p>
        </p:txBody>
      </p:sp>
      <p:pic>
        <p:nvPicPr>
          <p:cNvPr id="9" name="Imagen 8">
            <a:extLst>
              <a:ext uri="{FF2B5EF4-FFF2-40B4-BE49-F238E27FC236}">
                <a16:creationId xmlns:a16="http://schemas.microsoft.com/office/drawing/2014/main" id="{F08463C3-7545-A70F-989C-1DC8D7E1541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04799"/>
            <a:ext cx="3842655" cy="5671456"/>
          </a:xfrm>
          <a:prstGeom prst="rect">
            <a:avLst/>
          </a:prstGeom>
        </p:spPr>
      </p:pic>
    </p:spTree>
    <p:extLst>
      <p:ext uri="{BB962C8B-B14F-4D97-AF65-F5344CB8AC3E}">
        <p14:creationId xmlns:p14="http://schemas.microsoft.com/office/powerpoint/2010/main" val="307110330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F91A0A-A7E6-01A2-686C-7872BE705576}"/>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DB06A827-9690-0205-8C8B-95FEDB85277F}"/>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518FC579-A8F5-FD11-9BC3-7B65EB9E8D15}"/>
              </a:ext>
            </a:extLst>
          </p:cNvPr>
          <p:cNvPicPr>
            <a:picLocks noChangeAspect="1"/>
          </p:cNvPicPr>
          <p:nvPr/>
        </p:nvPicPr>
        <p:blipFill>
          <a:blip r:embed="rId3"/>
          <a:stretch>
            <a:fillRect/>
          </a:stretch>
        </p:blipFill>
        <p:spPr>
          <a:xfrm>
            <a:off x="21771" y="-18255"/>
            <a:ext cx="9144000" cy="1204799"/>
          </a:xfrm>
          <a:prstGeom prst="rect">
            <a:avLst/>
          </a:prstGeom>
        </p:spPr>
      </p:pic>
      <p:sp>
        <p:nvSpPr>
          <p:cNvPr id="4" name="Título 3">
            <a:extLst>
              <a:ext uri="{FF2B5EF4-FFF2-40B4-BE49-F238E27FC236}">
                <a16:creationId xmlns:a16="http://schemas.microsoft.com/office/drawing/2014/main" id="{47E27FCA-AE6E-01FE-CE6B-72BB58734245}"/>
              </a:ext>
            </a:extLst>
          </p:cNvPr>
          <p:cNvSpPr>
            <a:spLocks noGrp="1"/>
          </p:cNvSpPr>
          <p:nvPr>
            <p:ph type="title"/>
          </p:nvPr>
        </p:nvSpPr>
        <p:spPr>
          <a:xfrm>
            <a:off x="0" y="18256"/>
            <a:ext cx="9144000" cy="1168288"/>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FUE FAVORECIDA Y BENDITA ENTRE LAS MUJERES, NO “SOBRE” ELLAS.</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88805FD9-E70A-9680-598D-017FEB63B958}"/>
              </a:ext>
            </a:extLst>
          </p:cNvPr>
          <p:cNvSpPr>
            <a:spLocks noGrp="1"/>
          </p:cNvSpPr>
          <p:nvPr>
            <p:ph idx="1"/>
          </p:nvPr>
        </p:nvSpPr>
        <p:spPr>
          <a:xfrm>
            <a:off x="3864428" y="1186544"/>
            <a:ext cx="5279571" cy="5653201"/>
          </a:xfrm>
        </p:spPr>
        <p:txBody>
          <a:bodyPr/>
          <a:lstStyle/>
          <a:p>
            <a:r>
              <a:rPr lang="es-ES" b="1" dirty="0">
                <a:latin typeface="Maiandra GD" panose="020E0502030308020204" pitchFamily="34" charset="0"/>
              </a:rPr>
              <a:t>Señalando que la felicidad más grande se encuentra en la obediencia a la Palabra de Dios.</a:t>
            </a:r>
          </a:p>
          <a:p>
            <a:r>
              <a:rPr lang="es-ES" b="1" dirty="0">
                <a:latin typeface="Maiandra GD" panose="020E0502030308020204" pitchFamily="34" charset="0"/>
              </a:rPr>
              <a:t>En hacer su voluntad siempre.</a:t>
            </a:r>
          </a:p>
          <a:p>
            <a:r>
              <a:rPr lang="es-ES" b="1" dirty="0">
                <a:latin typeface="Maiandra GD" panose="020E0502030308020204" pitchFamily="34" charset="0"/>
              </a:rPr>
              <a:t>Como Él escritor de Eclesiastés también lo expresa:</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Eclesiastes.12:13.</a:t>
            </a:r>
            <a:r>
              <a:rPr lang="es-ES" b="1" dirty="0">
                <a:latin typeface="Maiandra GD" panose="020E0502030308020204" pitchFamily="34" charset="0"/>
              </a:rPr>
              <a:t> </a:t>
            </a:r>
          </a:p>
          <a:p>
            <a:r>
              <a:rPr lang="es-ES" b="1" dirty="0">
                <a:latin typeface="Maiandra GD" panose="020E0502030308020204" pitchFamily="34" charset="0"/>
              </a:rPr>
              <a:t>La conclusión, cuando todo se ha oído, es esta: </a:t>
            </a:r>
            <a:r>
              <a:rPr lang="es-ES" b="1" u="sng" dirty="0">
                <a:solidFill>
                  <a:schemeClr val="bg1"/>
                </a:solidFill>
                <a:effectLst>
                  <a:outerShdw blurRad="38100" dist="38100" dir="2700000" algn="tl">
                    <a:srgbClr val="000000">
                      <a:alpha val="43137"/>
                    </a:srgbClr>
                  </a:outerShdw>
                </a:effectLst>
                <a:highlight>
                  <a:srgbClr val="9900CC"/>
                </a:highlight>
                <a:latin typeface="Maiandra GD" panose="020E0502030308020204" pitchFamily="34" charset="0"/>
              </a:rPr>
              <a:t>Teme a Dios y guarda Sus mandamientos, Porque esto concierne a toda persona.</a:t>
            </a:r>
            <a:r>
              <a:rPr lang="es-ES" b="1" dirty="0">
                <a:latin typeface="Maiandra GD" panose="020E0502030308020204" pitchFamily="34" charset="0"/>
              </a:rPr>
              <a:t> </a:t>
            </a:r>
          </a:p>
          <a:p>
            <a:endParaRPr lang="en-US" b="1" dirty="0">
              <a:latin typeface="Maiandra GD" panose="020E0502030308020204" pitchFamily="34" charset="0"/>
            </a:endParaRPr>
          </a:p>
        </p:txBody>
      </p:sp>
      <p:pic>
        <p:nvPicPr>
          <p:cNvPr id="9" name="Imagen 8">
            <a:extLst>
              <a:ext uri="{FF2B5EF4-FFF2-40B4-BE49-F238E27FC236}">
                <a16:creationId xmlns:a16="http://schemas.microsoft.com/office/drawing/2014/main" id="{C35863A4-F372-F68F-F0F2-C5F95BD48A1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04799"/>
            <a:ext cx="3842655" cy="5671456"/>
          </a:xfrm>
          <a:prstGeom prst="rect">
            <a:avLst/>
          </a:prstGeom>
        </p:spPr>
      </p:pic>
    </p:spTree>
    <p:extLst>
      <p:ext uri="{BB962C8B-B14F-4D97-AF65-F5344CB8AC3E}">
        <p14:creationId xmlns:p14="http://schemas.microsoft.com/office/powerpoint/2010/main" val="39929293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95FD5-3E7E-CE6B-A227-64AF680D5E50}"/>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A651551E-3BC7-9EB1-476C-976FF251194A}"/>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AE29B8E3-7AD9-0B2C-2A62-A3D8589D2349}"/>
              </a:ext>
            </a:extLst>
          </p:cNvPr>
          <p:cNvPicPr>
            <a:picLocks noChangeAspect="1"/>
          </p:cNvPicPr>
          <p:nvPr/>
        </p:nvPicPr>
        <p:blipFill>
          <a:blip r:embed="rId3"/>
          <a:stretch>
            <a:fillRect/>
          </a:stretch>
        </p:blipFill>
        <p:spPr>
          <a:xfrm>
            <a:off x="21771" y="-18255"/>
            <a:ext cx="9144000" cy="1204799"/>
          </a:xfrm>
          <a:prstGeom prst="rect">
            <a:avLst/>
          </a:prstGeom>
        </p:spPr>
      </p:pic>
      <p:sp>
        <p:nvSpPr>
          <p:cNvPr id="4" name="Título 3">
            <a:extLst>
              <a:ext uri="{FF2B5EF4-FFF2-40B4-BE49-F238E27FC236}">
                <a16:creationId xmlns:a16="http://schemas.microsoft.com/office/drawing/2014/main" id="{9045478E-2AF6-1945-9FC9-D8F22F752012}"/>
              </a:ext>
            </a:extLst>
          </p:cNvPr>
          <p:cNvSpPr>
            <a:spLocks noGrp="1"/>
          </p:cNvSpPr>
          <p:nvPr>
            <p:ph type="title"/>
          </p:nvPr>
        </p:nvSpPr>
        <p:spPr>
          <a:xfrm>
            <a:off x="0" y="18256"/>
            <a:ext cx="9144000" cy="1168288"/>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FUE FAVORECIDA Y BENDITA ENTRE LAS MUJERES, NO “SOBRE” ELLAS.</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F569DF21-2A8B-FB68-B3F1-9BA258802AC5}"/>
              </a:ext>
            </a:extLst>
          </p:cNvPr>
          <p:cNvSpPr>
            <a:spLocks noGrp="1"/>
          </p:cNvSpPr>
          <p:nvPr>
            <p:ph idx="1"/>
          </p:nvPr>
        </p:nvSpPr>
        <p:spPr>
          <a:xfrm>
            <a:off x="3864428" y="1186544"/>
            <a:ext cx="5279571" cy="5653201"/>
          </a:xfrm>
        </p:spPr>
        <p:txBody>
          <a:bodyPr/>
          <a:lstStyle/>
          <a:p>
            <a:r>
              <a:rPr lang="es-ES" b="1" dirty="0">
                <a:latin typeface="Maiandra GD" panose="020E0502030308020204" pitchFamily="34" charset="0"/>
              </a:rPr>
              <a:t>En resumen, dice que la conclusión de la vida, después de haber considerado todo, es temer a Dios y guardar sus mandamientos, porque esto es el deber de toda la humanidad. </a:t>
            </a:r>
          </a:p>
          <a:p>
            <a:r>
              <a:rPr lang="es-ES" b="1" dirty="0">
                <a:latin typeface="Maiandra GD" panose="020E0502030308020204" pitchFamily="34" charset="0"/>
              </a:rPr>
              <a:t>Este versículo enfatiza la importancia de una relación reverente con Dios y la obediencia a sus enseñanzas como el propósito principal de la existencia humana.</a:t>
            </a:r>
            <a:endParaRPr lang="en-US" b="1" dirty="0">
              <a:latin typeface="Maiandra GD" panose="020E0502030308020204" pitchFamily="34" charset="0"/>
            </a:endParaRPr>
          </a:p>
        </p:txBody>
      </p:sp>
      <p:pic>
        <p:nvPicPr>
          <p:cNvPr id="9" name="Imagen 8">
            <a:extLst>
              <a:ext uri="{FF2B5EF4-FFF2-40B4-BE49-F238E27FC236}">
                <a16:creationId xmlns:a16="http://schemas.microsoft.com/office/drawing/2014/main" id="{4A0C5AE3-A8BF-0826-F3A2-762767B674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04799"/>
            <a:ext cx="3842655" cy="5671456"/>
          </a:xfrm>
          <a:prstGeom prst="rect">
            <a:avLst/>
          </a:prstGeom>
        </p:spPr>
      </p:pic>
    </p:spTree>
    <p:extLst>
      <p:ext uri="{BB962C8B-B14F-4D97-AF65-F5344CB8AC3E}">
        <p14:creationId xmlns:p14="http://schemas.microsoft.com/office/powerpoint/2010/main" val="167031506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F8F63-360F-E1C2-FC6C-C7DC78570DA6}"/>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EAD41101-B02B-5E5B-EB93-31F061EF2433}"/>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FFA828E4-1377-F69C-DE40-B5C4C8A5A644}"/>
              </a:ext>
            </a:extLst>
          </p:cNvPr>
          <p:cNvPicPr>
            <a:picLocks noChangeAspect="1"/>
          </p:cNvPicPr>
          <p:nvPr/>
        </p:nvPicPr>
        <p:blipFill>
          <a:blip r:embed="rId3"/>
          <a:stretch>
            <a:fillRect/>
          </a:stretch>
        </p:blipFill>
        <p:spPr>
          <a:xfrm>
            <a:off x="21771" y="-18255"/>
            <a:ext cx="9144000" cy="1204799"/>
          </a:xfrm>
          <a:prstGeom prst="rect">
            <a:avLst/>
          </a:prstGeom>
        </p:spPr>
      </p:pic>
      <p:sp>
        <p:nvSpPr>
          <p:cNvPr id="4" name="Título 3">
            <a:extLst>
              <a:ext uri="{FF2B5EF4-FFF2-40B4-BE49-F238E27FC236}">
                <a16:creationId xmlns:a16="http://schemas.microsoft.com/office/drawing/2014/main" id="{DC929AFF-CE86-9BBC-2B4E-DD027D937676}"/>
              </a:ext>
            </a:extLst>
          </p:cNvPr>
          <p:cNvSpPr>
            <a:spLocks noGrp="1"/>
          </p:cNvSpPr>
          <p:nvPr>
            <p:ph type="title"/>
          </p:nvPr>
        </p:nvSpPr>
        <p:spPr>
          <a:xfrm>
            <a:off x="0" y="18256"/>
            <a:ext cx="9144000" cy="1168288"/>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FUE FAVORECIDA Y BENDITA ENTRE LAS MUJERES, NO “SOBRE” ELLAS.</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CF7995A4-1B60-C23D-F201-F301718D63B7}"/>
              </a:ext>
            </a:extLst>
          </p:cNvPr>
          <p:cNvSpPr>
            <a:spLocks noGrp="1"/>
          </p:cNvSpPr>
          <p:nvPr>
            <p:ph idx="1"/>
          </p:nvPr>
        </p:nvSpPr>
        <p:spPr>
          <a:xfrm>
            <a:off x="3864428" y="1186544"/>
            <a:ext cx="5279571" cy="5653201"/>
          </a:xfrm>
        </p:spPr>
        <p:txBody>
          <a:bodyPr/>
          <a:lstStyle/>
          <a:p>
            <a:r>
              <a:rPr lang="es-ES" b="1" dirty="0">
                <a:latin typeface="Maiandra GD" panose="020E0502030308020204" pitchFamily="34" charset="0"/>
              </a:rPr>
              <a:t>Pero esto es algo muy distinto de la adoración de María.</a:t>
            </a:r>
          </a:p>
          <a:p>
            <a:r>
              <a:rPr lang="es-ES" b="1" dirty="0">
                <a:latin typeface="Maiandra GD" panose="020E0502030308020204" pitchFamily="34" charset="0"/>
              </a:rPr>
              <a:t>La bendición de Dios en la vida de María obviamente dependía de su misión humilde, voluntaria y alegre al hacer la voluntad de Dios.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Lucas.1:38.</a:t>
            </a:r>
            <a:r>
              <a:rPr lang="es-ES" b="1" dirty="0">
                <a:latin typeface="Maiandra GD" panose="020E0502030308020204" pitchFamily="34" charset="0"/>
              </a:rPr>
              <a:t> </a:t>
            </a:r>
          </a:p>
          <a:p>
            <a:r>
              <a:rPr lang="es-ES" b="1" dirty="0">
                <a:latin typeface="Maiandra GD" panose="020E0502030308020204" pitchFamily="34" charset="0"/>
              </a:rPr>
              <a:t>Entonces María dijo: </a:t>
            </a:r>
            <a:r>
              <a:rPr lang="es-ES" b="1" u="sng" dirty="0">
                <a:solidFill>
                  <a:schemeClr val="bg1"/>
                </a:solidFill>
                <a:effectLst>
                  <a:outerShdw blurRad="38100" dist="38100" dir="2700000" algn="tl">
                    <a:srgbClr val="000000">
                      <a:alpha val="43137"/>
                    </a:srgbClr>
                  </a:outerShdw>
                </a:effectLst>
                <a:highlight>
                  <a:srgbClr val="9900FF"/>
                </a:highlight>
                <a:latin typeface="Maiandra GD" panose="020E0502030308020204" pitchFamily="34" charset="0"/>
              </a:rPr>
              <a:t>«Aquí tienes a la sierva del Señor; hágase conmigo conforme a tu palabra».</a:t>
            </a:r>
            <a:r>
              <a:rPr lang="es-ES" b="1" dirty="0">
                <a:latin typeface="Maiandra GD" panose="020E0502030308020204" pitchFamily="34" charset="0"/>
              </a:rPr>
              <a:t> Y el ángel se fue de su presencia. </a:t>
            </a:r>
          </a:p>
        </p:txBody>
      </p:sp>
      <p:pic>
        <p:nvPicPr>
          <p:cNvPr id="9" name="Imagen 8">
            <a:extLst>
              <a:ext uri="{FF2B5EF4-FFF2-40B4-BE49-F238E27FC236}">
                <a16:creationId xmlns:a16="http://schemas.microsoft.com/office/drawing/2014/main" id="{5C361095-E74C-A9A9-8E50-D946AFC196F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04799"/>
            <a:ext cx="3842655" cy="5671456"/>
          </a:xfrm>
          <a:prstGeom prst="rect">
            <a:avLst/>
          </a:prstGeom>
        </p:spPr>
      </p:pic>
    </p:spTree>
    <p:extLst>
      <p:ext uri="{BB962C8B-B14F-4D97-AF65-F5344CB8AC3E}">
        <p14:creationId xmlns:p14="http://schemas.microsoft.com/office/powerpoint/2010/main" val="387446114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1D5D4-2311-280C-0F77-98BC69C1D45B}"/>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0BD58A95-0D04-E0E1-3DBF-974F49E72E5D}"/>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49F66385-019E-EE9B-855C-1DAC4E4FA250}"/>
              </a:ext>
            </a:extLst>
          </p:cNvPr>
          <p:cNvPicPr>
            <a:picLocks noChangeAspect="1"/>
          </p:cNvPicPr>
          <p:nvPr/>
        </p:nvPicPr>
        <p:blipFill>
          <a:blip r:embed="rId3"/>
          <a:stretch>
            <a:fillRect/>
          </a:stretch>
        </p:blipFill>
        <p:spPr>
          <a:xfrm>
            <a:off x="0" y="1"/>
            <a:ext cx="9144000" cy="1230086"/>
          </a:xfrm>
          <a:prstGeom prst="rect">
            <a:avLst/>
          </a:prstGeom>
        </p:spPr>
      </p:pic>
      <p:sp>
        <p:nvSpPr>
          <p:cNvPr id="4" name="Título 3">
            <a:extLst>
              <a:ext uri="{FF2B5EF4-FFF2-40B4-BE49-F238E27FC236}">
                <a16:creationId xmlns:a16="http://schemas.microsoft.com/office/drawing/2014/main" id="{F8152BC4-71CA-23CC-2F1C-E16E13AC70B2}"/>
              </a:ext>
            </a:extLst>
          </p:cNvPr>
          <p:cNvSpPr>
            <a:spLocks noGrp="1"/>
          </p:cNvSpPr>
          <p:nvPr>
            <p:ph type="title"/>
          </p:nvPr>
        </p:nvSpPr>
        <p:spPr>
          <a:xfrm>
            <a:off x="0" y="18255"/>
            <a:ext cx="9144000" cy="1211831"/>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8900" b="1" u="sng" dirty="0">
                <a:effectLst>
                  <a:outerShdw blurRad="38100" dist="38100" dir="2700000" algn="tl">
                    <a:srgbClr val="000000">
                      <a:alpha val="43137"/>
                    </a:srgbClr>
                  </a:outerShdw>
                </a:effectLst>
                <a:latin typeface="Maiandra GD" panose="020E0502030308020204" pitchFamily="34" charset="0"/>
              </a:rPr>
              <a:t>INTRODUCCIÓN:</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552DB350-F4E6-E697-4C1F-9412C823A1FB}"/>
              </a:ext>
            </a:extLst>
          </p:cNvPr>
          <p:cNvSpPr>
            <a:spLocks noGrp="1"/>
          </p:cNvSpPr>
          <p:nvPr>
            <p:ph idx="1"/>
          </p:nvPr>
        </p:nvSpPr>
        <p:spPr>
          <a:xfrm>
            <a:off x="3864428" y="1248340"/>
            <a:ext cx="5279571" cy="5591406"/>
          </a:xfrm>
        </p:spPr>
        <p:txBody>
          <a:bodyPr>
            <a:normAutofit/>
          </a:bodyPr>
          <a:lstStyle/>
          <a:p>
            <a:r>
              <a:rPr lang="es-ES" b="1" dirty="0">
                <a:latin typeface="Maiandra GD" panose="020E0502030308020204" pitchFamily="34" charset="0"/>
              </a:rPr>
              <a:t>Sugiere que María ha sido colmada de la gracia divina y es la elegida para llevar a cabo esta misión especial.</a:t>
            </a:r>
          </a:p>
          <a:p>
            <a:r>
              <a:rPr lang="es-ES" b="1" dirty="0">
                <a:latin typeface="Maiandra GD" panose="020E0502030308020204" pitchFamily="34" charset="0"/>
              </a:rPr>
              <a:t>Como paso igual con Noe.</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Genesis.6:8.</a:t>
            </a:r>
            <a:r>
              <a:rPr lang="es-ES" b="1" dirty="0">
                <a:latin typeface="Maiandra GD" panose="020E0502030308020204" pitchFamily="34" charset="0"/>
              </a:rPr>
              <a:t> </a:t>
            </a:r>
          </a:p>
          <a:p>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Pero Noé halló gracia</a:t>
            </a:r>
            <a:r>
              <a:rPr lang="es-ES" b="1" dirty="0">
                <a:latin typeface="Maiandra GD" panose="020E0502030308020204" pitchFamily="34" charset="0"/>
              </a:rPr>
              <a:t> ante los ojos del SEÑOR. </a:t>
            </a:r>
          </a:p>
          <a:p>
            <a:r>
              <a:rPr lang="es-ES" b="1" dirty="0">
                <a:latin typeface="Maiandra GD" panose="020E0502030308020204" pitchFamily="34" charset="0"/>
              </a:rPr>
              <a:t>Hace como dos mil años, Él Ángel Gabriel pronunció estas palabras a una joven piadosa del pueblo de Nazaret.</a:t>
            </a:r>
          </a:p>
        </p:txBody>
      </p:sp>
      <p:pic>
        <p:nvPicPr>
          <p:cNvPr id="9" name="Imagen 8">
            <a:extLst>
              <a:ext uri="{FF2B5EF4-FFF2-40B4-BE49-F238E27FC236}">
                <a16:creationId xmlns:a16="http://schemas.microsoft.com/office/drawing/2014/main" id="{F25D5BA7-26D5-F805-AB72-9F74564957D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48340"/>
            <a:ext cx="3842655" cy="5627915"/>
          </a:xfrm>
          <a:prstGeom prst="rect">
            <a:avLst/>
          </a:prstGeom>
        </p:spPr>
      </p:pic>
    </p:spTree>
    <p:extLst>
      <p:ext uri="{BB962C8B-B14F-4D97-AF65-F5344CB8AC3E}">
        <p14:creationId xmlns:p14="http://schemas.microsoft.com/office/powerpoint/2010/main" val="188655214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 calcmode="lin" valueType="num">
                                      <p:cBhvr additive="base">
                                        <p:cTn id="36"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54CF3-282E-A926-D6A7-27650C22D532}"/>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5253F628-168A-3B70-E46E-5E6F72BB049C}"/>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58D31859-7BDD-A92E-A0CF-27DB55CE860D}"/>
              </a:ext>
            </a:extLst>
          </p:cNvPr>
          <p:cNvPicPr>
            <a:picLocks noChangeAspect="1"/>
          </p:cNvPicPr>
          <p:nvPr/>
        </p:nvPicPr>
        <p:blipFill>
          <a:blip r:embed="rId3"/>
          <a:stretch>
            <a:fillRect/>
          </a:stretch>
        </p:blipFill>
        <p:spPr>
          <a:xfrm>
            <a:off x="21771" y="-18255"/>
            <a:ext cx="9144000" cy="1204799"/>
          </a:xfrm>
          <a:prstGeom prst="rect">
            <a:avLst/>
          </a:prstGeom>
        </p:spPr>
      </p:pic>
      <p:sp>
        <p:nvSpPr>
          <p:cNvPr id="4" name="Título 3">
            <a:extLst>
              <a:ext uri="{FF2B5EF4-FFF2-40B4-BE49-F238E27FC236}">
                <a16:creationId xmlns:a16="http://schemas.microsoft.com/office/drawing/2014/main" id="{593C61B1-AB0F-F25A-5F5A-5B33FF442EEB}"/>
              </a:ext>
            </a:extLst>
          </p:cNvPr>
          <p:cNvSpPr>
            <a:spLocks noGrp="1"/>
          </p:cNvSpPr>
          <p:nvPr>
            <p:ph type="title"/>
          </p:nvPr>
        </p:nvSpPr>
        <p:spPr>
          <a:xfrm>
            <a:off x="0" y="18256"/>
            <a:ext cx="9144000" cy="1168288"/>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FUE FAVORECIDA Y BENDITA ENTRE LAS MUJERES, NO “SOBRE” ELLAS.</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10B89C0D-F9A9-55FC-4322-2E69A510F2D7}"/>
              </a:ext>
            </a:extLst>
          </p:cNvPr>
          <p:cNvSpPr>
            <a:spLocks noGrp="1"/>
          </p:cNvSpPr>
          <p:nvPr>
            <p:ph idx="1"/>
          </p:nvPr>
        </p:nvSpPr>
        <p:spPr>
          <a:xfrm>
            <a:off x="3864428" y="1186544"/>
            <a:ext cx="5279571" cy="5653201"/>
          </a:xfrm>
        </p:spPr>
        <p:txBody>
          <a:bodyPr>
            <a:normAutofit/>
          </a:bodyPr>
          <a:lstStyle/>
          <a:p>
            <a:r>
              <a:rPr lang="es-ES" b="1" dirty="0">
                <a:latin typeface="Maiandra GD" panose="020E0502030308020204" pitchFamily="34" charset="0"/>
              </a:rPr>
              <a:t>María, humilde y obediente, acepta la voluntad Divina, diciendo: </a:t>
            </a:r>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"He aquí la sierva del Señor; hágase conmigo conforme a tu palabra".</a:t>
            </a:r>
            <a:r>
              <a:rPr lang="es-ES" b="1" dirty="0">
                <a:latin typeface="Maiandra GD" panose="020E0502030308020204" pitchFamily="34" charset="0"/>
              </a:rPr>
              <a:t> </a:t>
            </a:r>
          </a:p>
          <a:p>
            <a:r>
              <a:rPr lang="es-ES" b="1" dirty="0">
                <a:latin typeface="Maiandra GD" panose="020E0502030308020204" pitchFamily="34" charset="0"/>
              </a:rPr>
              <a:t>Este versículo destaca la fe y la disposición de María para cumplir el propósito de Dios, a pesar de las implicaciones personales.</a:t>
            </a:r>
          </a:p>
          <a:p>
            <a:r>
              <a:rPr lang="es-ES" b="1" dirty="0">
                <a:latin typeface="Maiandra GD" panose="020E0502030308020204" pitchFamily="34" charset="0"/>
              </a:rPr>
              <a:t>Algo importante que notamos es que María expresa que es sierva del Señor.</a:t>
            </a:r>
          </a:p>
        </p:txBody>
      </p:sp>
      <p:pic>
        <p:nvPicPr>
          <p:cNvPr id="9" name="Imagen 8">
            <a:extLst>
              <a:ext uri="{FF2B5EF4-FFF2-40B4-BE49-F238E27FC236}">
                <a16:creationId xmlns:a16="http://schemas.microsoft.com/office/drawing/2014/main" id="{6B8FA3F1-6ED1-BC3A-A0A3-8EA330D425F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04799"/>
            <a:ext cx="3842655" cy="5671456"/>
          </a:xfrm>
          <a:prstGeom prst="rect">
            <a:avLst/>
          </a:prstGeom>
        </p:spPr>
      </p:pic>
    </p:spTree>
    <p:extLst>
      <p:ext uri="{BB962C8B-B14F-4D97-AF65-F5344CB8AC3E}">
        <p14:creationId xmlns:p14="http://schemas.microsoft.com/office/powerpoint/2010/main" val="6495321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855E2-A3B4-17FE-CF11-F4BC281C52E7}"/>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6C31D3F1-B647-2272-6CDD-144B9E6435CB}"/>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51A0287F-4E9B-559C-6495-3D5CE96EC3FD}"/>
              </a:ext>
            </a:extLst>
          </p:cNvPr>
          <p:cNvPicPr>
            <a:picLocks noChangeAspect="1"/>
          </p:cNvPicPr>
          <p:nvPr/>
        </p:nvPicPr>
        <p:blipFill>
          <a:blip r:embed="rId3"/>
          <a:stretch>
            <a:fillRect/>
          </a:stretch>
        </p:blipFill>
        <p:spPr>
          <a:xfrm>
            <a:off x="21771" y="-18255"/>
            <a:ext cx="9144000" cy="1204799"/>
          </a:xfrm>
          <a:prstGeom prst="rect">
            <a:avLst/>
          </a:prstGeom>
        </p:spPr>
      </p:pic>
      <p:sp>
        <p:nvSpPr>
          <p:cNvPr id="4" name="Título 3">
            <a:extLst>
              <a:ext uri="{FF2B5EF4-FFF2-40B4-BE49-F238E27FC236}">
                <a16:creationId xmlns:a16="http://schemas.microsoft.com/office/drawing/2014/main" id="{8CAD03FD-783D-BBE2-6175-101DB0E40E06}"/>
              </a:ext>
            </a:extLst>
          </p:cNvPr>
          <p:cNvSpPr>
            <a:spLocks noGrp="1"/>
          </p:cNvSpPr>
          <p:nvPr>
            <p:ph type="title"/>
          </p:nvPr>
        </p:nvSpPr>
        <p:spPr>
          <a:xfrm>
            <a:off x="0" y="18256"/>
            <a:ext cx="9144000" cy="1168288"/>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FUE FAVORECIDA Y BENDITA ENTRE LAS MUJERES, NO “SOBRE” ELLAS.</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BB369A59-CEFC-4FAB-ECCA-A5219B1F704A}"/>
              </a:ext>
            </a:extLst>
          </p:cNvPr>
          <p:cNvSpPr>
            <a:spLocks noGrp="1"/>
          </p:cNvSpPr>
          <p:nvPr>
            <p:ph idx="1"/>
          </p:nvPr>
        </p:nvSpPr>
        <p:spPr>
          <a:xfrm>
            <a:off x="3864428" y="1186544"/>
            <a:ext cx="5279571" cy="5653201"/>
          </a:xfrm>
        </p:spPr>
        <p:txBody>
          <a:bodyPr>
            <a:normAutofit/>
          </a:bodyPr>
          <a:lstStyle/>
          <a:p>
            <a:r>
              <a:rPr lang="es-ES" b="1" dirty="0">
                <a:latin typeface="Maiandra GD" panose="020E0502030308020204" pitchFamily="34" charset="0"/>
              </a:rPr>
              <a:t>No Madre de Dios, nunca en la Biblia se menciona a María como Madre de Dios.</a:t>
            </a:r>
          </a:p>
          <a:p>
            <a:r>
              <a:rPr lang="es-ES" b="1" dirty="0">
                <a:latin typeface="Maiandra GD" panose="020E0502030308020204" pitchFamily="34" charset="0"/>
              </a:rPr>
              <a:t>A través de la historia y hasta el día de hoy. </a:t>
            </a:r>
          </a:p>
          <a:p>
            <a:r>
              <a:rPr lang="es-ES" b="1" dirty="0">
                <a:latin typeface="Maiandra GD" panose="020E0502030308020204" pitchFamily="34" charset="0"/>
              </a:rPr>
              <a:t>Todas las mujeres piadosas que han tenido esa misma actitud sumisa y ese deseo ardiente de servir a Dios han sido. </a:t>
            </a:r>
          </a:p>
          <a:p>
            <a:pPr algn="ctr"/>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“Benditas entre las mujeres”.</a:t>
            </a:r>
            <a:r>
              <a:rPr lang="es-ES" b="1" dirty="0">
                <a:latin typeface="Maiandra GD" panose="020E0502030308020204" pitchFamily="34" charset="0"/>
              </a:rPr>
              <a:t> </a:t>
            </a:r>
          </a:p>
          <a:p>
            <a:r>
              <a:rPr lang="es-ES" b="1" dirty="0">
                <a:latin typeface="Maiandra GD" panose="020E0502030308020204" pitchFamily="34" charset="0"/>
              </a:rPr>
              <a:t>Jesús repitió este concepto durante su ministerio. </a:t>
            </a:r>
          </a:p>
        </p:txBody>
      </p:sp>
      <p:pic>
        <p:nvPicPr>
          <p:cNvPr id="9" name="Imagen 8">
            <a:extLst>
              <a:ext uri="{FF2B5EF4-FFF2-40B4-BE49-F238E27FC236}">
                <a16:creationId xmlns:a16="http://schemas.microsoft.com/office/drawing/2014/main" id="{7C7593C0-650D-6E5E-DC2A-5BA5E07EC7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04799"/>
            <a:ext cx="3842655" cy="5671456"/>
          </a:xfrm>
          <a:prstGeom prst="rect">
            <a:avLst/>
          </a:prstGeom>
        </p:spPr>
      </p:pic>
    </p:spTree>
    <p:extLst>
      <p:ext uri="{BB962C8B-B14F-4D97-AF65-F5344CB8AC3E}">
        <p14:creationId xmlns:p14="http://schemas.microsoft.com/office/powerpoint/2010/main" val="264175903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B176C-5134-4974-76A3-50A8120BF208}"/>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2BC59416-4FD9-A26B-58F4-CD5CE724BC7B}"/>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4F4701CF-EF21-B05B-2270-CDD43C7122D8}"/>
              </a:ext>
            </a:extLst>
          </p:cNvPr>
          <p:cNvPicPr>
            <a:picLocks noChangeAspect="1"/>
          </p:cNvPicPr>
          <p:nvPr/>
        </p:nvPicPr>
        <p:blipFill>
          <a:blip r:embed="rId3"/>
          <a:stretch>
            <a:fillRect/>
          </a:stretch>
        </p:blipFill>
        <p:spPr>
          <a:xfrm>
            <a:off x="21771" y="-18255"/>
            <a:ext cx="9144000" cy="1204799"/>
          </a:xfrm>
          <a:prstGeom prst="rect">
            <a:avLst/>
          </a:prstGeom>
        </p:spPr>
      </p:pic>
      <p:sp>
        <p:nvSpPr>
          <p:cNvPr id="4" name="Título 3">
            <a:extLst>
              <a:ext uri="{FF2B5EF4-FFF2-40B4-BE49-F238E27FC236}">
                <a16:creationId xmlns:a16="http://schemas.microsoft.com/office/drawing/2014/main" id="{4B9FCBDF-BE8F-01E4-B962-600BBAD523A9}"/>
              </a:ext>
            </a:extLst>
          </p:cNvPr>
          <p:cNvSpPr>
            <a:spLocks noGrp="1"/>
          </p:cNvSpPr>
          <p:nvPr>
            <p:ph type="title"/>
          </p:nvPr>
        </p:nvSpPr>
        <p:spPr>
          <a:xfrm>
            <a:off x="0" y="18256"/>
            <a:ext cx="9144000" cy="1168288"/>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FUE FAVORECIDA Y BENDITA ENTRE LAS MUJERES, NO “SOBRE” ELLAS.</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CC8E59B1-8BD2-E321-A3C0-99C27ECDB92E}"/>
              </a:ext>
            </a:extLst>
          </p:cNvPr>
          <p:cNvSpPr>
            <a:spLocks noGrp="1"/>
          </p:cNvSpPr>
          <p:nvPr>
            <p:ph idx="1"/>
          </p:nvPr>
        </p:nvSpPr>
        <p:spPr>
          <a:xfrm>
            <a:off x="3864428" y="1186544"/>
            <a:ext cx="5279571" cy="5653201"/>
          </a:xfrm>
        </p:spPr>
        <p:txBody>
          <a:bodyPr>
            <a:normAutofit lnSpcReduction="10000"/>
          </a:bodyPr>
          <a:lstStyle/>
          <a:p>
            <a:r>
              <a:rPr lang="es-ES" b="1" dirty="0">
                <a:latin typeface="Maiandra GD" panose="020E0502030308020204" pitchFamily="34" charset="0"/>
              </a:rPr>
              <a:t>En una ocasión, mientras enseñaba, una mujer de entre la multitud prorrumpió en palabras de alegría y alabanza a Jesús.</a:t>
            </a:r>
          </a:p>
          <a:p>
            <a:r>
              <a:rPr lang="es-ES" b="1" dirty="0">
                <a:latin typeface="Maiandra GD" panose="020E0502030308020204" pitchFamily="34" charset="0"/>
              </a:rPr>
              <a:t>El sentido de sus palabras era: “Que bendición sería ser la mujer a la que Usted llama madre”. </a:t>
            </a:r>
          </a:p>
          <a:p>
            <a:r>
              <a:rPr lang="es-ES" b="1" dirty="0">
                <a:latin typeface="Maiandra GD" panose="020E0502030308020204" pitchFamily="34" charset="0"/>
              </a:rPr>
              <a:t>Jesús no negó que Ella tuviera razón, pero dijo: </a:t>
            </a:r>
          </a:p>
          <a:p>
            <a:r>
              <a:rPr lang="es-ES" b="1" dirty="0">
                <a:latin typeface="Maiandra GD" panose="020E0502030308020204" pitchFamily="34" charset="0"/>
              </a:rPr>
              <a:t>“Antes bienaventurado los que oyen la palabra de Dios, y la guardar”. </a:t>
            </a:r>
          </a:p>
        </p:txBody>
      </p:sp>
      <p:pic>
        <p:nvPicPr>
          <p:cNvPr id="9" name="Imagen 8">
            <a:extLst>
              <a:ext uri="{FF2B5EF4-FFF2-40B4-BE49-F238E27FC236}">
                <a16:creationId xmlns:a16="http://schemas.microsoft.com/office/drawing/2014/main" id="{2D0BD06D-57B2-CF6D-B101-999FD6AB0F0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04799"/>
            <a:ext cx="3842655" cy="5671456"/>
          </a:xfrm>
          <a:prstGeom prst="rect">
            <a:avLst/>
          </a:prstGeom>
        </p:spPr>
      </p:pic>
    </p:spTree>
    <p:extLst>
      <p:ext uri="{BB962C8B-B14F-4D97-AF65-F5344CB8AC3E}">
        <p14:creationId xmlns:p14="http://schemas.microsoft.com/office/powerpoint/2010/main" val="133583462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15C67-4BD5-3EF4-1513-275B3593B9D1}"/>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7FB69325-C10F-903E-782F-21A5A08684A8}"/>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6F2F1DA0-FCF4-C50A-9709-6AF2F725594C}"/>
              </a:ext>
            </a:extLst>
          </p:cNvPr>
          <p:cNvPicPr>
            <a:picLocks noChangeAspect="1"/>
          </p:cNvPicPr>
          <p:nvPr/>
        </p:nvPicPr>
        <p:blipFill>
          <a:blip r:embed="rId3"/>
          <a:stretch>
            <a:fillRect/>
          </a:stretch>
        </p:blipFill>
        <p:spPr>
          <a:xfrm>
            <a:off x="21771" y="-18255"/>
            <a:ext cx="9144000" cy="1204799"/>
          </a:xfrm>
          <a:prstGeom prst="rect">
            <a:avLst/>
          </a:prstGeom>
        </p:spPr>
      </p:pic>
      <p:sp>
        <p:nvSpPr>
          <p:cNvPr id="4" name="Título 3">
            <a:extLst>
              <a:ext uri="{FF2B5EF4-FFF2-40B4-BE49-F238E27FC236}">
                <a16:creationId xmlns:a16="http://schemas.microsoft.com/office/drawing/2014/main" id="{3BA75062-38E2-57C1-F74F-AC7170EDC373}"/>
              </a:ext>
            </a:extLst>
          </p:cNvPr>
          <p:cNvSpPr>
            <a:spLocks noGrp="1"/>
          </p:cNvSpPr>
          <p:nvPr>
            <p:ph type="title"/>
          </p:nvPr>
        </p:nvSpPr>
        <p:spPr>
          <a:xfrm>
            <a:off x="0" y="18256"/>
            <a:ext cx="9144000" cy="1168288"/>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FUE FAVORECIDA Y BENDITA ENTRE LAS MUJERES, NO “SOBRE” ELLAS.</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0F4A6BF-B0DF-1969-5C2E-5D1FD0639139}"/>
              </a:ext>
            </a:extLst>
          </p:cNvPr>
          <p:cNvSpPr>
            <a:spLocks noGrp="1"/>
          </p:cNvSpPr>
          <p:nvPr>
            <p:ph idx="1"/>
          </p:nvPr>
        </p:nvSpPr>
        <p:spPr>
          <a:xfrm>
            <a:off x="3864428" y="1186544"/>
            <a:ext cx="5279571" cy="5653201"/>
          </a:xfrm>
        </p:spPr>
        <p:txBody>
          <a:bodyPr>
            <a:normAutofit fontScale="92500"/>
          </a:bodyPr>
          <a:lstStyle/>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Lucas.11:27-28.</a:t>
            </a:r>
            <a:r>
              <a:rPr lang="es-ES" b="1" dirty="0">
                <a:latin typeface="Maiandra GD" panose="020E0502030308020204" pitchFamily="34" charset="0"/>
              </a:rPr>
              <a:t> </a:t>
            </a:r>
          </a:p>
          <a:p>
            <a:r>
              <a:rPr lang="es-ES" b="1" dirty="0">
                <a:latin typeface="Maiandra GD" panose="020E0502030308020204" pitchFamily="34" charset="0"/>
              </a:rPr>
              <a:t>Mientras Jesús decía estas cosas, una de las mujeres en la multitud alzó la voz y dijo: </a:t>
            </a:r>
            <a:r>
              <a:rPr lang="es-ES" b="1" u="sng" dirty="0">
                <a:solidFill>
                  <a:schemeClr val="bg1"/>
                </a:solidFill>
                <a:effectLst>
                  <a:outerShdw blurRad="38100" dist="38100" dir="2700000" algn="tl">
                    <a:srgbClr val="000000">
                      <a:alpha val="43137"/>
                    </a:srgbClr>
                  </a:outerShdw>
                </a:effectLst>
                <a:highlight>
                  <a:srgbClr val="6600CC"/>
                </a:highlight>
                <a:latin typeface="Maiandra GD" panose="020E0502030308020204" pitchFamily="34" charset="0"/>
              </a:rPr>
              <a:t>«¡Dichosa la matriz que te concibió y los senos que te criaron!».</a:t>
            </a:r>
            <a:r>
              <a:rPr lang="es-ES" b="1" dirty="0">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V.28.</a:t>
            </a:r>
            <a:r>
              <a:rPr lang="es-ES" b="1" dirty="0">
                <a:latin typeface="Maiandra GD" panose="020E0502030308020204" pitchFamily="34" charset="0"/>
              </a:rPr>
              <a:t> </a:t>
            </a:r>
          </a:p>
          <a:p>
            <a:r>
              <a:rPr lang="es-ES" b="1" dirty="0">
                <a:latin typeface="Maiandra GD" panose="020E0502030308020204" pitchFamily="34" charset="0"/>
              </a:rPr>
              <a:t>«Al contrario», le contestó Jesús, </a:t>
            </a:r>
            <a:r>
              <a:rPr lang="es-ES" b="1" u="sng" dirty="0">
                <a:effectLst>
                  <a:outerShdw blurRad="38100" dist="38100" dir="2700000" algn="tl">
                    <a:srgbClr val="000000">
                      <a:alpha val="43137"/>
                    </a:srgbClr>
                  </a:outerShdw>
                </a:effectLst>
                <a:highlight>
                  <a:srgbClr val="FF66FF"/>
                </a:highlight>
                <a:latin typeface="Maiandra GD" panose="020E0502030308020204" pitchFamily="34" charset="0"/>
              </a:rPr>
              <a:t>«dichosos los que oyen la palabra de Dios y la guardan».</a:t>
            </a:r>
            <a:r>
              <a:rPr lang="es-ES" b="1" dirty="0">
                <a:latin typeface="Maiandra GD" panose="020E0502030308020204" pitchFamily="34" charset="0"/>
              </a:rPr>
              <a:t> </a:t>
            </a:r>
          </a:p>
          <a:p>
            <a:r>
              <a:rPr lang="es-ES" b="1" dirty="0">
                <a:latin typeface="Maiandra GD" panose="020E0502030308020204" pitchFamily="34" charset="0"/>
              </a:rPr>
              <a:t>En otra ocasión, alguien le dijo: </a:t>
            </a:r>
          </a:p>
          <a:p>
            <a:r>
              <a:rPr lang="es-ES" b="1" dirty="0">
                <a:latin typeface="Maiandra GD" panose="020E0502030308020204" pitchFamily="34" charset="0"/>
              </a:rPr>
              <a:t>“He aquí tú madre y tus hermanos”. </a:t>
            </a:r>
          </a:p>
        </p:txBody>
      </p:sp>
      <p:pic>
        <p:nvPicPr>
          <p:cNvPr id="9" name="Imagen 8">
            <a:extLst>
              <a:ext uri="{FF2B5EF4-FFF2-40B4-BE49-F238E27FC236}">
                <a16:creationId xmlns:a16="http://schemas.microsoft.com/office/drawing/2014/main" id="{A140E543-B2C3-9A0E-0D7E-247218379C8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04799"/>
            <a:ext cx="3842655" cy="5671456"/>
          </a:xfrm>
          <a:prstGeom prst="rect">
            <a:avLst/>
          </a:prstGeom>
        </p:spPr>
      </p:pic>
    </p:spTree>
    <p:extLst>
      <p:ext uri="{BB962C8B-B14F-4D97-AF65-F5344CB8AC3E}">
        <p14:creationId xmlns:p14="http://schemas.microsoft.com/office/powerpoint/2010/main" val="31882825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61BE63-7B29-0954-17B6-661869CE0163}"/>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8BD5F3C4-3F7C-F5BC-4AED-A429143C0C8A}"/>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E91427CC-5505-750D-86BC-EC09B7B2FA2B}"/>
              </a:ext>
            </a:extLst>
          </p:cNvPr>
          <p:cNvPicPr>
            <a:picLocks noChangeAspect="1"/>
          </p:cNvPicPr>
          <p:nvPr/>
        </p:nvPicPr>
        <p:blipFill>
          <a:blip r:embed="rId3"/>
          <a:stretch>
            <a:fillRect/>
          </a:stretch>
        </p:blipFill>
        <p:spPr>
          <a:xfrm>
            <a:off x="21771" y="-18255"/>
            <a:ext cx="9144000" cy="1204799"/>
          </a:xfrm>
          <a:prstGeom prst="rect">
            <a:avLst/>
          </a:prstGeom>
        </p:spPr>
      </p:pic>
      <p:sp>
        <p:nvSpPr>
          <p:cNvPr id="4" name="Título 3">
            <a:extLst>
              <a:ext uri="{FF2B5EF4-FFF2-40B4-BE49-F238E27FC236}">
                <a16:creationId xmlns:a16="http://schemas.microsoft.com/office/drawing/2014/main" id="{E31211D6-C6AA-258B-D7F3-E0C9475FF2EA}"/>
              </a:ext>
            </a:extLst>
          </p:cNvPr>
          <p:cNvSpPr>
            <a:spLocks noGrp="1"/>
          </p:cNvSpPr>
          <p:nvPr>
            <p:ph type="title"/>
          </p:nvPr>
        </p:nvSpPr>
        <p:spPr>
          <a:xfrm>
            <a:off x="0" y="18256"/>
            <a:ext cx="9144000" cy="1168288"/>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FUE FAVORECIDA Y BENDITA ENTRE LAS MUJERES, NO “SOBRE” ELLAS.</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92417EAA-F3F3-2FEA-4612-971A8EB637F3}"/>
              </a:ext>
            </a:extLst>
          </p:cNvPr>
          <p:cNvSpPr>
            <a:spLocks noGrp="1"/>
          </p:cNvSpPr>
          <p:nvPr>
            <p:ph idx="1"/>
          </p:nvPr>
        </p:nvSpPr>
        <p:spPr>
          <a:xfrm>
            <a:off x="3864428" y="1186544"/>
            <a:ext cx="5279571" cy="5653201"/>
          </a:xfrm>
        </p:spPr>
        <p:txBody>
          <a:bodyPr/>
          <a:lstStyle/>
          <a:p>
            <a:r>
              <a:rPr lang="es-ES" b="1" dirty="0">
                <a:latin typeface="Maiandra GD" panose="020E0502030308020204" pitchFamily="34" charset="0"/>
              </a:rPr>
              <a:t>La respuesta de Jesús seguramente sorprendió a todos. </a:t>
            </a:r>
          </a:p>
          <a:p>
            <a:r>
              <a:rPr lang="es-ES" b="1" dirty="0">
                <a:latin typeface="Maiandra GD" panose="020E0502030308020204" pitchFamily="34" charset="0"/>
              </a:rPr>
              <a:t>“¿Quién es mi madre y quienes son mis hermanos? </a:t>
            </a:r>
          </a:p>
          <a:p>
            <a:r>
              <a:rPr lang="es-ES" b="1" dirty="0">
                <a:latin typeface="Maiandra GD" panose="020E0502030308020204" pitchFamily="34" charset="0"/>
              </a:rPr>
              <a:t>Todo aquel que hace la voluntad de mi Padre”.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Mateo.12:46-50.</a:t>
            </a:r>
            <a:r>
              <a:rPr lang="es-ES" b="1" dirty="0">
                <a:latin typeface="Maiandra GD" panose="020E0502030308020204" pitchFamily="34" charset="0"/>
              </a:rPr>
              <a:t> </a:t>
            </a:r>
          </a:p>
          <a:p>
            <a:r>
              <a:rPr lang="es-ES" b="1" dirty="0">
                <a:latin typeface="Maiandra GD" panose="020E0502030308020204" pitchFamily="34" charset="0"/>
              </a:rPr>
              <a:t>Mientras Jesús aún estaba hablando a la multitud, </a:t>
            </a:r>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Su madre y Sus hermanos estaban afuera, deseando hablar con Él.</a:t>
            </a:r>
            <a:r>
              <a:rPr lang="es-ES" b="1" dirty="0">
                <a:latin typeface="Maiandra GD" panose="020E0502030308020204" pitchFamily="34" charset="0"/>
              </a:rPr>
              <a:t> </a:t>
            </a:r>
          </a:p>
        </p:txBody>
      </p:sp>
      <p:pic>
        <p:nvPicPr>
          <p:cNvPr id="9" name="Imagen 8">
            <a:extLst>
              <a:ext uri="{FF2B5EF4-FFF2-40B4-BE49-F238E27FC236}">
                <a16:creationId xmlns:a16="http://schemas.microsoft.com/office/drawing/2014/main" id="{6CF4C87D-F456-7B27-BCAF-5EF961A5229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04799"/>
            <a:ext cx="3842655" cy="5671456"/>
          </a:xfrm>
          <a:prstGeom prst="rect">
            <a:avLst/>
          </a:prstGeom>
        </p:spPr>
      </p:pic>
    </p:spTree>
    <p:extLst>
      <p:ext uri="{BB962C8B-B14F-4D97-AF65-F5344CB8AC3E}">
        <p14:creationId xmlns:p14="http://schemas.microsoft.com/office/powerpoint/2010/main" val="49471519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60741-937E-8686-A95B-0868D390C593}"/>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6A8D23E1-6F87-0CF9-5E33-015197E0319B}"/>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A48B0199-F43F-B3C1-5860-384BC52B14EA}"/>
              </a:ext>
            </a:extLst>
          </p:cNvPr>
          <p:cNvPicPr>
            <a:picLocks noChangeAspect="1"/>
          </p:cNvPicPr>
          <p:nvPr/>
        </p:nvPicPr>
        <p:blipFill>
          <a:blip r:embed="rId3"/>
          <a:stretch>
            <a:fillRect/>
          </a:stretch>
        </p:blipFill>
        <p:spPr>
          <a:xfrm>
            <a:off x="21771" y="-18255"/>
            <a:ext cx="9144000" cy="1204799"/>
          </a:xfrm>
          <a:prstGeom prst="rect">
            <a:avLst/>
          </a:prstGeom>
        </p:spPr>
      </p:pic>
      <p:sp>
        <p:nvSpPr>
          <p:cNvPr id="4" name="Título 3">
            <a:extLst>
              <a:ext uri="{FF2B5EF4-FFF2-40B4-BE49-F238E27FC236}">
                <a16:creationId xmlns:a16="http://schemas.microsoft.com/office/drawing/2014/main" id="{C1C95F67-2378-3642-DBBF-197B891E9C80}"/>
              </a:ext>
            </a:extLst>
          </p:cNvPr>
          <p:cNvSpPr>
            <a:spLocks noGrp="1"/>
          </p:cNvSpPr>
          <p:nvPr>
            <p:ph type="title"/>
          </p:nvPr>
        </p:nvSpPr>
        <p:spPr>
          <a:xfrm>
            <a:off x="0" y="18256"/>
            <a:ext cx="9144000" cy="1168288"/>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FUE FAVORECIDA Y BENDITA ENTRE LAS MUJERES, NO “SOBRE” ELLAS.</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F37250B6-427B-B73F-DF7E-3777A24C828B}"/>
              </a:ext>
            </a:extLst>
          </p:cNvPr>
          <p:cNvSpPr>
            <a:spLocks noGrp="1"/>
          </p:cNvSpPr>
          <p:nvPr>
            <p:ph idx="1"/>
          </p:nvPr>
        </p:nvSpPr>
        <p:spPr>
          <a:xfrm>
            <a:off x="3864428" y="1186544"/>
            <a:ext cx="5279571" cy="5653201"/>
          </a:xfrm>
        </p:spPr>
        <p:txBody>
          <a:bodyPr>
            <a:normAutofit lnSpcReduction="10000"/>
          </a:bodyPr>
          <a:lstStyle/>
          <a:p>
            <a:r>
              <a:rPr lang="es-ES" b="1" dirty="0">
                <a:latin typeface="Maiandra GD" panose="020E0502030308020204" pitchFamily="34" charset="0"/>
              </a:rPr>
              <a:t>Mientras Jesús está enseñando a la multitud, es interrumpido por su madre y hermanos que quieren hablar con Él. </a:t>
            </a:r>
          </a:p>
          <a:p>
            <a:r>
              <a:rPr lang="es-ES" b="1" dirty="0">
                <a:latin typeface="Maiandra GD" panose="020E0502030308020204" pitchFamily="34" charset="0"/>
              </a:rPr>
              <a:t>Jesús aprovecha la situación para declarar que aquellos que hacen la voluntad de su Padre celestial son su verdadera familia, extendiendo el concepto de parentesco más allá de los lazos de sangre.</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V.47.</a:t>
            </a:r>
            <a:r>
              <a:rPr lang="es-ES" b="1" dirty="0">
                <a:latin typeface="Maiandra GD" panose="020E0502030308020204" pitchFamily="34" charset="0"/>
              </a:rPr>
              <a:t> </a:t>
            </a:r>
          </a:p>
          <a:p>
            <a:r>
              <a:rPr lang="es-ES" b="1" dirty="0">
                <a:latin typeface="Maiandra GD" panose="020E0502030308020204" pitchFamily="34" charset="0"/>
              </a:rPr>
              <a:t>Y alguien le dijo: </a:t>
            </a:r>
            <a:r>
              <a:rPr lang="es-ES" b="1" u="sng" dirty="0">
                <a:effectLst>
                  <a:outerShdw blurRad="38100" dist="38100" dir="2700000" algn="tl">
                    <a:srgbClr val="000000">
                      <a:alpha val="43137"/>
                    </a:srgbClr>
                  </a:outerShdw>
                </a:effectLst>
                <a:highlight>
                  <a:srgbClr val="66CCFF"/>
                </a:highlight>
                <a:latin typeface="Maiandra GD" panose="020E0502030308020204" pitchFamily="34" charset="0"/>
              </a:rPr>
              <a:t>«Tu madre y Tus hermanos están afuera y te quieren hablar».</a:t>
            </a:r>
            <a:r>
              <a:rPr lang="es-ES" b="1" dirty="0">
                <a:latin typeface="Maiandra GD" panose="020E0502030308020204" pitchFamily="34" charset="0"/>
              </a:rPr>
              <a:t> </a:t>
            </a:r>
          </a:p>
        </p:txBody>
      </p:sp>
      <p:pic>
        <p:nvPicPr>
          <p:cNvPr id="9" name="Imagen 8">
            <a:extLst>
              <a:ext uri="{FF2B5EF4-FFF2-40B4-BE49-F238E27FC236}">
                <a16:creationId xmlns:a16="http://schemas.microsoft.com/office/drawing/2014/main" id="{939530FD-8DEA-736E-5D56-84C7815ABE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04799"/>
            <a:ext cx="3842655" cy="5671456"/>
          </a:xfrm>
          <a:prstGeom prst="rect">
            <a:avLst/>
          </a:prstGeom>
        </p:spPr>
      </p:pic>
    </p:spTree>
    <p:extLst>
      <p:ext uri="{BB962C8B-B14F-4D97-AF65-F5344CB8AC3E}">
        <p14:creationId xmlns:p14="http://schemas.microsoft.com/office/powerpoint/2010/main" val="356619561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BBE3-B9C5-4ACA-629B-B6CF5389A2BE}"/>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C88F7535-974F-EAFA-DAEA-D945F0F80CFA}"/>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4697E64-8C0E-7D81-ABD2-DDC081C9F9CA}"/>
              </a:ext>
            </a:extLst>
          </p:cNvPr>
          <p:cNvPicPr>
            <a:picLocks noChangeAspect="1"/>
          </p:cNvPicPr>
          <p:nvPr/>
        </p:nvPicPr>
        <p:blipFill>
          <a:blip r:embed="rId3"/>
          <a:stretch>
            <a:fillRect/>
          </a:stretch>
        </p:blipFill>
        <p:spPr>
          <a:xfrm>
            <a:off x="21771" y="-18255"/>
            <a:ext cx="9144000" cy="1204799"/>
          </a:xfrm>
          <a:prstGeom prst="rect">
            <a:avLst/>
          </a:prstGeom>
        </p:spPr>
      </p:pic>
      <p:sp>
        <p:nvSpPr>
          <p:cNvPr id="4" name="Título 3">
            <a:extLst>
              <a:ext uri="{FF2B5EF4-FFF2-40B4-BE49-F238E27FC236}">
                <a16:creationId xmlns:a16="http://schemas.microsoft.com/office/drawing/2014/main" id="{77C03798-B710-EE00-8C10-85C16C7C5022}"/>
              </a:ext>
            </a:extLst>
          </p:cNvPr>
          <p:cNvSpPr>
            <a:spLocks noGrp="1"/>
          </p:cNvSpPr>
          <p:nvPr>
            <p:ph type="title"/>
          </p:nvPr>
        </p:nvSpPr>
        <p:spPr>
          <a:xfrm>
            <a:off x="0" y="18256"/>
            <a:ext cx="9144000" cy="1168288"/>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FUE FAVORECIDA Y BENDITA ENTRE LAS MUJERES, NO “SOBRE” ELLAS.</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6E0D7FFB-1973-78EA-78F1-97E768EEEA5A}"/>
              </a:ext>
            </a:extLst>
          </p:cNvPr>
          <p:cNvSpPr>
            <a:spLocks noGrp="1"/>
          </p:cNvSpPr>
          <p:nvPr>
            <p:ph idx="1"/>
          </p:nvPr>
        </p:nvSpPr>
        <p:spPr>
          <a:xfrm>
            <a:off x="3864428" y="1186544"/>
            <a:ext cx="5279571" cy="5653201"/>
          </a:xfrm>
        </p:spPr>
        <p:txBody>
          <a:bodyPr>
            <a:normAutofit lnSpcReduction="10000"/>
          </a:bodyPr>
          <a:lstStyle/>
          <a:p>
            <a:r>
              <a:rPr lang="es-ES" b="1" dirty="0">
                <a:latin typeface="Maiandra GD" panose="020E0502030308020204" pitchFamily="34" charset="0"/>
              </a:rPr>
              <a:t>Jesús responde extendiendo el significado de familia, indicando que aquellos que hacen la voluntad de su Padre celestial son considerados como su verdadera familia: hermanos, hermanas y madre,</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V.48.</a:t>
            </a:r>
            <a:r>
              <a:rPr lang="es-ES" b="1" dirty="0">
                <a:latin typeface="Maiandra GD" panose="020E0502030308020204" pitchFamily="34" charset="0"/>
              </a:rPr>
              <a:t> </a:t>
            </a:r>
          </a:p>
          <a:p>
            <a:r>
              <a:rPr lang="es-ES" b="1" dirty="0">
                <a:latin typeface="Maiandra GD" panose="020E0502030308020204" pitchFamily="34" charset="0"/>
              </a:rPr>
              <a:t>Pero Jesús respondió al que le informó: </a:t>
            </a:r>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«¿Quién es Mi madre, y quiénes son Mis hermanos?».</a:t>
            </a:r>
            <a:r>
              <a:rPr lang="es-ES" b="1" dirty="0">
                <a:latin typeface="Maiandra GD" panose="020E0502030308020204" pitchFamily="34" charset="0"/>
              </a:rPr>
              <a:t> </a:t>
            </a:r>
          </a:p>
          <a:p>
            <a:r>
              <a:rPr lang="es-ES" b="1" dirty="0">
                <a:latin typeface="Maiandra GD" panose="020E0502030308020204" pitchFamily="34" charset="0"/>
              </a:rPr>
              <a:t>Jesús está respondiendo a alguien que le informa que su madre y hermanos están afuera buscándolo. </a:t>
            </a:r>
            <a:endParaRPr lang="en-US" b="1" dirty="0">
              <a:latin typeface="Maiandra GD" panose="020E0502030308020204" pitchFamily="34" charset="0"/>
            </a:endParaRPr>
          </a:p>
        </p:txBody>
      </p:sp>
      <p:pic>
        <p:nvPicPr>
          <p:cNvPr id="9" name="Imagen 8">
            <a:extLst>
              <a:ext uri="{FF2B5EF4-FFF2-40B4-BE49-F238E27FC236}">
                <a16:creationId xmlns:a16="http://schemas.microsoft.com/office/drawing/2014/main" id="{1C9AF9DB-66B9-329B-91DD-D99E097C8FD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04799"/>
            <a:ext cx="3842655" cy="5671456"/>
          </a:xfrm>
          <a:prstGeom prst="rect">
            <a:avLst/>
          </a:prstGeom>
        </p:spPr>
      </p:pic>
    </p:spTree>
    <p:extLst>
      <p:ext uri="{BB962C8B-B14F-4D97-AF65-F5344CB8AC3E}">
        <p14:creationId xmlns:p14="http://schemas.microsoft.com/office/powerpoint/2010/main" val="20082367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EA8E9A-036F-7722-D808-4FE2E2D5D510}"/>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1F5980E1-EFD8-D2C9-715B-3FC5DC5D8C59}"/>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AEB1216A-8386-F789-A749-DBCDE6FB3BBC}"/>
              </a:ext>
            </a:extLst>
          </p:cNvPr>
          <p:cNvPicPr>
            <a:picLocks noChangeAspect="1"/>
          </p:cNvPicPr>
          <p:nvPr/>
        </p:nvPicPr>
        <p:blipFill>
          <a:blip r:embed="rId3"/>
          <a:stretch>
            <a:fillRect/>
          </a:stretch>
        </p:blipFill>
        <p:spPr>
          <a:xfrm>
            <a:off x="21771" y="-18255"/>
            <a:ext cx="9144000" cy="1204799"/>
          </a:xfrm>
          <a:prstGeom prst="rect">
            <a:avLst/>
          </a:prstGeom>
        </p:spPr>
      </p:pic>
      <p:sp>
        <p:nvSpPr>
          <p:cNvPr id="4" name="Título 3">
            <a:extLst>
              <a:ext uri="{FF2B5EF4-FFF2-40B4-BE49-F238E27FC236}">
                <a16:creationId xmlns:a16="http://schemas.microsoft.com/office/drawing/2014/main" id="{48ABD90B-B646-074E-44D3-D589AF077862}"/>
              </a:ext>
            </a:extLst>
          </p:cNvPr>
          <p:cNvSpPr>
            <a:spLocks noGrp="1"/>
          </p:cNvSpPr>
          <p:nvPr>
            <p:ph type="title"/>
          </p:nvPr>
        </p:nvSpPr>
        <p:spPr>
          <a:xfrm>
            <a:off x="0" y="18256"/>
            <a:ext cx="9144000" cy="1168288"/>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FUE FAVORECIDA Y BENDITA ENTRE LAS MUJERES, NO “SOBRE” ELLAS.</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1C0EBE40-8B49-A097-C9CD-E06E262850EB}"/>
              </a:ext>
            </a:extLst>
          </p:cNvPr>
          <p:cNvSpPr>
            <a:spLocks noGrp="1"/>
          </p:cNvSpPr>
          <p:nvPr>
            <p:ph idx="1"/>
          </p:nvPr>
        </p:nvSpPr>
        <p:spPr>
          <a:xfrm>
            <a:off x="3864428" y="1186544"/>
            <a:ext cx="5279571" cy="5653201"/>
          </a:xfrm>
        </p:spPr>
        <p:txBody>
          <a:bodyPr>
            <a:normAutofit lnSpcReduction="10000"/>
          </a:bodyPr>
          <a:lstStyle/>
          <a:p>
            <a:r>
              <a:rPr lang="es-ES" b="1" dirty="0">
                <a:latin typeface="Maiandra GD" panose="020E0502030308020204" pitchFamily="34" charset="0"/>
              </a:rPr>
              <a:t>En lugar de simplemente confirmar su presencia, Jesús aprovecha la oportunidad para enseñar sobre la verdadera familia espiritual. </a:t>
            </a:r>
          </a:p>
          <a:p>
            <a:r>
              <a:rPr lang="es-ES" b="1" dirty="0">
                <a:latin typeface="Maiandra GD" panose="020E0502030308020204" pitchFamily="34" charset="0"/>
              </a:rPr>
              <a:t>Él declara que aquellos que hacen la voluntad de su Padre celestial son su verdadera su familia: sus hermanos, hermanas y madre.</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V.49.</a:t>
            </a:r>
            <a:r>
              <a:rPr lang="es-ES" b="1" dirty="0">
                <a:latin typeface="Maiandra GD" panose="020E0502030308020204" pitchFamily="34" charset="0"/>
              </a:rPr>
              <a:t> </a:t>
            </a:r>
          </a:p>
          <a:p>
            <a:r>
              <a:rPr lang="es-ES" b="1" dirty="0">
                <a:latin typeface="Maiandra GD" panose="020E0502030308020204" pitchFamily="34" charset="0"/>
              </a:rPr>
              <a:t>Y extendiendo la mano hacia Sus discípulos, </a:t>
            </a: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dijo: «¡Miren, aquí están Mi madre y Mis hermanos!</a:t>
            </a:r>
            <a:r>
              <a:rPr lang="es-ES" b="1" dirty="0">
                <a:latin typeface="Maiandra GD" panose="020E0502030308020204" pitchFamily="34" charset="0"/>
              </a:rPr>
              <a:t> </a:t>
            </a:r>
          </a:p>
        </p:txBody>
      </p:sp>
      <p:pic>
        <p:nvPicPr>
          <p:cNvPr id="9" name="Imagen 8">
            <a:extLst>
              <a:ext uri="{FF2B5EF4-FFF2-40B4-BE49-F238E27FC236}">
                <a16:creationId xmlns:a16="http://schemas.microsoft.com/office/drawing/2014/main" id="{812F5F71-2FE7-1C5E-D150-BFD9E15176B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04799"/>
            <a:ext cx="3842655" cy="5671456"/>
          </a:xfrm>
          <a:prstGeom prst="rect">
            <a:avLst/>
          </a:prstGeom>
        </p:spPr>
      </p:pic>
    </p:spTree>
    <p:extLst>
      <p:ext uri="{BB962C8B-B14F-4D97-AF65-F5344CB8AC3E}">
        <p14:creationId xmlns:p14="http://schemas.microsoft.com/office/powerpoint/2010/main" val="269544269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26409-99FB-FA06-018E-DCEDDD7D6309}"/>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93CDC277-1D9D-9339-11E9-4D0C94A7608F}"/>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0E58A3D2-213D-A78F-34D1-495906624E54}"/>
              </a:ext>
            </a:extLst>
          </p:cNvPr>
          <p:cNvPicPr>
            <a:picLocks noChangeAspect="1"/>
          </p:cNvPicPr>
          <p:nvPr/>
        </p:nvPicPr>
        <p:blipFill>
          <a:blip r:embed="rId3"/>
          <a:stretch>
            <a:fillRect/>
          </a:stretch>
        </p:blipFill>
        <p:spPr>
          <a:xfrm>
            <a:off x="21771" y="-18255"/>
            <a:ext cx="9144000" cy="1204799"/>
          </a:xfrm>
          <a:prstGeom prst="rect">
            <a:avLst/>
          </a:prstGeom>
        </p:spPr>
      </p:pic>
      <p:sp>
        <p:nvSpPr>
          <p:cNvPr id="4" name="Título 3">
            <a:extLst>
              <a:ext uri="{FF2B5EF4-FFF2-40B4-BE49-F238E27FC236}">
                <a16:creationId xmlns:a16="http://schemas.microsoft.com/office/drawing/2014/main" id="{0C1FF27E-3373-6A3B-4694-E51227BF01D7}"/>
              </a:ext>
            </a:extLst>
          </p:cNvPr>
          <p:cNvSpPr>
            <a:spLocks noGrp="1"/>
          </p:cNvSpPr>
          <p:nvPr>
            <p:ph type="title"/>
          </p:nvPr>
        </p:nvSpPr>
        <p:spPr>
          <a:xfrm>
            <a:off x="0" y="18256"/>
            <a:ext cx="9144000" cy="1168288"/>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FUE FAVORECIDA Y BENDITA ENTRE LAS MUJERES, NO “SOBRE” ELLAS.</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1594C263-DC6A-52F5-679C-C6F92D5DCBDA}"/>
              </a:ext>
            </a:extLst>
          </p:cNvPr>
          <p:cNvSpPr>
            <a:spLocks noGrp="1"/>
          </p:cNvSpPr>
          <p:nvPr>
            <p:ph idx="1"/>
          </p:nvPr>
        </p:nvSpPr>
        <p:spPr>
          <a:xfrm>
            <a:off x="3864428" y="1186544"/>
            <a:ext cx="5279571" cy="5653201"/>
          </a:xfrm>
        </p:spPr>
        <p:txBody>
          <a:bodyPr>
            <a:normAutofit lnSpcReduction="10000"/>
          </a:bodyPr>
          <a:lstStyle/>
          <a:p>
            <a:r>
              <a:rPr lang="es-ES" b="1" dirty="0">
                <a:latin typeface="Maiandra GD" panose="020E0502030308020204" pitchFamily="34" charset="0"/>
              </a:rPr>
              <a:t>Jesús define su verdadera familia no por lazos de sangre, sino por aquellos que hacen la voluntad de su Padre celestial.</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V.50.</a:t>
            </a:r>
            <a:r>
              <a:rPr lang="es-ES" b="1" dirty="0">
                <a:latin typeface="Maiandra GD" panose="020E0502030308020204" pitchFamily="34" charset="0"/>
              </a:rPr>
              <a:t> </a:t>
            </a:r>
          </a:p>
          <a:p>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»Porque cualquiera que hace la voluntad de Mi Padre que está en los cielos,</a:t>
            </a:r>
            <a:r>
              <a:rPr lang="es-ES" b="1" dirty="0">
                <a:latin typeface="Maiandra GD" panose="020E0502030308020204" pitchFamily="34" charset="0"/>
              </a:rPr>
              <a:t> ese es Mi hermano y Mi hermana y Mi madre». </a:t>
            </a:r>
          </a:p>
          <a:p>
            <a:r>
              <a:rPr lang="es-ES" b="1" dirty="0">
                <a:latin typeface="Maiandra GD" panose="020E0502030308020204" pitchFamily="34" charset="0"/>
              </a:rPr>
              <a:t>Aquellos que obedecen y siguen los mandamientos de Dios son considerados parte de la familia de Jesús.</a:t>
            </a:r>
          </a:p>
        </p:txBody>
      </p:sp>
      <p:pic>
        <p:nvPicPr>
          <p:cNvPr id="9" name="Imagen 8">
            <a:extLst>
              <a:ext uri="{FF2B5EF4-FFF2-40B4-BE49-F238E27FC236}">
                <a16:creationId xmlns:a16="http://schemas.microsoft.com/office/drawing/2014/main" id="{7538361B-88B5-FC17-1B7D-595766B79BD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04799"/>
            <a:ext cx="3842655" cy="5671456"/>
          </a:xfrm>
          <a:prstGeom prst="rect">
            <a:avLst/>
          </a:prstGeom>
        </p:spPr>
      </p:pic>
    </p:spTree>
    <p:extLst>
      <p:ext uri="{BB962C8B-B14F-4D97-AF65-F5344CB8AC3E}">
        <p14:creationId xmlns:p14="http://schemas.microsoft.com/office/powerpoint/2010/main" val="23443390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F4C9AE-95DE-E1D3-8295-998E72BA9E88}"/>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A5D6FA04-7891-E9AA-64DE-81ABDDE95F48}"/>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3910A09D-EE64-69D6-3AD6-9BF3F85064E0}"/>
              </a:ext>
            </a:extLst>
          </p:cNvPr>
          <p:cNvPicPr>
            <a:picLocks noChangeAspect="1"/>
          </p:cNvPicPr>
          <p:nvPr/>
        </p:nvPicPr>
        <p:blipFill>
          <a:blip r:embed="rId3"/>
          <a:stretch>
            <a:fillRect/>
          </a:stretch>
        </p:blipFill>
        <p:spPr>
          <a:xfrm>
            <a:off x="21771" y="-18255"/>
            <a:ext cx="9144000" cy="1204799"/>
          </a:xfrm>
          <a:prstGeom prst="rect">
            <a:avLst/>
          </a:prstGeom>
        </p:spPr>
      </p:pic>
      <p:sp>
        <p:nvSpPr>
          <p:cNvPr id="4" name="Título 3">
            <a:extLst>
              <a:ext uri="{FF2B5EF4-FFF2-40B4-BE49-F238E27FC236}">
                <a16:creationId xmlns:a16="http://schemas.microsoft.com/office/drawing/2014/main" id="{5BAE7B6C-6CCD-0FB7-5808-8F731B30DA32}"/>
              </a:ext>
            </a:extLst>
          </p:cNvPr>
          <p:cNvSpPr>
            <a:spLocks noGrp="1"/>
          </p:cNvSpPr>
          <p:nvPr>
            <p:ph type="title"/>
          </p:nvPr>
        </p:nvSpPr>
        <p:spPr>
          <a:xfrm>
            <a:off x="0" y="18256"/>
            <a:ext cx="9144000" cy="1168288"/>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FUE FAVORECIDA Y BENDITA ENTRE LAS MUJERES, NO “SOBRE” ELLAS.</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51226BBB-AF75-83FB-E0C7-8C137344EF8D}"/>
              </a:ext>
            </a:extLst>
          </p:cNvPr>
          <p:cNvSpPr>
            <a:spLocks noGrp="1"/>
          </p:cNvSpPr>
          <p:nvPr>
            <p:ph idx="1"/>
          </p:nvPr>
        </p:nvSpPr>
        <p:spPr>
          <a:xfrm>
            <a:off x="3864428" y="1186544"/>
            <a:ext cx="5279571" cy="5653201"/>
          </a:xfrm>
        </p:spPr>
        <p:txBody>
          <a:bodyPr>
            <a:normAutofit/>
          </a:bodyPr>
          <a:lstStyle/>
          <a:p>
            <a:r>
              <a:rPr lang="es-ES" b="1" dirty="0">
                <a:latin typeface="Maiandra GD" panose="020E0502030308020204" pitchFamily="34" charset="0"/>
              </a:rPr>
              <a:t>Más cercanos a Él que sus propios familiares biológicos.</a:t>
            </a:r>
          </a:p>
          <a:p>
            <a:r>
              <a:rPr lang="es-ES" b="1" dirty="0">
                <a:latin typeface="Maiandra GD" panose="020E0502030308020204" pitchFamily="34" charset="0"/>
              </a:rPr>
              <a:t>Y también debería de ser para Nosotros también Nuestra familia espiritual por encima de la de sangre.</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Galatas.6:10.</a:t>
            </a:r>
            <a:r>
              <a:rPr lang="es-ES" b="1" dirty="0">
                <a:latin typeface="Maiandra GD" panose="020E0502030308020204" pitchFamily="34" charset="0"/>
              </a:rPr>
              <a:t> </a:t>
            </a:r>
          </a:p>
          <a:p>
            <a:r>
              <a:rPr lang="es-ES" b="1" dirty="0">
                <a:latin typeface="Maiandra GD" panose="020E0502030308020204" pitchFamily="34" charset="0"/>
              </a:rPr>
              <a:t>Así que entonces, hagamos bien a todos según tengamos oportunidad, </a:t>
            </a:r>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y especialmente a los de la familia de la fe.</a:t>
            </a:r>
            <a:r>
              <a:rPr lang="es-ES" b="1" dirty="0">
                <a:latin typeface="Maiandra GD" panose="020E0502030308020204" pitchFamily="34" charset="0"/>
              </a:rPr>
              <a:t> </a:t>
            </a:r>
          </a:p>
          <a:p>
            <a:r>
              <a:rPr lang="es-ES" b="1" dirty="0">
                <a:latin typeface="Maiandra GD" panose="020E0502030308020204" pitchFamily="34" charset="0"/>
              </a:rPr>
              <a:t>En esencia, nos llama a hacer el bien a todos.</a:t>
            </a:r>
            <a:endParaRPr lang="en-US" b="1" dirty="0">
              <a:latin typeface="Maiandra GD" panose="020E0502030308020204" pitchFamily="34" charset="0"/>
            </a:endParaRPr>
          </a:p>
        </p:txBody>
      </p:sp>
      <p:pic>
        <p:nvPicPr>
          <p:cNvPr id="9" name="Imagen 8">
            <a:extLst>
              <a:ext uri="{FF2B5EF4-FFF2-40B4-BE49-F238E27FC236}">
                <a16:creationId xmlns:a16="http://schemas.microsoft.com/office/drawing/2014/main" id="{85258D62-DBF0-60C5-7A11-0CE71E6900E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04799"/>
            <a:ext cx="3842655" cy="5671456"/>
          </a:xfrm>
          <a:prstGeom prst="rect">
            <a:avLst/>
          </a:prstGeom>
        </p:spPr>
      </p:pic>
    </p:spTree>
    <p:extLst>
      <p:ext uri="{BB962C8B-B14F-4D97-AF65-F5344CB8AC3E}">
        <p14:creationId xmlns:p14="http://schemas.microsoft.com/office/powerpoint/2010/main" val="21408668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A1BDB9-D8F9-F477-E00E-8143CA650797}"/>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E236861C-1A0E-6B69-B899-9750D9232E3B}"/>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686D2CD8-D4F0-90E2-5275-B9A547B4A165}"/>
              </a:ext>
            </a:extLst>
          </p:cNvPr>
          <p:cNvPicPr>
            <a:picLocks noChangeAspect="1"/>
          </p:cNvPicPr>
          <p:nvPr/>
        </p:nvPicPr>
        <p:blipFill>
          <a:blip r:embed="rId3"/>
          <a:stretch>
            <a:fillRect/>
          </a:stretch>
        </p:blipFill>
        <p:spPr>
          <a:xfrm>
            <a:off x="0" y="1"/>
            <a:ext cx="9144000" cy="1230086"/>
          </a:xfrm>
          <a:prstGeom prst="rect">
            <a:avLst/>
          </a:prstGeom>
        </p:spPr>
      </p:pic>
      <p:sp>
        <p:nvSpPr>
          <p:cNvPr id="4" name="Título 3">
            <a:extLst>
              <a:ext uri="{FF2B5EF4-FFF2-40B4-BE49-F238E27FC236}">
                <a16:creationId xmlns:a16="http://schemas.microsoft.com/office/drawing/2014/main" id="{4A5DB152-2DE1-7F99-FB9F-350D138DA16A}"/>
              </a:ext>
            </a:extLst>
          </p:cNvPr>
          <p:cNvSpPr>
            <a:spLocks noGrp="1"/>
          </p:cNvSpPr>
          <p:nvPr>
            <p:ph type="title"/>
          </p:nvPr>
        </p:nvSpPr>
        <p:spPr>
          <a:xfrm>
            <a:off x="0" y="18255"/>
            <a:ext cx="9144000" cy="1211831"/>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8900" b="1" u="sng" dirty="0">
                <a:effectLst>
                  <a:outerShdw blurRad="38100" dist="38100" dir="2700000" algn="tl">
                    <a:srgbClr val="000000">
                      <a:alpha val="43137"/>
                    </a:srgbClr>
                  </a:outerShdw>
                </a:effectLst>
                <a:latin typeface="Maiandra GD" panose="020E0502030308020204" pitchFamily="34" charset="0"/>
              </a:rPr>
              <a:t>INTRODUCCIÓN:</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1AE88784-F391-7B43-FE49-86C253D9C7CD}"/>
              </a:ext>
            </a:extLst>
          </p:cNvPr>
          <p:cNvSpPr>
            <a:spLocks noGrp="1"/>
          </p:cNvSpPr>
          <p:nvPr>
            <p:ph idx="1"/>
          </p:nvPr>
        </p:nvSpPr>
        <p:spPr>
          <a:xfrm>
            <a:off x="3864428" y="1248340"/>
            <a:ext cx="5279571" cy="5591406"/>
          </a:xfrm>
        </p:spPr>
        <p:txBody>
          <a:bodyPr/>
          <a:lstStyle/>
          <a:p>
            <a:r>
              <a:rPr lang="es-ES" b="1" dirty="0">
                <a:latin typeface="Maiandra GD" panose="020E0502030308020204" pitchFamily="34" charset="0"/>
              </a:rPr>
              <a:t>En el transcurso de los siglos desde el nacimiento de Jesús los conceptos respectos a María han tomado dos extremos:</a:t>
            </a:r>
          </a:p>
          <a:p>
            <a:r>
              <a:rPr lang="es-ES" b="1" dirty="0">
                <a:latin typeface="Maiandra GD" panose="020E0502030308020204" pitchFamily="34" charset="0"/>
              </a:rPr>
              <a:t>1. Por un lado hay quienes la exaltan al mismo nivel que Jesús.</a:t>
            </a:r>
          </a:p>
          <a:p>
            <a:r>
              <a:rPr lang="es-ES" b="1" dirty="0">
                <a:latin typeface="Maiandra GD" panose="020E0502030308020204" pitchFamily="34" charset="0"/>
              </a:rPr>
              <a:t>2. Por el otro lado, la ignoran a tal punto que no recibe el respeto que merece.</a:t>
            </a:r>
          </a:p>
          <a:p>
            <a:r>
              <a:rPr lang="es-ES" b="1" dirty="0">
                <a:latin typeface="Maiandra GD" panose="020E0502030308020204" pitchFamily="34" charset="0"/>
              </a:rPr>
              <a:t>Los dos extremos son incorrectos.</a:t>
            </a:r>
          </a:p>
        </p:txBody>
      </p:sp>
      <p:pic>
        <p:nvPicPr>
          <p:cNvPr id="9" name="Imagen 8">
            <a:extLst>
              <a:ext uri="{FF2B5EF4-FFF2-40B4-BE49-F238E27FC236}">
                <a16:creationId xmlns:a16="http://schemas.microsoft.com/office/drawing/2014/main" id="{EE4CC7D8-C12B-FD97-D738-C19B3CFDD52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48340"/>
            <a:ext cx="3842655" cy="5627915"/>
          </a:xfrm>
          <a:prstGeom prst="rect">
            <a:avLst/>
          </a:prstGeom>
        </p:spPr>
      </p:pic>
    </p:spTree>
    <p:extLst>
      <p:ext uri="{BB962C8B-B14F-4D97-AF65-F5344CB8AC3E}">
        <p14:creationId xmlns:p14="http://schemas.microsoft.com/office/powerpoint/2010/main" val="188440586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0E16A6-2830-7F63-1800-B320D16C5B93}"/>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7BF74804-4F1B-93E8-02DE-5712C6274FA4}"/>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4D7E91F6-55CA-8609-8758-04E7B2830ADD}"/>
              </a:ext>
            </a:extLst>
          </p:cNvPr>
          <p:cNvPicPr>
            <a:picLocks noChangeAspect="1"/>
          </p:cNvPicPr>
          <p:nvPr/>
        </p:nvPicPr>
        <p:blipFill>
          <a:blip r:embed="rId3"/>
          <a:stretch>
            <a:fillRect/>
          </a:stretch>
        </p:blipFill>
        <p:spPr>
          <a:xfrm>
            <a:off x="21771" y="-18255"/>
            <a:ext cx="9144000" cy="1204799"/>
          </a:xfrm>
          <a:prstGeom prst="rect">
            <a:avLst/>
          </a:prstGeom>
        </p:spPr>
      </p:pic>
      <p:sp>
        <p:nvSpPr>
          <p:cNvPr id="4" name="Título 3">
            <a:extLst>
              <a:ext uri="{FF2B5EF4-FFF2-40B4-BE49-F238E27FC236}">
                <a16:creationId xmlns:a16="http://schemas.microsoft.com/office/drawing/2014/main" id="{1BA10CB5-37AE-6EB3-DD4D-A4B45EEFB076}"/>
              </a:ext>
            </a:extLst>
          </p:cNvPr>
          <p:cNvSpPr>
            <a:spLocks noGrp="1"/>
          </p:cNvSpPr>
          <p:nvPr>
            <p:ph type="title"/>
          </p:nvPr>
        </p:nvSpPr>
        <p:spPr>
          <a:xfrm>
            <a:off x="0" y="18256"/>
            <a:ext cx="9144000" cy="1168288"/>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FUE FAVORECIDA Y BENDITA ENTRE LAS MUJERES, NO “SOBRE” ELLAS.</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98D08E17-495B-11A6-2AF3-894F8E38CEE8}"/>
              </a:ext>
            </a:extLst>
          </p:cNvPr>
          <p:cNvSpPr>
            <a:spLocks noGrp="1"/>
          </p:cNvSpPr>
          <p:nvPr>
            <p:ph idx="1"/>
          </p:nvPr>
        </p:nvSpPr>
        <p:spPr>
          <a:xfrm>
            <a:off x="3864428" y="1186544"/>
            <a:ext cx="5279571" cy="5653201"/>
          </a:xfrm>
        </p:spPr>
        <p:txBody>
          <a:bodyPr/>
          <a:lstStyle/>
          <a:p>
            <a:r>
              <a:rPr lang="es-ES" b="1" dirty="0">
                <a:latin typeface="Maiandra GD" panose="020E0502030308020204" pitchFamily="34" charset="0"/>
              </a:rPr>
              <a:t>Especialmente a aquellos que son parte de la familia de la fe, mientras tengamos la oportunidad.</a:t>
            </a:r>
          </a:p>
          <a:p>
            <a:r>
              <a:rPr lang="es-ES" b="1" dirty="0">
                <a:latin typeface="Maiandra GD" panose="020E0502030308020204" pitchFamily="34" charset="0"/>
              </a:rPr>
              <a:t>La clave está en la oportunidad y la perseverancia en la práctica del bien.</a:t>
            </a:r>
          </a:p>
          <a:p>
            <a:r>
              <a:rPr lang="es-ES" b="1" dirty="0">
                <a:latin typeface="Maiandra GD" panose="020E0502030308020204" pitchFamily="34" charset="0"/>
              </a:rPr>
              <a:t>En estos dos ejemplos, Jesús no menospreciaba a su madre, ni implicaba que no fuera importante hablar con Ella, más bien hacía hincapié a las siguientes verdades:</a:t>
            </a:r>
          </a:p>
        </p:txBody>
      </p:sp>
      <p:pic>
        <p:nvPicPr>
          <p:cNvPr id="9" name="Imagen 8">
            <a:extLst>
              <a:ext uri="{FF2B5EF4-FFF2-40B4-BE49-F238E27FC236}">
                <a16:creationId xmlns:a16="http://schemas.microsoft.com/office/drawing/2014/main" id="{7C1456D3-C623-994B-E1D5-DA2BC508F34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04799"/>
            <a:ext cx="3842655" cy="5671456"/>
          </a:xfrm>
          <a:prstGeom prst="rect">
            <a:avLst/>
          </a:prstGeom>
        </p:spPr>
      </p:pic>
    </p:spTree>
    <p:extLst>
      <p:ext uri="{BB962C8B-B14F-4D97-AF65-F5344CB8AC3E}">
        <p14:creationId xmlns:p14="http://schemas.microsoft.com/office/powerpoint/2010/main" val="129332815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2DE1E-0F8A-0192-EBD1-27358AC51463}"/>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DA995253-8945-9F7F-E7E8-5620952A0ED4}"/>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3D341C74-A0BF-E23D-E2B8-7459BEF7824A}"/>
              </a:ext>
            </a:extLst>
          </p:cNvPr>
          <p:cNvPicPr>
            <a:picLocks noChangeAspect="1"/>
          </p:cNvPicPr>
          <p:nvPr/>
        </p:nvPicPr>
        <p:blipFill>
          <a:blip r:embed="rId3"/>
          <a:stretch>
            <a:fillRect/>
          </a:stretch>
        </p:blipFill>
        <p:spPr>
          <a:xfrm>
            <a:off x="21771" y="-18255"/>
            <a:ext cx="9144000" cy="1204799"/>
          </a:xfrm>
          <a:prstGeom prst="rect">
            <a:avLst/>
          </a:prstGeom>
        </p:spPr>
      </p:pic>
      <p:sp>
        <p:nvSpPr>
          <p:cNvPr id="4" name="Título 3">
            <a:extLst>
              <a:ext uri="{FF2B5EF4-FFF2-40B4-BE49-F238E27FC236}">
                <a16:creationId xmlns:a16="http://schemas.microsoft.com/office/drawing/2014/main" id="{926BEC4A-1AFD-7FEC-1E51-CDA9EF0A84AA}"/>
              </a:ext>
            </a:extLst>
          </p:cNvPr>
          <p:cNvSpPr>
            <a:spLocks noGrp="1"/>
          </p:cNvSpPr>
          <p:nvPr>
            <p:ph type="title"/>
          </p:nvPr>
        </p:nvSpPr>
        <p:spPr>
          <a:xfrm>
            <a:off x="0" y="18256"/>
            <a:ext cx="9144000" cy="1168288"/>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FUE FAVORECIDA Y BENDITA ENTRE LAS MUJERES, NO “SOBRE” ELLAS.</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A9396BB0-4E26-3919-5DB6-D3D51CB45D3B}"/>
              </a:ext>
            </a:extLst>
          </p:cNvPr>
          <p:cNvSpPr>
            <a:spLocks noGrp="1"/>
          </p:cNvSpPr>
          <p:nvPr>
            <p:ph idx="1"/>
          </p:nvPr>
        </p:nvSpPr>
        <p:spPr>
          <a:xfrm>
            <a:off x="3864428" y="1186544"/>
            <a:ext cx="5279571" cy="5653201"/>
          </a:xfrm>
        </p:spPr>
        <p:txBody>
          <a:bodyPr>
            <a:normAutofit fontScale="92500" lnSpcReduction="10000"/>
          </a:bodyPr>
          <a:lstStyle/>
          <a:p>
            <a:r>
              <a:rPr lang="es-ES" b="1" dirty="0">
                <a:latin typeface="Maiandra GD" panose="020E0502030308020204" pitchFamily="34" charset="0"/>
              </a:rPr>
              <a:t>Las condiciones que aseguraron las bendiciones de Dios para María, pueden cumplirse por todos aquellos que tienen un profundo deseo de hacer la voluntad de Dios.</a:t>
            </a:r>
          </a:p>
          <a:p>
            <a:r>
              <a:rPr lang="es-ES" b="1" dirty="0">
                <a:latin typeface="Maiandra GD" panose="020E0502030308020204" pitchFamily="34" charset="0"/>
              </a:rPr>
              <a:t>Para los que cumplen con estas condiciones les esperan bendiciones iguales o aún más grande que las que experimento María.</a:t>
            </a:r>
          </a:p>
          <a:p>
            <a:r>
              <a:rPr lang="es-ES" b="1" dirty="0">
                <a:latin typeface="Maiandra GD" panose="020E0502030308020204" pitchFamily="34" charset="0"/>
              </a:rPr>
              <a:t>Dios no hace acepción de personas entre los que son fieles. En otras palabras, no existen niveles de importancia, rango o posición en la familia.</a:t>
            </a:r>
          </a:p>
        </p:txBody>
      </p:sp>
      <p:pic>
        <p:nvPicPr>
          <p:cNvPr id="9" name="Imagen 8">
            <a:extLst>
              <a:ext uri="{FF2B5EF4-FFF2-40B4-BE49-F238E27FC236}">
                <a16:creationId xmlns:a16="http://schemas.microsoft.com/office/drawing/2014/main" id="{F067F77C-C2FD-5E2D-729C-613A6C9C7BB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204799"/>
            <a:ext cx="3842655" cy="5671456"/>
          </a:xfrm>
          <a:prstGeom prst="rect">
            <a:avLst/>
          </a:prstGeom>
        </p:spPr>
      </p:pic>
    </p:spTree>
    <p:extLst>
      <p:ext uri="{BB962C8B-B14F-4D97-AF65-F5344CB8AC3E}">
        <p14:creationId xmlns:p14="http://schemas.microsoft.com/office/powerpoint/2010/main" val="2909890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11A7BA-4244-BEE2-343E-0551365B06B9}"/>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FDA86CAB-5332-A117-98B6-9D300C75D214}"/>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1241E401-8C8D-9816-71E4-8E931750F340}"/>
              </a:ext>
            </a:extLst>
          </p:cNvPr>
          <p:cNvPicPr>
            <a:picLocks noChangeAspect="1"/>
          </p:cNvPicPr>
          <p:nvPr/>
        </p:nvPicPr>
        <p:blipFill>
          <a:blip r:embed="rId3"/>
          <a:stretch>
            <a:fillRect/>
          </a:stretch>
        </p:blipFill>
        <p:spPr>
          <a:xfrm>
            <a:off x="0" y="0"/>
            <a:ext cx="9144000" cy="1325563"/>
          </a:xfrm>
          <a:prstGeom prst="rect">
            <a:avLst/>
          </a:prstGeom>
        </p:spPr>
      </p:pic>
      <p:sp>
        <p:nvSpPr>
          <p:cNvPr id="4" name="Título 3">
            <a:extLst>
              <a:ext uri="{FF2B5EF4-FFF2-40B4-BE49-F238E27FC236}">
                <a16:creationId xmlns:a16="http://schemas.microsoft.com/office/drawing/2014/main" id="{F392CF29-5C97-A53A-D96F-52FC51035C1E}"/>
              </a:ext>
            </a:extLst>
          </p:cNvPr>
          <p:cNvSpPr>
            <a:spLocks noGrp="1"/>
          </p:cNvSpPr>
          <p:nvPr>
            <p:ph type="title"/>
          </p:nvPr>
        </p:nvSpPr>
        <p:spPr>
          <a:xfrm>
            <a:off x="0" y="18255"/>
            <a:ext cx="9144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MARÍA NO TIENE UN LUGAR SOBRESALIENTE EN LA BIBLIA.</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CD90E0C-7B6E-CF95-E745-6B66EBE2E0C9}"/>
              </a:ext>
            </a:extLst>
          </p:cNvPr>
          <p:cNvSpPr>
            <a:spLocks noGrp="1"/>
          </p:cNvSpPr>
          <p:nvPr>
            <p:ph idx="1"/>
          </p:nvPr>
        </p:nvSpPr>
        <p:spPr>
          <a:xfrm>
            <a:off x="3864428" y="1343818"/>
            <a:ext cx="5279571" cy="5495927"/>
          </a:xfrm>
        </p:spPr>
        <p:txBody>
          <a:bodyPr>
            <a:normAutofit lnSpcReduction="10000"/>
          </a:bodyPr>
          <a:lstStyle/>
          <a:p>
            <a:r>
              <a:rPr lang="es-ES" b="1" dirty="0">
                <a:latin typeface="Maiandra GD" panose="020E0502030308020204" pitchFamily="34" charset="0"/>
              </a:rPr>
              <a:t>Por cierto, la Biblia habla poco de María, después de que Jesús la entregó al cuidado del apóstol Juan.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Juan.19:27.</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Después dijo* al discípulo: «¡Ahí está tu madre!».</a:t>
            </a:r>
            <a:r>
              <a:rPr lang="es-ES" b="1" dirty="0">
                <a:latin typeface="Maiandra GD" panose="020E0502030308020204" pitchFamily="34" charset="0"/>
              </a:rPr>
              <a:t> Y desde aquella hora el discípulo la recibió en su propia casa.</a:t>
            </a:r>
          </a:p>
          <a:p>
            <a:r>
              <a:rPr lang="es-ES" b="1" dirty="0">
                <a:latin typeface="Maiandra GD" panose="020E0502030308020204" pitchFamily="34" charset="0"/>
              </a:rPr>
              <a:t>Jesús, desde la cruz, le encarga a su discípulo Juan el cuidado de su madre, María, simboliza la conexión filial entre Jesús y Juan.</a:t>
            </a:r>
            <a:endParaRPr lang="en-US" b="1" dirty="0">
              <a:latin typeface="Maiandra GD" panose="020E0502030308020204" pitchFamily="34" charset="0"/>
            </a:endParaRPr>
          </a:p>
        </p:txBody>
      </p:sp>
      <p:pic>
        <p:nvPicPr>
          <p:cNvPr id="9" name="Imagen 8">
            <a:extLst>
              <a:ext uri="{FF2B5EF4-FFF2-40B4-BE49-F238E27FC236}">
                <a16:creationId xmlns:a16="http://schemas.microsoft.com/office/drawing/2014/main" id="{E65BA21C-2646-59A6-88E7-D785830A78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325563"/>
            <a:ext cx="3842655" cy="5550692"/>
          </a:xfrm>
          <a:prstGeom prst="rect">
            <a:avLst/>
          </a:prstGeom>
        </p:spPr>
      </p:pic>
    </p:spTree>
    <p:extLst>
      <p:ext uri="{BB962C8B-B14F-4D97-AF65-F5344CB8AC3E}">
        <p14:creationId xmlns:p14="http://schemas.microsoft.com/office/powerpoint/2010/main" val="400237712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463C1-6CC6-76FB-B18C-C6D2C96BB1C7}"/>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672B7CD3-124F-9015-7FCF-8E074357ED5E}"/>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D3B1BC63-FA5E-688C-5C15-51278BCF37A1}"/>
              </a:ext>
            </a:extLst>
          </p:cNvPr>
          <p:cNvPicPr>
            <a:picLocks noChangeAspect="1"/>
          </p:cNvPicPr>
          <p:nvPr/>
        </p:nvPicPr>
        <p:blipFill>
          <a:blip r:embed="rId3"/>
          <a:stretch>
            <a:fillRect/>
          </a:stretch>
        </p:blipFill>
        <p:spPr>
          <a:xfrm>
            <a:off x="0" y="0"/>
            <a:ext cx="9144000" cy="1325563"/>
          </a:xfrm>
          <a:prstGeom prst="rect">
            <a:avLst/>
          </a:prstGeom>
        </p:spPr>
      </p:pic>
      <p:sp>
        <p:nvSpPr>
          <p:cNvPr id="4" name="Título 3">
            <a:extLst>
              <a:ext uri="{FF2B5EF4-FFF2-40B4-BE49-F238E27FC236}">
                <a16:creationId xmlns:a16="http://schemas.microsoft.com/office/drawing/2014/main" id="{9AD566C4-3AED-2950-4E8A-F6F4C8A76C99}"/>
              </a:ext>
            </a:extLst>
          </p:cNvPr>
          <p:cNvSpPr>
            <a:spLocks noGrp="1"/>
          </p:cNvSpPr>
          <p:nvPr>
            <p:ph type="title"/>
          </p:nvPr>
        </p:nvSpPr>
        <p:spPr>
          <a:xfrm>
            <a:off x="0" y="18255"/>
            <a:ext cx="9144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MARÍA NO TIENE UN LUGAR SOBRESALIENTE EN LA BIBLIA.</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D9518C85-2525-F389-4456-11A2A49F96B9}"/>
              </a:ext>
            </a:extLst>
          </p:cNvPr>
          <p:cNvSpPr>
            <a:spLocks noGrp="1"/>
          </p:cNvSpPr>
          <p:nvPr>
            <p:ph idx="1"/>
          </p:nvPr>
        </p:nvSpPr>
        <p:spPr>
          <a:xfrm>
            <a:off x="3864428" y="1343818"/>
            <a:ext cx="5279571" cy="5495927"/>
          </a:xfrm>
        </p:spPr>
        <p:txBody>
          <a:bodyPr/>
          <a:lstStyle/>
          <a:p>
            <a:r>
              <a:rPr lang="es-ES" b="1" dirty="0">
                <a:latin typeface="Maiandra GD" panose="020E0502030308020204" pitchFamily="34" charset="0"/>
              </a:rPr>
              <a:t>Y la responsabilidad de Juan de cuidar de María, estableciendo una relación de madre e hijo entre Ellos.</a:t>
            </a:r>
          </a:p>
          <a:p>
            <a:r>
              <a:rPr lang="es-ES" b="1" dirty="0">
                <a:latin typeface="Maiandra GD" panose="020E0502030308020204" pitchFamily="34" charset="0"/>
              </a:rPr>
              <a:t>Solo una vez más leemos de Ella en la Biblia.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Hechos.1:14.</a:t>
            </a:r>
            <a:r>
              <a:rPr lang="es-ES" b="1" dirty="0">
                <a:latin typeface="Maiandra GD" panose="020E0502030308020204" pitchFamily="34" charset="0"/>
              </a:rPr>
              <a:t> </a:t>
            </a:r>
          </a:p>
          <a:p>
            <a:r>
              <a:rPr lang="es-ES" b="1" dirty="0">
                <a:latin typeface="Maiandra GD" panose="020E0502030308020204" pitchFamily="34" charset="0"/>
              </a:rPr>
              <a:t>Todos estos estaban unánimes, entregados de continuo a la oración junto con las mujeres, </a:t>
            </a:r>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y con María la madre de Jesús, y con Sus hermanos.</a:t>
            </a:r>
          </a:p>
        </p:txBody>
      </p:sp>
      <p:pic>
        <p:nvPicPr>
          <p:cNvPr id="9" name="Imagen 8">
            <a:extLst>
              <a:ext uri="{FF2B5EF4-FFF2-40B4-BE49-F238E27FC236}">
                <a16:creationId xmlns:a16="http://schemas.microsoft.com/office/drawing/2014/main" id="{CE61041E-5F63-3D63-7473-6F114DD93F4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325563"/>
            <a:ext cx="3842655" cy="5550692"/>
          </a:xfrm>
          <a:prstGeom prst="rect">
            <a:avLst/>
          </a:prstGeom>
        </p:spPr>
      </p:pic>
    </p:spTree>
    <p:extLst>
      <p:ext uri="{BB962C8B-B14F-4D97-AF65-F5344CB8AC3E}">
        <p14:creationId xmlns:p14="http://schemas.microsoft.com/office/powerpoint/2010/main" val="169623915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D4D68-2073-D8DC-FFCC-769E8CCE1AD9}"/>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8FDE90F3-3665-2D99-11B5-97147B7987C7}"/>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1B42DCBC-59DE-7E70-4F18-BF0364B6AC9D}"/>
              </a:ext>
            </a:extLst>
          </p:cNvPr>
          <p:cNvPicPr>
            <a:picLocks noChangeAspect="1"/>
          </p:cNvPicPr>
          <p:nvPr/>
        </p:nvPicPr>
        <p:blipFill>
          <a:blip r:embed="rId3"/>
          <a:stretch>
            <a:fillRect/>
          </a:stretch>
        </p:blipFill>
        <p:spPr>
          <a:xfrm>
            <a:off x="0" y="0"/>
            <a:ext cx="9144000" cy="1325563"/>
          </a:xfrm>
          <a:prstGeom prst="rect">
            <a:avLst/>
          </a:prstGeom>
        </p:spPr>
      </p:pic>
      <p:sp>
        <p:nvSpPr>
          <p:cNvPr id="4" name="Título 3">
            <a:extLst>
              <a:ext uri="{FF2B5EF4-FFF2-40B4-BE49-F238E27FC236}">
                <a16:creationId xmlns:a16="http://schemas.microsoft.com/office/drawing/2014/main" id="{43EFF8E4-4E50-4534-FE65-009F1659E0F3}"/>
              </a:ext>
            </a:extLst>
          </p:cNvPr>
          <p:cNvSpPr>
            <a:spLocks noGrp="1"/>
          </p:cNvSpPr>
          <p:nvPr>
            <p:ph type="title"/>
          </p:nvPr>
        </p:nvSpPr>
        <p:spPr>
          <a:xfrm>
            <a:off x="0" y="18255"/>
            <a:ext cx="9144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MARÍA NO TIENE UN LUGAR SOBRESALIENTE EN LA BIBLIA.</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0132756B-C8F5-FED3-38B4-2EE3FF9625ED}"/>
              </a:ext>
            </a:extLst>
          </p:cNvPr>
          <p:cNvSpPr>
            <a:spLocks noGrp="1"/>
          </p:cNvSpPr>
          <p:nvPr>
            <p:ph idx="1"/>
          </p:nvPr>
        </p:nvSpPr>
        <p:spPr>
          <a:xfrm>
            <a:off x="3864428" y="1343818"/>
            <a:ext cx="5279571" cy="5495927"/>
          </a:xfrm>
        </p:spPr>
        <p:txBody>
          <a:bodyPr>
            <a:normAutofit lnSpcReduction="10000"/>
          </a:bodyPr>
          <a:lstStyle/>
          <a:p>
            <a:r>
              <a:rPr lang="es-ES" b="1" dirty="0">
                <a:latin typeface="Maiandra GD" panose="020E0502030308020204" pitchFamily="34" charset="0"/>
              </a:rPr>
              <a:t>En todas sus epístolas Pablo no habla nada de Ella, tampoco Santiago hace mención de Ella, aunque era hijo de Ella.</a:t>
            </a:r>
          </a:p>
          <a:p>
            <a:r>
              <a:rPr lang="es-ES" b="1" dirty="0">
                <a:latin typeface="Maiandra GD" panose="020E0502030308020204" pitchFamily="34" charset="0"/>
              </a:rPr>
              <a:t>Juan, Él que la cuida después de la muerte de Jesús nunca hace mención de Ella. </a:t>
            </a:r>
          </a:p>
          <a:p>
            <a:r>
              <a:rPr lang="es-ES" b="1" dirty="0">
                <a:latin typeface="Maiandra GD" panose="020E0502030308020204" pitchFamily="34" charset="0"/>
              </a:rPr>
              <a:t>El enfoque claro y céntrico de todas las cartas es Él Cristo exaltado.</a:t>
            </a:r>
          </a:p>
          <a:p>
            <a:r>
              <a:rPr lang="es-ES" b="1" dirty="0">
                <a:latin typeface="Maiandra GD" panose="020E0502030308020204" pitchFamily="34" charset="0"/>
              </a:rPr>
              <a:t>Ella cumplió su propósito de traer al Mesías y termino ese propósito, así como sucedió con Juan el bautista.</a:t>
            </a:r>
          </a:p>
        </p:txBody>
      </p:sp>
      <p:pic>
        <p:nvPicPr>
          <p:cNvPr id="9" name="Imagen 8">
            <a:extLst>
              <a:ext uri="{FF2B5EF4-FFF2-40B4-BE49-F238E27FC236}">
                <a16:creationId xmlns:a16="http://schemas.microsoft.com/office/drawing/2014/main" id="{AEEA2B9C-648C-9FEE-3D99-E367D316646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325563"/>
            <a:ext cx="3842655" cy="5550692"/>
          </a:xfrm>
          <a:prstGeom prst="rect">
            <a:avLst/>
          </a:prstGeom>
        </p:spPr>
      </p:pic>
    </p:spTree>
    <p:extLst>
      <p:ext uri="{BB962C8B-B14F-4D97-AF65-F5344CB8AC3E}">
        <p14:creationId xmlns:p14="http://schemas.microsoft.com/office/powerpoint/2010/main" val="7201091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FA90C4-78FC-EDF6-9337-40FA3D571791}"/>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6C17C74C-1076-2DF8-D70B-EAF733C82B00}"/>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69FEA24C-DABA-35C5-BEA4-63993D760A0F}"/>
              </a:ext>
            </a:extLst>
          </p:cNvPr>
          <p:cNvPicPr>
            <a:picLocks noChangeAspect="1"/>
          </p:cNvPicPr>
          <p:nvPr/>
        </p:nvPicPr>
        <p:blipFill>
          <a:blip r:embed="rId3"/>
          <a:stretch>
            <a:fillRect/>
          </a:stretch>
        </p:blipFill>
        <p:spPr>
          <a:xfrm>
            <a:off x="0" y="0"/>
            <a:ext cx="9144000" cy="1325563"/>
          </a:xfrm>
          <a:prstGeom prst="rect">
            <a:avLst/>
          </a:prstGeom>
        </p:spPr>
      </p:pic>
      <p:sp>
        <p:nvSpPr>
          <p:cNvPr id="4" name="Título 3">
            <a:extLst>
              <a:ext uri="{FF2B5EF4-FFF2-40B4-BE49-F238E27FC236}">
                <a16:creationId xmlns:a16="http://schemas.microsoft.com/office/drawing/2014/main" id="{96045BF9-1D3D-A5EA-42D2-DBD536840AFB}"/>
              </a:ext>
            </a:extLst>
          </p:cNvPr>
          <p:cNvSpPr>
            <a:spLocks noGrp="1"/>
          </p:cNvSpPr>
          <p:nvPr>
            <p:ph type="title"/>
          </p:nvPr>
        </p:nvSpPr>
        <p:spPr>
          <a:xfrm>
            <a:off x="0" y="18255"/>
            <a:ext cx="9144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MARÍA NO TIENE UN LUGAR SOBRESALIENTE EN LA BIBLIA.</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844753AE-9B2D-6742-7165-99418BE9F473}"/>
              </a:ext>
            </a:extLst>
          </p:cNvPr>
          <p:cNvSpPr>
            <a:spLocks noGrp="1"/>
          </p:cNvSpPr>
          <p:nvPr>
            <p:ph idx="1"/>
          </p:nvPr>
        </p:nvSpPr>
        <p:spPr>
          <a:xfrm>
            <a:off x="3864428" y="1343818"/>
            <a:ext cx="5279571" cy="5495927"/>
          </a:xfrm>
        </p:spPr>
        <p:txBody>
          <a:bodyPr>
            <a:normAutofit fontScale="92500" lnSpcReduction="10000"/>
          </a:bodyPr>
          <a:lstStyle/>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Juan.3:30.</a:t>
            </a:r>
            <a:r>
              <a:rPr lang="es-ES" b="1" dirty="0">
                <a:latin typeface="Maiandra GD" panose="020E0502030308020204" pitchFamily="34" charset="0"/>
              </a:rPr>
              <a:t> </a:t>
            </a:r>
          </a:p>
          <a:p>
            <a:r>
              <a:rPr lang="es-ES" b="1" dirty="0">
                <a:latin typeface="Maiandra GD" panose="020E0502030308020204" pitchFamily="34" charset="0"/>
              </a:rPr>
              <a:t>»Es necesario que Él crezca, </a:t>
            </a:r>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y que yo disminuya.</a:t>
            </a:r>
          </a:p>
          <a:p>
            <a:r>
              <a:rPr lang="es-ES" b="1" dirty="0">
                <a:latin typeface="Maiandra GD" panose="020E0502030308020204" pitchFamily="34" charset="0"/>
              </a:rPr>
              <a:t>Implica que Juan estaba dispuesto a disminuir su propia relevancia para que Jesús pudiera ser exaltado. </a:t>
            </a:r>
          </a:p>
          <a:p>
            <a:r>
              <a:rPr lang="es-ES" b="1" dirty="0">
                <a:latin typeface="Maiandra GD" panose="020E0502030308020204" pitchFamily="34" charset="0"/>
              </a:rPr>
              <a:t>En esencia, es una declaración de humildad y entrega, donde Juan reconoce que su función es preparar el camino para Jesús, y que su propia grandeza no es el objetivo principal. </a:t>
            </a:r>
          </a:p>
          <a:p>
            <a:r>
              <a:rPr lang="es-ES" b="1" dirty="0">
                <a:latin typeface="Maiandra GD" panose="020E0502030308020204" pitchFamily="34" charset="0"/>
              </a:rPr>
              <a:t>De la misma manera María.</a:t>
            </a:r>
          </a:p>
        </p:txBody>
      </p:sp>
      <p:pic>
        <p:nvPicPr>
          <p:cNvPr id="9" name="Imagen 8">
            <a:extLst>
              <a:ext uri="{FF2B5EF4-FFF2-40B4-BE49-F238E27FC236}">
                <a16:creationId xmlns:a16="http://schemas.microsoft.com/office/drawing/2014/main" id="{2105925B-2A17-9B20-D0E3-BFAA016F3FA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325563"/>
            <a:ext cx="3842655" cy="5550692"/>
          </a:xfrm>
          <a:prstGeom prst="rect">
            <a:avLst/>
          </a:prstGeom>
        </p:spPr>
      </p:pic>
    </p:spTree>
    <p:extLst>
      <p:ext uri="{BB962C8B-B14F-4D97-AF65-F5344CB8AC3E}">
        <p14:creationId xmlns:p14="http://schemas.microsoft.com/office/powerpoint/2010/main" val="80277765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26A61-7EA8-9531-726F-716712A10A41}"/>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16A0C392-2C03-E9C6-92D6-6A3CF059353A}"/>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4C6B09FF-5EFC-DB7E-19BB-B6FAB7D20E34}"/>
              </a:ext>
            </a:extLst>
          </p:cNvPr>
          <p:cNvPicPr>
            <a:picLocks noChangeAspect="1"/>
          </p:cNvPicPr>
          <p:nvPr/>
        </p:nvPicPr>
        <p:blipFill>
          <a:blip r:embed="rId3"/>
          <a:stretch>
            <a:fillRect/>
          </a:stretch>
        </p:blipFill>
        <p:spPr>
          <a:xfrm>
            <a:off x="0" y="0"/>
            <a:ext cx="9144000" cy="1325563"/>
          </a:xfrm>
          <a:prstGeom prst="rect">
            <a:avLst/>
          </a:prstGeom>
        </p:spPr>
      </p:pic>
      <p:sp>
        <p:nvSpPr>
          <p:cNvPr id="4" name="Título 3">
            <a:extLst>
              <a:ext uri="{FF2B5EF4-FFF2-40B4-BE49-F238E27FC236}">
                <a16:creationId xmlns:a16="http://schemas.microsoft.com/office/drawing/2014/main" id="{AD4804A2-5C4E-EE4A-DD43-13311B0D1D5C}"/>
              </a:ext>
            </a:extLst>
          </p:cNvPr>
          <p:cNvSpPr>
            <a:spLocks noGrp="1"/>
          </p:cNvSpPr>
          <p:nvPr>
            <p:ph type="title"/>
          </p:nvPr>
        </p:nvSpPr>
        <p:spPr>
          <a:xfrm>
            <a:off x="0" y="18255"/>
            <a:ext cx="9144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MARÍA AL IGUAL QUE USTED Y YO NECESITÁBA UN SALVADOR.</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6EF31BD2-8A27-4A92-FBE9-42E54C52B048}"/>
              </a:ext>
            </a:extLst>
          </p:cNvPr>
          <p:cNvSpPr>
            <a:spLocks noGrp="1"/>
          </p:cNvSpPr>
          <p:nvPr>
            <p:ph idx="1"/>
          </p:nvPr>
        </p:nvSpPr>
        <p:spPr>
          <a:xfrm>
            <a:off x="3864428" y="1343818"/>
            <a:ext cx="5279571" cy="5495927"/>
          </a:xfrm>
        </p:spPr>
        <p:txBody>
          <a:bodyPr>
            <a:normAutofit lnSpcReduction="10000"/>
          </a:bodyPr>
          <a:lstStyle/>
          <a:p>
            <a:r>
              <a:rPr lang="es-ES" b="1" dirty="0">
                <a:latin typeface="Maiandra GD" panose="020E0502030308020204" pitchFamily="34" charset="0"/>
              </a:rPr>
              <a:t>Veamos las palabras de María misma: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Lucas.1:46-47.</a:t>
            </a:r>
            <a:r>
              <a:rPr lang="es-ES" b="1" dirty="0">
                <a:latin typeface="Maiandra GD" panose="020E0502030308020204" pitchFamily="34" charset="0"/>
              </a:rPr>
              <a:t> </a:t>
            </a:r>
          </a:p>
          <a:p>
            <a:r>
              <a:rPr lang="es-ES" b="1" dirty="0">
                <a:latin typeface="Maiandra GD" panose="020E0502030308020204" pitchFamily="34" charset="0"/>
              </a:rPr>
              <a:t>Entonces María dijo: </a:t>
            </a:r>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«Mi alma engrandece al Señor,</a:t>
            </a:r>
            <a:r>
              <a:rPr lang="es-ES" b="1" dirty="0">
                <a:latin typeface="Maiandra GD" panose="020E0502030308020204" pitchFamily="34" charset="0"/>
              </a:rPr>
              <a:t> </a:t>
            </a:r>
          </a:p>
          <a:p>
            <a:r>
              <a:rPr lang="es-ES" b="1" dirty="0">
                <a:latin typeface="Maiandra GD" panose="020E0502030308020204" pitchFamily="34" charset="0"/>
              </a:rPr>
              <a:t>En este pasaje, María declara que su alma engrandece al Señor y su espíritu se regocija en Dios su Salvador, reconociendo la humildad de su condición y la grandeza de las obras que Dios ha realizado en ella.</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V.47.</a:t>
            </a:r>
            <a:r>
              <a:rPr lang="es-ES" b="1" dirty="0">
                <a:latin typeface="Maiandra GD" panose="020E0502030308020204" pitchFamily="34" charset="0"/>
              </a:rPr>
              <a:t> </a:t>
            </a:r>
            <a:endParaRPr lang="en-US" b="1" dirty="0">
              <a:latin typeface="Maiandra GD" panose="020E0502030308020204" pitchFamily="34" charset="0"/>
            </a:endParaRPr>
          </a:p>
        </p:txBody>
      </p:sp>
      <p:pic>
        <p:nvPicPr>
          <p:cNvPr id="9" name="Imagen 8">
            <a:extLst>
              <a:ext uri="{FF2B5EF4-FFF2-40B4-BE49-F238E27FC236}">
                <a16:creationId xmlns:a16="http://schemas.microsoft.com/office/drawing/2014/main" id="{A3824898-DD5C-23C3-44C7-BC0309D02BF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325563"/>
            <a:ext cx="3842655" cy="5550692"/>
          </a:xfrm>
          <a:prstGeom prst="rect">
            <a:avLst/>
          </a:prstGeom>
        </p:spPr>
      </p:pic>
    </p:spTree>
    <p:extLst>
      <p:ext uri="{BB962C8B-B14F-4D97-AF65-F5344CB8AC3E}">
        <p14:creationId xmlns:p14="http://schemas.microsoft.com/office/powerpoint/2010/main" val="266397846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266186-D6DE-23D3-47A2-92B10DD3A1C6}"/>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7EBE0A69-6BB1-6838-5443-574B71ACE8A0}"/>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870C3B21-7B22-343D-D629-BEDF081A8258}"/>
              </a:ext>
            </a:extLst>
          </p:cNvPr>
          <p:cNvPicPr>
            <a:picLocks noChangeAspect="1"/>
          </p:cNvPicPr>
          <p:nvPr/>
        </p:nvPicPr>
        <p:blipFill>
          <a:blip r:embed="rId3"/>
          <a:stretch>
            <a:fillRect/>
          </a:stretch>
        </p:blipFill>
        <p:spPr>
          <a:xfrm>
            <a:off x="0" y="0"/>
            <a:ext cx="9144000" cy="1325563"/>
          </a:xfrm>
          <a:prstGeom prst="rect">
            <a:avLst/>
          </a:prstGeom>
        </p:spPr>
      </p:pic>
      <p:sp>
        <p:nvSpPr>
          <p:cNvPr id="4" name="Título 3">
            <a:extLst>
              <a:ext uri="{FF2B5EF4-FFF2-40B4-BE49-F238E27FC236}">
                <a16:creationId xmlns:a16="http://schemas.microsoft.com/office/drawing/2014/main" id="{9B207A61-8A11-A248-E79E-7099431F4FED}"/>
              </a:ext>
            </a:extLst>
          </p:cNvPr>
          <p:cNvSpPr>
            <a:spLocks noGrp="1"/>
          </p:cNvSpPr>
          <p:nvPr>
            <p:ph type="title"/>
          </p:nvPr>
        </p:nvSpPr>
        <p:spPr>
          <a:xfrm>
            <a:off x="0" y="18255"/>
            <a:ext cx="9144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MARÍA AL IGUAL QUE USTED Y YO NECESITÁBA UN SALVADOR.</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1ABCF22-456E-8BB0-8793-2C7487D85AAC}"/>
              </a:ext>
            </a:extLst>
          </p:cNvPr>
          <p:cNvSpPr>
            <a:spLocks noGrp="1"/>
          </p:cNvSpPr>
          <p:nvPr>
            <p:ph idx="1"/>
          </p:nvPr>
        </p:nvSpPr>
        <p:spPr>
          <a:xfrm>
            <a:off x="3864428" y="1343818"/>
            <a:ext cx="5279571" cy="5495927"/>
          </a:xfrm>
        </p:spPr>
        <p:txBody>
          <a:bodyPr>
            <a:normAutofit lnSpcReduction="10000"/>
          </a:bodyPr>
          <a:lstStyle/>
          <a:p>
            <a:r>
              <a:rPr lang="es-ES" b="1" dirty="0">
                <a:latin typeface="Maiandra GD" panose="020E0502030308020204" pitchFamily="34" charset="0"/>
              </a:rPr>
              <a:t>Y mi espíritu </a:t>
            </a:r>
            <a:r>
              <a:rPr lang="es-ES" b="1" u="sng" dirty="0">
                <a:solidFill>
                  <a:schemeClr val="bg1"/>
                </a:solidFill>
                <a:effectLst>
                  <a:outerShdw blurRad="38100" dist="38100" dir="2700000" algn="tl">
                    <a:srgbClr val="000000">
                      <a:alpha val="43137"/>
                    </a:srgbClr>
                  </a:outerShdw>
                </a:effectLst>
                <a:highlight>
                  <a:srgbClr val="800080"/>
                </a:highlight>
                <a:latin typeface="Maiandra GD" panose="020E0502030308020204" pitchFamily="34" charset="0"/>
              </a:rPr>
              <a:t>se regocija en Dios mi Salvador.</a:t>
            </a:r>
            <a:r>
              <a:rPr lang="es-ES" b="1" dirty="0">
                <a:latin typeface="Maiandra GD" panose="020E0502030308020204" pitchFamily="34" charset="0"/>
              </a:rPr>
              <a:t> </a:t>
            </a:r>
          </a:p>
          <a:p>
            <a:r>
              <a:rPr lang="es-ES" b="1" dirty="0">
                <a:latin typeface="Maiandra GD" panose="020E0502030308020204" pitchFamily="34" charset="0"/>
              </a:rPr>
              <a:t>Expresa la alegría y gratitud de María hacia Dios por considerarla digna de ser la madre de Jesús.</a:t>
            </a:r>
          </a:p>
          <a:p>
            <a:r>
              <a:rPr lang="es-ES" b="1" dirty="0">
                <a:latin typeface="Maiandra GD" panose="020E0502030308020204" pitchFamily="34" charset="0"/>
              </a:rPr>
              <a:t>El mismo concepto de salvación, reconoce el hecho de que los hombres están perdidos.</a:t>
            </a:r>
          </a:p>
          <a:p>
            <a:r>
              <a:rPr lang="es-ES" b="1" dirty="0">
                <a:latin typeface="Maiandra GD" panose="020E0502030308020204" pitchFamily="34" charset="0"/>
              </a:rPr>
              <a:t>Cuando María habló de Dios su salvador. </a:t>
            </a:r>
          </a:p>
          <a:p>
            <a:r>
              <a:rPr lang="es-ES" b="1" dirty="0">
                <a:latin typeface="Maiandra GD" panose="020E0502030308020204" pitchFamily="34" charset="0"/>
              </a:rPr>
              <a:t>¿A que salvación se refería sino a la de su propia alma?</a:t>
            </a:r>
            <a:endParaRPr lang="en-US" b="1" dirty="0">
              <a:latin typeface="Maiandra GD" panose="020E0502030308020204" pitchFamily="34" charset="0"/>
            </a:endParaRPr>
          </a:p>
        </p:txBody>
      </p:sp>
      <p:pic>
        <p:nvPicPr>
          <p:cNvPr id="9" name="Imagen 8">
            <a:extLst>
              <a:ext uri="{FF2B5EF4-FFF2-40B4-BE49-F238E27FC236}">
                <a16:creationId xmlns:a16="http://schemas.microsoft.com/office/drawing/2014/main" id="{F97B25A1-BAC4-4714-10F5-FF44B5175F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325563"/>
            <a:ext cx="3842655" cy="5550692"/>
          </a:xfrm>
          <a:prstGeom prst="rect">
            <a:avLst/>
          </a:prstGeom>
        </p:spPr>
      </p:pic>
    </p:spTree>
    <p:extLst>
      <p:ext uri="{BB962C8B-B14F-4D97-AF65-F5344CB8AC3E}">
        <p14:creationId xmlns:p14="http://schemas.microsoft.com/office/powerpoint/2010/main" val="160351065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5A1B13-27F1-FC5C-945E-0587E56FEB29}"/>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805F67C5-B44E-E7ED-2AF3-EFD27C3E79CF}"/>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32796C34-069D-A81E-871D-75F74B7C138E}"/>
              </a:ext>
            </a:extLst>
          </p:cNvPr>
          <p:cNvPicPr>
            <a:picLocks noChangeAspect="1"/>
          </p:cNvPicPr>
          <p:nvPr/>
        </p:nvPicPr>
        <p:blipFill>
          <a:blip r:embed="rId3"/>
          <a:stretch>
            <a:fillRect/>
          </a:stretch>
        </p:blipFill>
        <p:spPr>
          <a:xfrm>
            <a:off x="0" y="0"/>
            <a:ext cx="9144000" cy="1325563"/>
          </a:xfrm>
          <a:prstGeom prst="rect">
            <a:avLst/>
          </a:prstGeom>
        </p:spPr>
      </p:pic>
      <p:sp>
        <p:nvSpPr>
          <p:cNvPr id="4" name="Título 3">
            <a:extLst>
              <a:ext uri="{FF2B5EF4-FFF2-40B4-BE49-F238E27FC236}">
                <a16:creationId xmlns:a16="http://schemas.microsoft.com/office/drawing/2014/main" id="{ADF21E0E-C8DA-863A-93B9-A1A494FA179A}"/>
              </a:ext>
            </a:extLst>
          </p:cNvPr>
          <p:cNvSpPr>
            <a:spLocks noGrp="1"/>
          </p:cNvSpPr>
          <p:nvPr>
            <p:ph type="title"/>
          </p:nvPr>
        </p:nvSpPr>
        <p:spPr>
          <a:xfrm>
            <a:off x="0" y="18255"/>
            <a:ext cx="9144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MARÍA AL IGUAL QUE USTED Y YO NECESITÁBA UN SALVADOR.</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041BA749-DB09-9A9A-12D0-D42291CB81C5}"/>
              </a:ext>
            </a:extLst>
          </p:cNvPr>
          <p:cNvSpPr>
            <a:spLocks noGrp="1"/>
          </p:cNvSpPr>
          <p:nvPr>
            <p:ph idx="1"/>
          </p:nvPr>
        </p:nvSpPr>
        <p:spPr>
          <a:xfrm>
            <a:off x="3864428" y="1343818"/>
            <a:ext cx="5279571" cy="5495927"/>
          </a:xfrm>
        </p:spPr>
        <p:txBody>
          <a:bodyPr/>
          <a:lstStyle/>
          <a:p>
            <a:r>
              <a:rPr lang="es-ES" b="1" dirty="0">
                <a:latin typeface="Maiandra GD" panose="020E0502030308020204" pitchFamily="34" charset="0"/>
              </a:rPr>
              <a:t>María admitió francamente que era una pecadora y que era Dios quien suplió su salvación.</a:t>
            </a:r>
          </a:p>
          <a:p>
            <a:r>
              <a:rPr lang="es-ES" b="1" dirty="0">
                <a:latin typeface="Maiandra GD" panose="020E0502030308020204" pitchFamily="34" charset="0"/>
              </a:rPr>
              <a:t>Porque solo hay un salvador Jesús.</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Hechos.4:12.</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8000"/>
                </a:highlight>
                <a:latin typeface="Maiandra GD" panose="020E0502030308020204" pitchFamily="34" charset="0"/>
              </a:rPr>
              <a:t>»En ningún otro hay salvación, porque no hay otro nombre bajo el cielo</a:t>
            </a:r>
            <a:r>
              <a:rPr lang="es-ES" b="1" dirty="0">
                <a:latin typeface="Maiandra GD" panose="020E0502030308020204" pitchFamily="34" charset="0"/>
              </a:rPr>
              <a:t> dado a los hombres, en el cual podamos ser salvos». </a:t>
            </a:r>
          </a:p>
        </p:txBody>
      </p:sp>
      <p:pic>
        <p:nvPicPr>
          <p:cNvPr id="9" name="Imagen 8">
            <a:extLst>
              <a:ext uri="{FF2B5EF4-FFF2-40B4-BE49-F238E27FC236}">
                <a16:creationId xmlns:a16="http://schemas.microsoft.com/office/drawing/2014/main" id="{D1C5F5F3-0818-5CBA-0A8D-7D278E26BEC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325563"/>
            <a:ext cx="3842655" cy="5550692"/>
          </a:xfrm>
          <a:prstGeom prst="rect">
            <a:avLst/>
          </a:prstGeom>
        </p:spPr>
      </p:pic>
    </p:spTree>
    <p:extLst>
      <p:ext uri="{BB962C8B-B14F-4D97-AF65-F5344CB8AC3E}">
        <p14:creationId xmlns:p14="http://schemas.microsoft.com/office/powerpoint/2010/main" val="356757707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10B081-2106-38A0-DACF-57510B613FD1}"/>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70644CCA-DF47-2D75-723C-C2EBC07B0F6F}"/>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E98B565-4CEE-56B9-7092-77C90E03C3B3}"/>
              </a:ext>
            </a:extLst>
          </p:cNvPr>
          <p:cNvPicPr>
            <a:picLocks noChangeAspect="1"/>
          </p:cNvPicPr>
          <p:nvPr/>
        </p:nvPicPr>
        <p:blipFill>
          <a:blip r:embed="rId3"/>
          <a:stretch>
            <a:fillRect/>
          </a:stretch>
        </p:blipFill>
        <p:spPr>
          <a:xfrm>
            <a:off x="0" y="0"/>
            <a:ext cx="9144000" cy="1325563"/>
          </a:xfrm>
          <a:prstGeom prst="rect">
            <a:avLst/>
          </a:prstGeom>
        </p:spPr>
      </p:pic>
      <p:sp>
        <p:nvSpPr>
          <p:cNvPr id="4" name="Título 3">
            <a:extLst>
              <a:ext uri="{FF2B5EF4-FFF2-40B4-BE49-F238E27FC236}">
                <a16:creationId xmlns:a16="http://schemas.microsoft.com/office/drawing/2014/main" id="{913415B7-D9F0-7545-21F6-8432FD62BBC4}"/>
              </a:ext>
            </a:extLst>
          </p:cNvPr>
          <p:cNvSpPr>
            <a:spLocks noGrp="1"/>
          </p:cNvSpPr>
          <p:nvPr>
            <p:ph type="title"/>
          </p:nvPr>
        </p:nvSpPr>
        <p:spPr>
          <a:xfrm>
            <a:off x="0" y="18255"/>
            <a:ext cx="9144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900" b="1" u="sng" dirty="0">
                <a:effectLst>
                  <a:outerShdw blurRad="38100" dist="38100" dir="2700000" algn="tl">
                    <a:srgbClr val="000000">
                      <a:alpha val="43137"/>
                    </a:srgbClr>
                  </a:outerShdw>
                </a:effectLst>
                <a:latin typeface="Maiandra GD" panose="020E0502030308020204" pitchFamily="34" charset="0"/>
              </a:rPr>
              <a:t>MARÍA AL IGUAL QUE USTED Y YO NECESITÁBA UN SALVADOR.</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48A375EE-BB3F-50F7-5008-9767B93DCF6B}"/>
              </a:ext>
            </a:extLst>
          </p:cNvPr>
          <p:cNvSpPr>
            <a:spLocks noGrp="1"/>
          </p:cNvSpPr>
          <p:nvPr>
            <p:ph idx="1"/>
          </p:nvPr>
        </p:nvSpPr>
        <p:spPr>
          <a:xfrm>
            <a:off x="3864428" y="1343818"/>
            <a:ext cx="5279571" cy="5495927"/>
          </a:xfrm>
        </p:spPr>
        <p:txBody>
          <a:bodyPr/>
          <a:lstStyle/>
          <a:p>
            <a:r>
              <a:rPr lang="es-ES" b="1" dirty="0">
                <a:latin typeface="Maiandra GD" panose="020E0502030308020204" pitchFamily="34" charset="0"/>
              </a:rPr>
              <a:t>Un versículo clave en el libro de los Hechos, afirma que la salvación solo se encuentra en Jesucristo. </a:t>
            </a:r>
          </a:p>
          <a:p>
            <a:r>
              <a:rPr lang="es-ES" b="1" dirty="0">
                <a:latin typeface="Maiandra GD" panose="020E0502030308020204" pitchFamily="34" charset="0"/>
              </a:rPr>
              <a:t>Y no hay otro nombre bajo el cielo dado a los hombres para ser salvos. </a:t>
            </a:r>
          </a:p>
          <a:p>
            <a:r>
              <a:rPr lang="es-ES" b="1" dirty="0">
                <a:latin typeface="Maiandra GD" panose="020E0502030308020204" pitchFamily="34" charset="0"/>
              </a:rPr>
              <a:t>Este versículo enfatiza la unicidad de Jesús como Él único camino a la salvación, rechazando cualquier otra vía o creencia que no incluya a Cristo.</a:t>
            </a:r>
            <a:endParaRPr lang="en-US" b="1" dirty="0">
              <a:latin typeface="Maiandra GD" panose="020E0502030308020204" pitchFamily="34" charset="0"/>
            </a:endParaRPr>
          </a:p>
        </p:txBody>
      </p:sp>
      <p:pic>
        <p:nvPicPr>
          <p:cNvPr id="9" name="Imagen 8">
            <a:extLst>
              <a:ext uri="{FF2B5EF4-FFF2-40B4-BE49-F238E27FC236}">
                <a16:creationId xmlns:a16="http://schemas.microsoft.com/office/drawing/2014/main" id="{9611579E-79FF-F93B-D77C-77183E6FAF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325563"/>
            <a:ext cx="3842655" cy="5550692"/>
          </a:xfrm>
          <a:prstGeom prst="rect">
            <a:avLst/>
          </a:prstGeom>
        </p:spPr>
      </p:pic>
    </p:spTree>
    <p:extLst>
      <p:ext uri="{BB962C8B-B14F-4D97-AF65-F5344CB8AC3E}">
        <p14:creationId xmlns:p14="http://schemas.microsoft.com/office/powerpoint/2010/main" val="14914522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E920C-9E6E-2BED-B3DC-25367D0A60B6}"/>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862990F6-E726-2C90-A2FF-5029C11719D4}"/>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5F5CAB42-E1CE-9466-DDA6-3CFD50D7AF51}"/>
              </a:ext>
            </a:extLst>
          </p:cNvPr>
          <p:cNvPicPr>
            <a:picLocks noChangeAspect="1"/>
          </p:cNvPicPr>
          <p:nvPr/>
        </p:nvPicPr>
        <p:blipFill>
          <a:blip r:embed="rId3"/>
          <a:stretch>
            <a:fillRect/>
          </a:stretch>
        </p:blipFill>
        <p:spPr>
          <a:xfrm>
            <a:off x="0" y="0"/>
            <a:ext cx="9144000" cy="1325563"/>
          </a:xfrm>
          <a:prstGeom prst="rect">
            <a:avLst/>
          </a:prstGeom>
        </p:spPr>
      </p:pic>
      <p:sp>
        <p:nvSpPr>
          <p:cNvPr id="4" name="Título 3">
            <a:extLst>
              <a:ext uri="{FF2B5EF4-FFF2-40B4-BE49-F238E27FC236}">
                <a16:creationId xmlns:a16="http://schemas.microsoft.com/office/drawing/2014/main" id="{C9C7BE5E-2D96-528E-FC5F-2D503F29B38F}"/>
              </a:ext>
            </a:extLst>
          </p:cNvPr>
          <p:cNvSpPr>
            <a:spLocks noGrp="1"/>
          </p:cNvSpPr>
          <p:nvPr>
            <p:ph type="title"/>
          </p:nvPr>
        </p:nvSpPr>
        <p:spPr>
          <a:xfrm>
            <a:off x="0" y="18255"/>
            <a:ext cx="9144000" cy="128905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NO ERA PERFECTA, SIN PECADO, COMO ALGUNOS AFIRMAN.</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61F5C674-2992-2C8F-CBA4-3654B63FAB66}"/>
              </a:ext>
            </a:extLst>
          </p:cNvPr>
          <p:cNvSpPr>
            <a:spLocks noGrp="1"/>
          </p:cNvSpPr>
          <p:nvPr>
            <p:ph idx="1"/>
          </p:nvPr>
        </p:nvSpPr>
        <p:spPr>
          <a:xfrm>
            <a:off x="3864428" y="1343818"/>
            <a:ext cx="5279571" cy="5495927"/>
          </a:xfrm>
        </p:spPr>
        <p:txBody>
          <a:bodyPr>
            <a:normAutofit lnSpcReduction="10000"/>
          </a:bodyPr>
          <a:lstStyle/>
          <a:p>
            <a:r>
              <a:rPr lang="es-ES" b="1" dirty="0">
                <a:latin typeface="Maiandra GD" panose="020E0502030308020204" pitchFamily="34" charset="0"/>
              </a:rPr>
              <a:t>Todos los descendientes de Adán pecaron.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Romanos.5:12.</a:t>
            </a:r>
            <a:r>
              <a:rPr lang="es-ES" b="1" dirty="0">
                <a:latin typeface="Maiandra GD" panose="020E0502030308020204" pitchFamily="34" charset="0"/>
              </a:rPr>
              <a:t> </a:t>
            </a:r>
          </a:p>
          <a:p>
            <a:r>
              <a:rPr lang="es-ES" b="1" dirty="0">
                <a:latin typeface="Maiandra GD" panose="020E0502030308020204" pitchFamily="34" charset="0"/>
              </a:rPr>
              <a:t>Por tanto, tal como el pecado entró en el mundo por medio de un hombre, y por medio del pecado la muerte, así también la muerte se extendió a todos los hombres, </a:t>
            </a:r>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porque todos pecaron.</a:t>
            </a:r>
            <a:r>
              <a:rPr lang="es-ES" b="1" dirty="0">
                <a:latin typeface="Maiandra GD" panose="020E0502030308020204" pitchFamily="34" charset="0"/>
              </a:rPr>
              <a:t> </a:t>
            </a:r>
          </a:p>
          <a:p>
            <a:r>
              <a:rPr lang="es-ES" b="1" dirty="0">
                <a:latin typeface="Maiandra GD" panose="020E0502030308020204" pitchFamily="34" charset="0"/>
              </a:rPr>
              <a:t>María no fue ninguna excepción, sin duda Ella luchaba con las mismas tentaciones que Nosotros.</a:t>
            </a:r>
          </a:p>
        </p:txBody>
      </p:sp>
      <p:pic>
        <p:nvPicPr>
          <p:cNvPr id="9" name="Imagen 8">
            <a:extLst>
              <a:ext uri="{FF2B5EF4-FFF2-40B4-BE49-F238E27FC236}">
                <a16:creationId xmlns:a16="http://schemas.microsoft.com/office/drawing/2014/main" id="{A698A249-0A18-8E65-7170-6810BE49796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325563"/>
            <a:ext cx="3842655" cy="5550692"/>
          </a:xfrm>
          <a:prstGeom prst="rect">
            <a:avLst/>
          </a:prstGeom>
        </p:spPr>
      </p:pic>
    </p:spTree>
    <p:extLst>
      <p:ext uri="{BB962C8B-B14F-4D97-AF65-F5344CB8AC3E}">
        <p14:creationId xmlns:p14="http://schemas.microsoft.com/office/powerpoint/2010/main" val="315562692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C09D99-A949-DACD-84A4-88C7C2B043AB}"/>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B6B50B9B-D9BC-B7F7-34E5-341DB4445D4D}"/>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72EBE70A-E0CB-7951-5A9F-09805E997645}"/>
              </a:ext>
            </a:extLst>
          </p:cNvPr>
          <p:cNvPicPr>
            <a:picLocks noChangeAspect="1"/>
          </p:cNvPicPr>
          <p:nvPr/>
        </p:nvPicPr>
        <p:blipFill>
          <a:blip r:embed="rId3"/>
          <a:stretch>
            <a:fillRect/>
          </a:stretch>
        </p:blipFill>
        <p:spPr>
          <a:xfrm>
            <a:off x="0" y="0"/>
            <a:ext cx="9144000" cy="1325563"/>
          </a:xfrm>
          <a:prstGeom prst="rect">
            <a:avLst/>
          </a:prstGeom>
        </p:spPr>
      </p:pic>
      <p:sp>
        <p:nvSpPr>
          <p:cNvPr id="4" name="Título 3">
            <a:extLst>
              <a:ext uri="{FF2B5EF4-FFF2-40B4-BE49-F238E27FC236}">
                <a16:creationId xmlns:a16="http://schemas.microsoft.com/office/drawing/2014/main" id="{C0755144-2A2D-53BF-A0F7-66DB62FA269E}"/>
              </a:ext>
            </a:extLst>
          </p:cNvPr>
          <p:cNvSpPr>
            <a:spLocks noGrp="1"/>
          </p:cNvSpPr>
          <p:nvPr>
            <p:ph type="title"/>
          </p:nvPr>
        </p:nvSpPr>
        <p:spPr>
          <a:xfrm>
            <a:off x="0" y="18255"/>
            <a:ext cx="9144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9800" b="1" u="sng" dirty="0">
                <a:effectLst>
                  <a:outerShdw blurRad="38100" dist="38100" dir="2700000" algn="tl">
                    <a:srgbClr val="000000">
                      <a:alpha val="43137"/>
                    </a:srgbClr>
                  </a:outerShdw>
                </a:effectLst>
                <a:latin typeface="Maiandra GD" panose="020E0502030308020204" pitchFamily="34" charset="0"/>
              </a:rPr>
              <a:t>CONCLUSIÓN:</a:t>
            </a:r>
            <a:br>
              <a:rPr lang="es-ES" sz="5300" b="1" u="sng" dirty="0">
                <a:effectLst>
                  <a:outerShdw blurRad="38100" dist="38100" dir="2700000" algn="tl">
                    <a:srgbClr val="000000">
                      <a:alpha val="43137"/>
                    </a:srgbClr>
                  </a:outerShdw>
                </a:effectLst>
                <a:latin typeface="Maiandra GD" panose="020E0502030308020204" pitchFamily="34" charset="0"/>
              </a:rPr>
            </a:br>
            <a:endParaRPr lang="en-US" sz="53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6B6F0A41-D6DE-7660-4FD8-239B8B02142C}"/>
              </a:ext>
            </a:extLst>
          </p:cNvPr>
          <p:cNvSpPr>
            <a:spLocks noGrp="1"/>
          </p:cNvSpPr>
          <p:nvPr>
            <p:ph idx="1"/>
          </p:nvPr>
        </p:nvSpPr>
        <p:spPr>
          <a:xfrm>
            <a:off x="3864428" y="1343818"/>
            <a:ext cx="5279571" cy="5495927"/>
          </a:xfrm>
        </p:spPr>
        <p:txBody>
          <a:bodyPr>
            <a:normAutofit lnSpcReduction="10000"/>
          </a:bodyPr>
          <a:lstStyle/>
          <a:p>
            <a:r>
              <a:rPr lang="es-ES" b="1" dirty="0">
                <a:latin typeface="Maiandra GD" panose="020E0502030308020204" pitchFamily="34" charset="0"/>
              </a:rPr>
              <a:t>María fue una mujer humilde, y por eso Dios la escogió para que diera a luz al Mesías.</a:t>
            </a:r>
          </a:p>
          <a:p>
            <a:r>
              <a:rPr lang="es-ES" b="1" dirty="0">
                <a:latin typeface="Maiandra GD" panose="020E0502030308020204" pitchFamily="34" charset="0"/>
              </a:rPr>
              <a:t>Nosotros debemos respetarla como la mujer que hizo la voluntad de Dios, pero no debemos adorarla, porque solo Dios recibe adoración.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Mateo.4:10.</a:t>
            </a:r>
          </a:p>
          <a:p>
            <a:r>
              <a:rPr lang="es-ES" b="1" dirty="0">
                <a:latin typeface="Maiandra GD" panose="020E0502030308020204" pitchFamily="34" charset="0"/>
              </a:rPr>
              <a:t>Entonces Jesús le dijo*: «¡Vete, Satanás! Porque escrito está: </a:t>
            </a:r>
            <a:r>
              <a:rPr lang="es-ES" b="1" u="sng" dirty="0">
                <a:solidFill>
                  <a:schemeClr val="bg1"/>
                </a:solidFill>
                <a:effectLst>
                  <a:outerShdw blurRad="38100" dist="38100" dir="2700000" algn="tl">
                    <a:srgbClr val="000000">
                      <a:alpha val="43137"/>
                    </a:srgbClr>
                  </a:outerShdw>
                </a:effectLst>
                <a:highlight>
                  <a:srgbClr val="800000"/>
                </a:highlight>
                <a:latin typeface="Maiandra GD" panose="020E0502030308020204" pitchFamily="34" charset="0"/>
              </a:rPr>
              <a:t>“AL SEÑOR TU DIOS ADORARÁS, Y SOLO A ÉL SERVIRÁS”».</a:t>
            </a:r>
            <a:r>
              <a:rPr lang="es-ES" b="1" dirty="0">
                <a:latin typeface="Maiandra GD" panose="020E0502030308020204" pitchFamily="34" charset="0"/>
              </a:rPr>
              <a:t> </a:t>
            </a:r>
            <a:endParaRPr lang="en-US" b="1" dirty="0">
              <a:latin typeface="Maiandra GD" panose="020E0502030308020204" pitchFamily="34" charset="0"/>
            </a:endParaRPr>
          </a:p>
        </p:txBody>
      </p:sp>
      <p:pic>
        <p:nvPicPr>
          <p:cNvPr id="9" name="Imagen 8">
            <a:extLst>
              <a:ext uri="{FF2B5EF4-FFF2-40B4-BE49-F238E27FC236}">
                <a16:creationId xmlns:a16="http://schemas.microsoft.com/office/drawing/2014/main" id="{442F1388-79C8-1777-C887-035EC407779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325563"/>
            <a:ext cx="3842655" cy="5550692"/>
          </a:xfrm>
          <a:prstGeom prst="rect">
            <a:avLst/>
          </a:prstGeom>
        </p:spPr>
      </p:pic>
    </p:spTree>
    <p:extLst>
      <p:ext uri="{BB962C8B-B14F-4D97-AF65-F5344CB8AC3E}">
        <p14:creationId xmlns:p14="http://schemas.microsoft.com/office/powerpoint/2010/main" val="18337532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00C68-670D-CB24-745E-5695056EC919}"/>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4975B717-B232-5555-AD9C-D59D9937A8DD}"/>
              </a:ext>
            </a:extLst>
          </p:cNvPr>
          <p:cNvPicPr>
            <a:picLocks noChangeAspect="1"/>
          </p:cNvPicPr>
          <p:nvPr/>
        </p:nvPicPr>
        <p:blipFill>
          <a:blip r:embed="rId2"/>
          <a:stretch>
            <a:fillRect/>
          </a:stretch>
        </p:blipFill>
        <p:spPr>
          <a:xfrm>
            <a:off x="-1" y="0"/>
            <a:ext cx="9143999" cy="6858000"/>
          </a:xfrm>
          <a:prstGeom prst="rect">
            <a:avLst/>
          </a:prstGeom>
        </p:spPr>
      </p:pic>
      <p:sp>
        <p:nvSpPr>
          <p:cNvPr id="8" name="Rectángulo: esquinas redondeadas 7">
            <a:extLst>
              <a:ext uri="{FF2B5EF4-FFF2-40B4-BE49-F238E27FC236}">
                <a16:creationId xmlns:a16="http://schemas.microsoft.com/office/drawing/2014/main" id="{F0F499A6-C402-2BB7-DF7C-926BE6C078CA}"/>
              </a:ext>
            </a:extLst>
          </p:cNvPr>
          <p:cNvSpPr/>
          <p:nvPr/>
        </p:nvSpPr>
        <p:spPr>
          <a:xfrm>
            <a:off x="-1" y="5856514"/>
            <a:ext cx="9144001" cy="1001486"/>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419" sz="4800" b="1" dirty="0">
                <a:effectLst>
                  <a:outerShdw blurRad="38100" dist="38100" dir="2700000" algn="tl">
                    <a:srgbClr val="000000">
                      <a:alpha val="43137"/>
                    </a:srgbClr>
                  </a:outerShdw>
                </a:effectLst>
                <a:latin typeface="Maiandra GD" panose="020E0502030308020204" pitchFamily="34" charset="0"/>
              </a:rPr>
              <a:t>DIOS NOS BENDIGA A TODOS.</a:t>
            </a:r>
            <a:endParaRPr lang="en-US" sz="4800" b="1" dirty="0">
              <a:effectLst>
                <a:outerShdw blurRad="38100" dist="38100" dir="2700000" algn="tl">
                  <a:srgbClr val="000000">
                    <a:alpha val="43137"/>
                  </a:srgbClr>
                </a:outerShdw>
              </a:effectLst>
              <a:latin typeface="Maiandra GD" panose="020E0502030308020204" pitchFamily="34" charset="0"/>
            </a:endParaRPr>
          </a:p>
        </p:txBody>
      </p:sp>
      <p:pic>
        <p:nvPicPr>
          <p:cNvPr id="11" name="Imagen 10">
            <a:extLst>
              <a:ext uri="{FF2B5EF4-FFF2-40B4-BE49-F238E27FC236}">
                <a16:creationId xmlns:a16="http://schemas.microsoft.com/office/drawing/2014/main" id="{1C514198-B6C2-B558-D4B8-21233A5C97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9144000" cy="5856514"/>
          </a:xfrm>
          <a:prstGeom prst="rect">
            <a:avLst/>
          </a:prstGeom>
        </p:spPr>
      </p:pic>
      <p:sp>
        <p:nvSpPr>
          <p:cNvPr id="12" name="Bocadillo nube: nube 11">
            <a:extLst>
              <a:ext uri="{FF2B5EF4-FFF2-40B4-BE49-F238E27FC236}">
                <a16:creationId xmlns:a16="http://schemas.microsoft.com/office/drawing/2014/main" id="{045D149E-32EA-8D01-EF78-CEFED358778E}"/>
              </a:ext>
            </a:extLst>
          </p:cNvPr>
          <p:cNvSpPr/>
          <p:nvPr/>
        </p:nvSpPr>
        <p:spPr>
          <a:xfrm>
            <a:off x="4572000" y="0"/>
            <a:ext cx="4572000" cy="3570513"/>
          </a:xfrm>
          <a:prstGeom prst="cloudCallout">
            <a:avLst>
              <a:gd name="adj1" fmla="val -55833"/>
              <a:gd name="adj2" fmla="val 52134"/>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419" sz="4800" b="1" dirty="0">
                <a:effectLst>
                  <a:outerShdw blurRad="38100" dist="38100" dir="2700000" algn="tl">
                    <a:srgbClr val="000000">
                      <a:alpha val="43137"/>
                    </a:srgbClr>
                  </a:outerShdw>
                </a:effectLst>
              </a:rPr>
              <a:t>POR SU FINA ATENCIÓN.</a:t>
            </a:r>
            <a:endParaRPr lang="en-US"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01057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 calcmode="lin" valueType="num">
                                      <p:cBhvr additive="base">
                                        <p:cTn id="14" dur="500" fill="hold"/>
                                        <p:tgtEl>
                                          <p:spTgt spid="12"/>
                                        </p:tgtEl>
                                        <p:attrNameLst>
                                          <p:attrName>ppt_x</p:attrName>
                                        </p:attrNameLst>
                                      </p:cBhvr>
                                      <p:tavLst>
                                        <p:tav tm="0">
                                          <p:val>
                                            <p:strVal val="#ppt_x"/>
                                          </p:val>
                                        </p:tav>
                                        <p:tav tm="100000">
                                          <p:val>
                                            <p:strVal val="#ppt_x"/>
                                          </p:val>
                                        </p:tav>
                                      </p:tavLst>
                                    </p:anim>
                                    <p:anim calcmode="lin" valueType="num">
                                      <p:cBhvr additive="base">
                                        <p:cTn id="1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38" presetClass="entr" presetSubtype="0" accel="50000" fill="hold" grpId="0" nodeType="clickEffect">
                                  <p:stCondLst>
                                    <p:cond delay="0"/>
                                  </p:stCondLst>
                                  <p:iterate type="lt">
                                    <p:tmPct val="50000"/>
                                  </p:iterate>
                                  <p:childTnLst>
                                    <p:set>
                                      <p:cBhvr>
                                        <p:cTn id="19" dur="1" fill="hold">
                                          <p:stCondLst>
                                            <p:cond delay="0"/>
                                          </p:stCondLst>
                                        </p:cTn>
                                        <p:tgtEl>
                                          <p:spTgt spid="8"/>
                                        </p:tgtEl>
                                        <p:attrNameLst>
                                          <p:attrName>style.visibility</p:attrName>
                                        </p:attrNameLst>
                                      </p:cBhvr>
                                      <p:to>
                                        <p:strVal val="visible"/>
                                      </p:to>
                                    </p:set>
                                    <p:set>
                                      <p:cBhvr>
                                        <p:cTn id="20" dur="455" fill="hold">
                                          <p:stCondLst>
                                            <p:cond delay="0"/>
                                          </p:stCondLst>
                                        </p:cTn>
                                        <p:tgtEl>
                                          <p:spTgt spid="8"/>
                                        </p:tgtEl>
                                        <p:attrNameLst>
                                          <p:attrName>style.rotation</p:attrName>
                                        </p:attrNameLst>
                                      </p:cBhvr>
                                      <p:to>
                                        <p:strVal val="-45.0"/>
                                      </p:to>
                                    </p:set>
                                    <p:anim calcmode="lin" valueType="num">
                                      <p:cBhvr>
                                        <p:cTn id="21" dur="455" fill="hold">
                                          <p:stCondLst>
                                            <p:cond delay="455"/>
                                          </p:stCondLst>
                                        </p:cTn>
                                        <p:tgtEl>
                                          <p:spTgt spid="8"/>
                                        </p:tgtEl>
                                        <p:attrNameLst>
                                          <p:attrName>style.rotation</p:attrName>
                                        </p:attrNameLst>
                                      </p:cBhvr>
                                      <p:tavLst>
                                        <p:tav tm="0">
                                          <p:val>
                                            <p:fltVal val="-45"/>
                                          </p:val>
                                        </p:tav>
                                        <p:tav tm="69900">
                                          <p:val>
                                            <p:fltVal val="45"/>
                                          </p:val>
                                        </p:tav>
                                        <p:tav tm="100000">
                                          <p:val>
                                            <p:fltVal val="0"/>
                                          </p:val>
                                        </p:tav>
                                      </p:tavLst>
                                    </p:anim>
                                    <p:anim calcmode="lin" valueType="num">
                                      <p:cBhvr>
                                        <p:cTn id="22" dur="455" fill="hold">
                                          <p:stCondLst>
                                            <p:cond delay="0"/>
                                          </p:stCondLst>
                                        </p:cTn>
                                        <p:tgtEl>
                                          <p:spTgt spid="8"/>
                                        </p:tgtEl>
                                        <p:attrNameLst>
                                          <p:attrName>ppt_y</p:attrName>
                                        </p:attrNameLst>
                                      </p:cBhvr>
                                      <p:tavLst>
                                        <p:tav tm="0">
                                          <p:val>
                                            <p:strVal val="#ppt_y-1"/>
                                          </p:val>
                                        </p:tav>
                                        <p:tav tm="100000">
                                          <p:val>
                                            <p:strVal val="#ppt_y-(0.354*#ppt_w-0.172*#ppt_h)"/>
                                          </p:val>
                                        </p:tav>
                                      </p:tavLst>
                                    </p:anim>
                                    <p:anim calcmode="lin" valueType="num">
                                      <p:cBhvr>
                                        <p:cTn id="23" dur="156" decel="50000" autoRev="1" fill="hold">
                                          <p:stCondLst>
                                            <p:cond delay="455"/>
                                          </p:stCondLst>
                                        </p:cTn>
                                        <p:tgtEl>
                                          <p:spTgt spid="8"/>
                                        </p:tgtEl>
                                        <p:attrNameLst>
                                          <p:attrName>ppt_y</p:attrName>
                                        </p:attrNameLst>
                                      </p:cBhvr>
                                      <p:tavLst>
                                        <p:tav tm="0">
                                          <p:val>
                                            <p:strVal val="#ppt_y-(0.354*#ppt_w-0.172*#ppt_h)"/>
                                          </p:val>
                                        </p:tav>
                                        <p:tav tm="100000">
                                          <p:val>
                                            <p:strVal val="#ppt_y-(0.354*#ppt_w-0.172*#ppt_h)-#ppt_h/2"/>
                                          </p:val>
                                        </p:tav>
                                      </p:tavLst>
                                    </p:anim>
                                    <p:anim calcmode="lin" valueType="num">
                                      <p:cBhvr>
                                        <p:cTn id="24" dur="136" fill="hold">
                                          <p:stCondLst>
                                            <p:cond delay="864"/>
                                          </p:stCondLst>
                                        </p:cTn>
                                        <p:tgtEl>
                                          <p:spTgt spid="8"/>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4780D3-980C-1301-89F5-7D873E88EF19}"/>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FF3D3F90-8A8A-17F5-5699-263599728306}"/>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E75DC923-A275-074A-5AB4-C5249069276E}"/>
              </a:ext>
            </a:extLst>
          </p:cNvPr>
          <p:cNvPicPr>
            <a:picLocks noChangeAspect="1"/>
          </p:cNvPicPr>
          <p:nvPr/>
        </p:nvPicPr>
        <p:blipFill>
          <a:blip r:embed="rId3"/>
          <a:stretch>
            <a:fillRect/>
          </a:stretch>
        </p:blipFill>
        <p:spPr>
          <a:xfrm>
            <a:off x="0" y="0"/>
            <a:ext cx="9144000" cy="1325563"/>
          </a:xfrm>
          <a:prstGeom prst="rect">
            <a:avLst/>
          </a:prstGeom>
        </p:spPr>
      </p:pic>
      <p:sp>
        <p:nvSpPr>
          <p:cNvPr id="4" name="Título 3">
            <a:extLst>
              <a:ext uri="{FF2B5EF4-FFF2-40B4-BE49-F238E27FC236}">
                <a16:creationId xmlns:a16="http://schemas.microsoft.com/office/drawing/2014/main" id="{9516BD00-F9D0-5416-9136-F9E84986A8DC}"/>
              </a:ext>
            </a:extLst>
          </p:cNvPr>
          <p:cNvSpPr>
            <a:spLocks noGrp="1"/>
          </p:cNvSpPr>
          <p:nvPr>
            <p:ph type="title"/>
          </p:nvPr>
        </p:nvSpPr>
        <p:spPr>
          <a:xfrm>
            <a:off x="0" y="18255"/>
            <a:ext cx="9144000" cy="128905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NO ERA PERFECTA, SIN PECADO, COMO ALGUNOS AFIRMAN.</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FE65FFFF-AB47-8D6D-96CF-C082EF6A8918}"/>
              </a:ext>
            </a:extLst>
          </p:cNvPr>
          <p:cNvSpPr>
            <a:spLocks noGrp="1"/>
          </p:cNvSpPr>
          <p:nvPr>
            <p:ph idx="1"/>
          </p:nvPr>
        </p:nvSpPr>
        <p:spPr>
          <a:xfrm>
            <a:off x="3864428" y="1343818"/>
            <a:ext cx="5279571" cy="5495927"/>
          </a:xfrm>
        </p:spPr>
        <p:txBody>
          <a:bodyPr>
            <a:normAutofit lnSpcReduction="10000"/>
          </a:bodyPr>
          <a:lstStyle/>
          <a:p>
            <a:r>
              <a:rPr lang="es-ES" b="1" dirty="0">
                <a:latin typeface="Maiandra GD" panose="020E0502030308020204" pitchFamily="34" charset="0"/>
              </a:rPr>
              <a:t>De no haber sido así, todos hubiéramos visto una diferencia clara entre la santidad de María y de las demás personas de su alrededor.</a:t>
            </a:r>
          </a:p>
          <a:p>
            <a:r>
              <a:rPr lang="es-ES" b="1" dirty="0">
                <a:latin typeface="Maiandra GD" panose="020E0502030308020204" pitchFamily="34" charset="0"/>
              </a:rPr>
              <a:t>La gente hubiera esperado algo especial de Ella. Los que mejor la conocían no se hubieran extrañado de que Dios la escogiera para ser madre del Mesías, pero aún José reconoció en Ella la posibilidad de alguna falta moral.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Mateo.1:18-20.</a:t>
            </a:r>
            <a:endParaRPr lang="en-U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endParaRPr>
          </a:p>
        </p:txBody>
      </p:sp>
      <p:pic>
        <p:nvPicPr>
          <p:cNvPr id="9" name="Imagen 8">
            <a:extLst>
              <a:ext uri="{FF2B5EF4-FFF2-40B4-BE49-F238E27FC236}">
                <a16:creationId xmlns:a16="http://schemas.microsoft.com/office/drawing/2014/main" id="{B6FB2BEB-0E08-35DF-712A-6590099C0E1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325563"/>
            <a:ext cx="3842655" cy="5550692"/>
          </a:xfrm>
          <a:prstGeom prst="rect">
            <a:avLst/>
          </a:prstGeom>
        </p:spPr>
      </p:pic>
    </p:spTree>
    <p:extLst>
      <p:ext uri="{BB962C8B-B14F-4D97-AF65-F5344CB8AC3E}">
        <p14:creationId xmlns:p14="http://schemas.microsoft.com/office/powerpoint/2010/main" val="250370214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F10254-ED7B-DAA1-FA47-774E4F53F562}"/>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FDD575B7-ECED-8491-723B-8A4D1E9981C2}"/>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EFDCE8A5-1995-F1C9-9799-C0CAC097C69A}"/>
              </a:ext>
            </a:extLst>
          </p:cNvPr>
          <p:cNvPicPr>
            <a:picLocks noChangeAspect="1"/>
          </p:cNvPicPr>
          <p:nvPr/>
        </p:nvPicPr>
        <p:blipFill>
          <a:blip r:embed="rId3"/>
          <a:stretch>
            <a:fillRect/>
          </a:stretch>
        </p:blipFill>
        <p:spPr>
          <a:xfrm>
            <a:off x="0" y="0"/>
            <a:ext cx="9144000" cy="1325563"/>
          </a:xfrm>
          <a:prstGeom prst="rect">
            <a:avLst/>
          </a:prstGeom>
        </p:spPr>
      </p:pic>
      <p:sp>
        <p:nvSpPr>
          <p:cNvPr id="4" name="Título 3">
            <a:extLst>
              <a:ext uri="{FF2B5EF4-FFF2-40B4-BE49-F238E27FC236}">
                <a16:creationId xmlns:a16="http://schemas.microsoft.com/office/drawing/2014/main" id="{770673EA-2347-2B2C-0598-BCDCFA78373A}"/>
              </a:ext>
            </a:extLst>
          </p:cNvPr>
          <p:cNvSpPr>
            <a:spLocks noGrp="1"/>
          </p:cNvSpPr>
          <p:nvPr>
            <p:ph type="title"/>
          </p:nvPr>
        </p:nvSpPr>
        <p:spPr>
          <a:xfrm>
            <a:off x="0" y="18255"/>
            <a:ext cx="9144000" cy="128905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NO ERA PERFECTA, SIN PECADO, COMO ALGUNOS AFIRMAN.</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96EBC1CE-C9CF-E5D2-F585-C4EB89B92453}"/>
              </a:ext>
            </a:extLst>
          </p:cNvPr>
          <p:cNvSpPr>
            <a:spLocks noGrp="1"/>
          </p:cNvSpPr>
          <p:nvPr>
            <p:ph idx="1"/>
          </p:nvPr>
        </p:nvSpPr>
        <p:spPr>
          <a:xfrm>
            <a:off x="3864428" y="1343818"/>
            <a:ext cx="5279571" cy="5495927"/>
          </a:xfrm>
        </p:spPr>
        <p:txBody>
          <a:bodyPr>
            <a:normAutofit lnSpcReduction="10000"/>
          </a:bodyPr>
          <a:lstStyle/>
          <a:p>
            <a:r>
              <a:rPr lang="es-ES" b="1" dirty="0">
                <a:latin typeface="Maiandra GD" panose="020E0502030308020204" pitchFamily="34" charset="0"/>
              </a:rPr>
              <a:t>El nacimiento de Jesucristo fue como sigue: estando Su madre María comprometida para casarse con José, </a:t>
            </a:r>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antes de que se llevara a cabo el matrimonio, se halló que había concebido por obra del Espíritu Santo.</a:t>
            </a:r>
            <a:r>
              <a:rPr lang="es-ES" b="1" dirty="0">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V.19.</a:t>
            </a:r>
            <a:r>
              <a:rPr lang="es-ES" b="1" dirty="0">
                <a:latin typeface="Maiandra GD" panose="020E0502030308020204" pitchFamily="34" charset="0"/>
              </a:rPr>
              <a:t> </a:t>
            </a:r>
          </a:p>
          <a:p>
            <a:r>
              <a:rPr lang="es-ES" b="1" dirty="0">
                <a:latin typeface="Maiandra GD" panose="020E0502030308020204" pitchFamily="34" charset="0"/>
              </a:rPr>
              <a:t>Entonces José su marido, siendo </a:t>
            </a:r>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un hombre justo y no queriendo denunciarla públicamente,</a:t>
            </a:r>
            <a:r>
              <a:rPr lang="es-ES" b="1" dirty="0">
                <a:latin typeface="Maiandra GD" panose="020E0502030308020204" pitchFamily="34" charset="0"/>
              </a:rPr>
              <a:t> quiso abandonarla en secreto. </a:t>
            </a:r>
          </a:p>
        </p:txBody>
      </p:sp>
      <p:pic>
        <p:nvPicPr>
          <p:cNvPr id="9" name="Imagen 8">
            <a:extLst>
              <a:ext uri="{FF2B5EF4-FFF2-40B4-BE49-F238E27FC236}">
                <a16:creationId xmlns:a16="http://schemas.microsoft.com/office/drawing/2014/main" id="{A859FC73-BC3C-912E-2B3C-1399CF60FEB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325563"/>
            <a:ext cx="3842655" cy="5550692"/>
          </a:xfrm>
          <a:prstGeom prst="rect">
            <a:avLst/>
          </a:prstGeom>
        </p:spPr>
      </p:pic>
    </p:spTree>
    <p:extLst>
      <p:ext uri="{BB962C8B-B14F-4D97-AF65-F5344CB8AC3E}">
        <p14:creationId xmlns:p14="http://schemas.microsoft.com/office/powerpoint/2010/main" val="25557486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7B878-A1A7-4488-BC25-4C48A0CAC847}"/>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7EF4BE6D-7383-DA68-9601-2F0EB4718825}"/>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294C7594-4B37-086A-2B1D-F5ED3372C625}"/>
              </a:ext>
            </a:extLst>
          </p:cNvPr>
          <p:cNvPicPr>
            <a:picLocks noChangeAspect="1"/>
          </p:cNvPicPr>
          <p:nvPr/>
        </p:nvPicPr>
        <p:blipFill>
          <a:blip r:embed="rId3"/>
          <a:stretch>
            <a:fillRect/>
          </a:stretch>
        </p:blipFill>
        <p:spPr>
          <a:xfrm>
            <a:off x="0" y="0"/>
            <a:ext cx="9144000" cy="1325563"/>
          </a:xfrm>
          <a:prstGeom prst="rect">
            <a:avLst/>
          </a:prstGeom>
        </p:spPr>
      </p:pic>
      <p:sp>
        <p:nvSpPr>
          <p:cNvPr id="4" name="Título 3">
            <a:extLst>
              <a:ext uri="{FF2B5EF4-FFF2-40B4-BE49-F238E27FC236}">
                <a16:creationId xmlns:a16="http://schemas.microsoft.com/office/drawing/2014/main" id="{3BDF66C1-71B8-EA72-895F-3AF2D86D20F0}"/>
              </a:ext>
            </a:extLst>
          </p:cNvPr>
          <p:cNvSpPr>
            <a:spLocks noGrp="1"/>
          </p:cNvSpPr>
          <p:nvPr>
            <p:ph type="title"/>
          </p:nvPr>
        </p:nvSpPr>
        <p:spPr>
          <a:xfrm>
            <a:off x="0" y="18255"/>
            <a:ext cx="9144000" cy="128905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NO ERA PERFECTA, SIN PECADO, COMO ALGUNOS AFIRMAN.</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72542C30-6DDE-5D8F-1013-40FF4BCF9B59}"/>
              </a:ext>
            </a:extLst>
          </p:cNvPr>
          <p:cNvSpPr>
            <a:spLocks noGrp="1"/>
          </p:cNvSpPr>
          <p:nvPr>
            <p:ph idx="1"/>
          </p:nvPr>
        </p:nvSpPr>
        <p:spPr>
          <a:xfrm>
            <a:off x="3864428" y="1343818"/>
            <a:ext cx="5279571" cy="5495927"/>
          </a:xfrm>
        </p:spPr>
        <p:txBody>
          <a:bodyPr>
            <a:normAutofit lnSpcReduction="10000"/>
          </a:bodyPr>
          <a:lstStyle/>
          <a:p>
            <a:r>
              <a:rPr lang="es-ES" b="1" dirty="0">
                <a:latin typeface="Maiandra GD" panose="020E0502030308020204" pitchFamily="34" charset="0"/>
              </a:rPr>
              <a:t>Se describe a José, Él esposo de María, como un hombre justo que, al enterarse del embarazo de María, decide dejarla en secreto para no exponerla a la vergüenza pública. </a:t>
            </a:r>
          </a:p>
          <a:p>
            <a:r>
              <a:rPr lang="es-ES" b="1" dirty="0">
                <a:latin typeface="Maiandra GD" panose="020E0502030308020204" pitchFamily="34" charset="0"/>
              </a:rPr>
              <a:t>La justicia de José, en este contexto, no solo implica cumplir la ley, sino también actuar con misericordia y compasión.</a:t>
            </a:r>
          </a:p>
          <a:p>
            <a:r>
              <a:rPr lang="es-ES" b="1" dirty="0">
                <a:latin typeface="Maiandra GD" panose="020E0502030308020204" pitchFamily="34" charset="0"/>
              </a:rPr>
              <a:t>El pensaba que María le había sido infiel.</a:t>
            </a:r>
          </a:p>
          <a:p>
            <a:pPr algn="ctr"/>
            <a:r>
              <a:rPr lang="en-U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V.20.</a:t>
            </a:r>
            <a:r>
              <a:rPr lang="en-US" b="1" dirty="0">
                <a:latin typeface="Maiandra GD" panose="020E0502030308020204" pitchFamily="34" charset="0"/>
              </a:rPr>
              <a:t> </a:t>
            </a:r>
          </a:p>
        </p:txBody>
      </p:sp>
      <p:pic>
        <p:nvPicPr>
          <p:cNvPr id="9" name="Imagen 8">
            <a:extLst>
              <a:ext uri="{FF2B5EF4-FFF2-40B4-BE49-F238E27FC236}">
                <a16:creationId xmlns:a16="http://schemas.microsoft.com/office/drawing/2014/main" id="{350981A0-88B2-9CA3-FE52-56E432DF9B2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325563"/>
            <a:ext cx="3842655" cy="5550692"/>
          </a:xfrm>
          <a:prstGeom prst="rect">
            <a:avLst/>
          </a:prstGeom>
        </p:spPr>
      </p:pic>
    </p:spTree>
    <p:extLst>
      <p:ext uri="{BB962C8B-B14F-4D97-AF65-F5344CB8AC3E}">
        <p14:creationId xmlns:p14="http://schemas.microsoft.com/office/powerpoint/2010/main" val="30113370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51F70-CEE2-FDEE-C286-B057339012C1}"/>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6B5F95D8-A566-721C-C5A7-5359964D48D6}"/>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9DCF35EB-71F9-804B-4938-FA1E03E28A04}"/>
              </a:ext>
            </a:extLst>
          </p:cNvPr>
          <p:cNvPicPr>
            <a:picLocks noChangeAspect="1"/>
          </p:cNvPicPr>
          <p:nvPr/>
        </p:nvPicPr>
        <p:blipFill>
          <a:blip r:embed="rId3"/>
          <a:stretch>
            <a:fillRect/>
          </a:stretch>
        </p:blipFill>
        <p:spPr>
          <a:xfrm>
            <a:off x="0" y="0"/>
            <a:ext cx="9144000" cy="1325563"/>
          </a:xfrm>
          <a:prstGeom prst="rect">
            <a:avLst/>
          </a:prstGeom>
        </p:spPr>
      </p:pic>
      <p:sp>
        <p:nvSpPr>
          <p:cNvPr id="4" name="Título 3">
            <a:extLst>
              <a:ext uri="{FF2B5EF4-FFF2-40B4-BE49-F238E27FC236}">
                <a16:creationId xmlns:a16="http://schemas.microsoft.com/office/drawing/2014/main" id="{65734FA1-FD64-EFDC-FF56-A2E5C1AEE66A}"/>
              </a:ext>
            </a:extLst>
          </p:cNvPr>
          <p:cNvSpPr>
            <a:spLocks noGrp="1"/>
          </p:cNvSpPr>
          <p:nvPr>
            <p:ph type="title"/>
          </p:nvPr>
        </p:nvSpPr>
        <p:spPr>
          <a:xfrm>
            <a:off x="0" y="18255"/>
            <a:ext cx="9144000" cy="128905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NO ERA PERFECTA, SIN PECADO, COMO ALGUNOS AFIRMAN.</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7E909CBF-16E1-CB90-82F4-19F423FA1E0D}"/>
              </a:ext>
            </a:extLst>
          </p:cNvPr>
          <p:cNvSpPr>
            <a:spLocks noGrp="1"/>
          </p:cNvSpPr>
          <p:nvPr>
            <p:ph idx="1"/>
          </p:nvPr>
        </p:nvSpPr>
        <p:spPr>
          <a:xfrm>
            <a:off x="3864428" y="1343818"/>
            <a:ext cx="5279571" cy="5495927"/>
          </a:xfrm>
        </p:spPr>
        <p:txBody>
          <a:bodyPr>
            <a:normAutofit fontScale="92500" lnSpcReduction="10000"/>
          </a:bodyPr>
          <a:lstStyle/>
          <a:p>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Pero mientras pensaba en esto, se le apareció en sueños un ángel del Señor, diciéndole:</a:t>
            </a:r>
            <a:r>
              <a:rPr lang="es-ES" b="1" dirty="0">
                <a:latin typeface="Maiandra GD" panose="020E0502030308020204" pitchFamily="34" charset="0"/>
              </a:rPr>
              <a:t> «José, hijo de David, no temas recibir a María tu mujer, porque el Niño que se ha engendrado en ella es del Espíritu Santo. </a:t>
            </a:r>
          </a:p>
          <a:p>
            <a:r>
              <a:rPr lang="es-ES" b="1" dirty="0">
                <a:latin typeface="Maiandra GD" panose="020E0502030308020204" pitchFamily="34" charset="0"/>
              </a:rPr>
              <a:t>Si María hubiese sido consciente de la diferencia entre Ella y los demás.</a:t>
            </a:r>
          </a:p>
          <a:p>
            <a:r>
              <a:rPr lang="es-ES" b="1" dirty="0">
                <a:latin typeface="Maiandra GD" panose="020E0502030308020204" pitchFamily="34" charset="0"/>
              </a:rPr>
              <a:t>Al ser así hubiera estado esperando una misión especial, pero la Biblia nos da a entender que la llegada de Gabriel y la noticia que Él trajo la tomaron por sorpresa: </a:t>
            </a:r>
          </a:p>
        </p:txBody>
      </p:sp>
      <p:pic>
        <p:nvPicPr>
          <p:cNvPr id="9" name="Imagen 8">
            <a:extLst>
              <a:ext uri="{FF2B5EF4-FFF2-40B4-BE49-F238E27FC236}">
                <a16:creationId xmlns:a16="http://schemas.microsoft.com/office/drawing/2014/main" id="{BBDE1B6E-A53B-DCCF-DD21-11DE636B8FF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325563"/>
            <a:ext cx="3842655" cy="5550692"/>
          </a:xfrm>
          <a:prstGeom prst="rect">
            <a:avLst/>
          </a:prstGeom>
        </p:spPr>
      </p:pic>
    </p:spTree>
    <p:extLst>
      <p:ext uri="{BB962C8B-B14F-4D97-AF65-F5344CB8AC3E}">
        <p14:creationId xmlns:p14="http://schemas.microsoft.com/office/powerpoint/2010/main" val="16939269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C03B8-AD66-1033-F39E-D897F4D50F4D}"/>
            </a:ext>
          </a:extLst>
        </p:cNvPr>
        <p:cNvGrpSpPr/>
        <p:nvPr/>
      </p:nvGrpSpPr>
      <p:grpSpPr>
        <a:xfrm>
          <a:off x="0" y="0"/>
          <a:ext cx="0" cy="0"/>
          <a:chOff x="0" y="0"/>
          <a:chExt cx="0" cy="0"/>
        </a:xfrm>
      </p:grpSpPr>
      <p:pic>
        <p:nvPicPr>
          <p:cNvPr id="6" name="Imagen 5">
            <a:extLst>
              <a:ext uri="{FF2B5EF4-FFF2-40B4-BE49-F238E27FC236}">
                <a16:creationId xmlns:a16="http://schemas.microsoft.com/office/drawing/2014/main" id="{293E491C-7992-5A09-7795-78734E01E289}"/>
              </a:ext>
            </a:extLst>
          </p:cNvPr>
          <p:cNvPicPr>
            <a:picLocks noChangeAspect="1"/>
          </p:cNvPicPr>
          <p:nvPr/>
        </p:nvPicPr>
        <p:blipFill>
          <a:blip r:embed="rId2"/>
          <a:stretch>
            <a:fillRect/>
          </a:stretch>
        </p:blipFill>
        <p:spPr>
          <a:xfrm>
            <a:off x="-1" y="0"/>
            <a:ext cx="9143999" cy="6858000"/>
          </a:xfrm>
          <a:prstGeom prst="rect">
            <a:avLst/>
          </a:prstGeom>
        </p:spPr>
      </p:pic>
      <p:pic>
        <p:nvPicPr>
          <p:cNvPr id="7" name="Imagen 6">
            <a:extLst>
              <a:ext uri="{FF2B5EF4-FFF2-40B4-BE49-F238E27FC236}">
                <a16:creationId xmlns:a16="http://schemas.microsoft.com/office/drawing/2014/main" id="{2E69E43E-2FC2-9B96-AFB0-8C1170541585}"/>
              </a:ext>
            </a:extLst>
          </p:cNvPr>
          <p:cNvPicPr>
            <a:picLocks noChangeAspect="1"/>
          </p:cNvPicPr>
          <p:nvPr/>
        </p:nvPicPr>
        <p:blipFill>
          <a:blip r:embed="rId3"/>
          <a:stretch>
            <a:fillRect/>
          </a:stretch>
        </p:blipFill>
        <p:spPr>
          <a:xfrm>
            <a:off x="0" y="0"/>
            <a:ext cx="9144000" cy="1325563"/>
          </a:xfrm>
          <a:prstGeom prst="rect">
            <a:avLst/>
          </a:prstGeom>
        </p:spPr>
      </p:pic>
      <p:sp>
        <p:nvSpPr>
          <p:cNvPr id="4" name="Título 3">
            <a:extLst>
              <a:ext uri="{FF2B5EF4-FFF2-40B4-BE49-F238E27FC236}">
                <a16:creationId xmlns:a16="http://schemas.microsoft.com/office/drawing/2014/main" id="{D6C6DE5D-450E-5EFA-7816-4B3AE23248E5}"/>
              </a:ext>
            </a:extLst>
          </p:cNvPr>
          <p:cNvSpPr>
            <a:spLocks noGrp="1"/>
          </p:cNvSpPr>
          <p:nvPr>
            <p:ph type="title"/>
          </p:nvPr>
        </p:nvSpPr>
        <p:spPr>
          <a:xfrm>
            <a:off x="0" y="18255"/>
            <a:ext cx="9144000" cy="128905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000" b="1" u="sng" dirty="0">
                <a:effectLst>
                  <a:outerShdw blurRad="38100" dist="38100" dir="2700000" algn="tl">
                    <a:srgbClr val="000000">
                      <a:alpha val="43137"/>
                    </a:srgbClr>
                  </a:outerShdw>
                </a:effectLst>
                <a:latin typeface="Maiandra GD" panose="020E0502030308020204" pitchFamily="34" charset="0"/>
              </a:rPr>
              <a:t>MARÍA NO ERA PERFECTA, SIN PECADO, COMO ALGUNOS AFIRMAN.</a:t>
            </a:r>
            <a:br>
              <a:rPr lang="es-ES" sz="4000" b="1" u="sng" dirty="0">
                <a:effectLst>
                  <a:outerShdw blurRad="38100" dist="38100" dir="2700000" algn="tl">
                    <a:srgbClr val="000000">
                      <a:alpha val="43137"/>
                    </a:srgbClr>
                  </a:outerShdw>
                </a:effectLst>
                <a:latin typeface="Maiandra GD" panose="020E0502030308020204" pitchFamily="34" charset="0"/>
              </a:rPr>
            </a:br>
            <a:endParaRPr lang="en-US" sz="40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4B894FCF-63AC-6C20-09F7-AAC10A829E43}"/>
              </a:ext>
            </a:extLst>
          </p:cNvPr>
          <p:cNvSpPr>
            <a:spLocks noGrp="1"/>
          </p:cNvSpPr>
          <p:nvPr>
            <p:ph idx="1"/>
          </p:nvPr>
        </p:nvSpPr>
        <p:spPr>
          <a:xfrm>
            <a:off x="3864428" y="1343818"/>
            <a:ext cx="5279571" cy="5495927"/>
          </a:xfrm>
        </p:spPr>
        <p:txBody>
          <a:bodyPr>
            <a:normAutofit/>
          </a:bodyPr>
          <a:lstStyle/>
          <a:p>
            <a:pPr algn="ctr"/>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Lucas.1:29.</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Ella se turbó mucho por estas palabras,</a:t>
            </a:r>
            <a:r>
              <a:rPr lang="es-ES" b="1" dirty="0">
                <a:latin typeface="Maiandra GD" panose="020E0502030308020204" pitchFamily="34" charset="0"/>
              </a:rPr>
              <a:t> y se preguntaba qué clase de saludo sería este. </a:t>
            </a:r>
          </a:p>
          <a:p>
            <a:r>
              <a:rPr lang="es-ES" b="1" dirty="0">
                <a:latin typeface="Maiandra GD" panose="020E0502030308020204" pitchFamily="34" charset="0"/>
              </a:rPr>
              <a:t>María se sorprende y se pregunta qué significa el saludo del ángel, ya que es inusual y la llena de inquietud. </a:t>
            </a:r>
          </a:p>
          <a:p>
            <a:r>
              <a:rPr lang="es-ES" b="1" dirty="0">
                <a:latin typeface="Maiandra GD" panose="020E0502030308020204" pitchFamily="34" charset="0"/>
              </a:rPr>
              <a:t>El ángel Gabriel la saluda con la frase </a:t>
            </a:r>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"Llena de gracia, Él Señor es contigo",</a:t>
            </a:r>
            <a:r>
              <a:rPr lang="es-ES" b="1" dirty="0">
                <a:latin typeface="Maiandra GD" panose="020E0502030308020204" pitchFamily="34" charset="0"/>
              </a:rPr>
              <a:t> lo que la deja confundida sobre el significado de esas palabras</a:t>
            </a:r>
          </a:p>
        </p:txBody>
      </p:sp>
      <p:pic>
        <p:nvPicPr>
          <p:cNvPr id="9" name="Imagen 8">
            <a:extLst>
              <a:ext uri="{FF2B5EF4-FFF2-40B4-BE49-F238E27FC236}">
                <a16:creationId xmlns:a16="http://schemas.microsoft.com/office/drawing/2014/main" id="{3D10AEA4-D514-1037-2B70-2282DF9D494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771" y="1325563"/>
            <a:ext cx="3842655" cy="5550692"/>
          </a:xfrm>
          <a:prstGeom prst="rect">
            <a:avLst/>
          </a:prstGeom>
        </p:spPr>
      </p:pic>
    </p:spTree>
    <p:extLst>
      <p:ext uri="{BB962C8B-B14F-4D97-AF65-F5344CB8AC3E}">
        <p14:creationId xmlns:p14="http://schemas.microsoft.com/office/powerpoint/2010/main" val="150084327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50</TotalTime>
  <Words>3362</Words>
  <Application>Microsoft Office PowerPoint</Application>
  <PresentationFormat>Presentación en pantalla (4:3)</PresentationFormat>
  <Paragraphs>204</Paragraphs>
  <Slides>41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41</vt:i4>
      </vt:variant>
    </vt:vector>
  </HeadingPairs>
  <TitlesOfParts>
    <vt:vector size="46" baseType="lpstr">
      <vt:lpstr>Arial</vt:lpstr>
      <vt:lpstr>Calibri</vt:lpstr>
      <vt:lpstr>Calibri Light</vt:lpstr>
      <vt:lpstr>Maiandra GD</vt:lpstr>
      <vt:lpstr>Tema de Office</vt:lpstr>
      <vt:lpstr> BENDITA TÚ ENTRE LAS MUJERES. LUCAS.1:28. </vt:lpstr>
      <vt:lpstr> INTRODUCCIÓN: </vt:lpstr>
      <vt:lpstr> INTRODUCCIÓN: </vt:lpstr>
      <vt:lpstr> MARÍA NO ERA PERFECTA, SIN PECADO, COMO ALGUNOS AFIRMAN. </vt:lpstr>
      <vt:lpstr> MARÍA NO ERA PERFECTA, SIN PECADO, COMO ALGUNOS AFIRMAN. </vt:lpstr>
      <vt:lpstr> MARÍA NO ERA PERFECTA, SIN PECADO, COMO ALGUNOS AFIRMAN. </vt:lpstr>
      <vt:lpstr> MARÍA NO ERA PERFECTA, SIN PECADO, COMO ALGUNOS AFIRMAN. </vt:lpstr>
      <vt:lpstr> MARÍA NO ERA PERFECTA, SIN PECADO, COMO ALGUNOS AFIRMAN. </vt:lpstr>
      <vt:lpstr> MARÍA NO ERA PERFECTA, SIN PECADO, COMO ALGUNOS AFIRMAN. </vt:lpstr>
      <vt:lpstr> MARÍA NO ERA PERFECTA, SIN PECADO, COMO ALGUNOS AFIRMAN. </vt:lpstr>
      <vt:lpstr> MARÍA NO ERA PERFECTA, SIN PECADO, COMO ALGUNOS AFIRMAN. </vt:lpstr>
      <vt:lpstr> MARÍA FUE FAVORECIDA Y BENDITA ENTRE LAS MUJERES, NO “SOBRE” ELLAS. </vt:lpstr>
      <vt:lpstr> MARÍA FUE FAVORECIDA Y BENDITA ENTRE LAS MUJERES, NO “SOBRE” ELLAS. </vt:lpstr>
      <vt:lpstr> MARÍA FUE FAVORECIDA Y BENDITA ENTRE LAS MUJERES, NO “SOBRE” ELLAS. </vt:lpstr>
      <vt:lpstr> MARÍA FUE FAVORECIDA Y BENDITA ENTRE LAS MUJERES, NO “SOBRE” ELLAS. </vt:lpstr>
      <vt:lpstr> MARÍA FUE FAVORECIDA Y BENDITA ENTRE LAS MUJERES, NO “SOBRE” ELLAS. </vt:lpstr>
      <vt:lpstr> MARÍA FUE FAVORECIDA Y BENDITA ENTRE LAS MUJERES, NO “SOBRE” ELLAS. </vt:lpstr>
      <vt:lpstr> MARÍA FUE FAVORECIDA Y BENDITA ENTRE LAS MUJERES, NO “SOBRE” ELLAS. </vt:lpstr>
      <vt:lpstr> MARÍA FUE FAVORECIDA Y BENDITA ENTRE LAS MUJERES, NO “SOBRE” ELLAS. </vt:lpstr>
      <vt:lpstr> MARÍA FUE FAVORECIDA Y BENDITA ENTRE LAS MUJERES, NO “SOBRE” ELLAS. </vt:lpstr>
      <vt:lpstr> MARÍA FUE FAVORECIDA Y BENDITA ENTRE LAS MUJERES, NO “SOBRE” ELLAS. </vt:lpstr>
      <vt:lpstr> MARÍA FUE FAVORECIDA Y BENDITA ENTRE LAS MUJERES, NO “SOBRE” ELLAS. </vt:lpstr>
      <vt:lpstr> MARÍA FUE FAVORECIDA Y BENDITA ENTRE LAS MUJERES, NO “SOBRE” ELLAS. </vt:lpstr>
      <vt:lpstr> MARÍA FUE FAVORECIDA Y BENDITA ENTRE LAS MUJERES, NO “SOBRE” ELLAS. </vt:lpstr>
      <vt:lpstr> MARÍA FUE FAVORECIDA Y BENDITA ENTRE LAS MUJERES, NO “SOBRE” ELLAS. </vt:lpstr>
      <vt:lpstr> MARÍA FUE FAVORECIDA Y BENDITA ENTRE LAS MUJERES, NO “SOBRE” ELLAS. </vt:lpstr>
      <vt:lpstr> MARÍA FUE FAVORECIDA Y BENDITA ENTRE LAS MUJERES, NO “SOBRE” ELLAS. </vt:lpstr>
      <vt:lpstr> MARÍA FUE FAVORECIDA Y BENDITA ENTRE LAS MUJERES, NO “SOBRE” ELLAS. </vt:lpstr>
      <vt:lpstr> MARÍA FUE FAVORECIDA Y BENDITA ENTRE LAS MUJERES, NO “SOBRE” ELLAS. </vt:lpstr>
      <vt:lpstr> MARÍA FUE FAVORECIDA Y BENDITA ENTRE LAS MUJERES, NO “SOBRE” ELLAS. </vt:lpstr>
      <vt:lpstr> MARÍA FUE FAVORECIDA Y BENDITA ENTRE LAS MUJERES, NO “SOBRE” ELLAS. </vt:lpstr>
      <vt:lpstr> MARÍA NO TIENE UN LUGAR SOBRESALIENTE EN LA BIBLIA. </vt:lpstr>
      <vt:lpstr> MARÍA NO TIENE UN LUGAR SOBRESALIENTE EN LA BIBLIA. </vt:lpstr>
      <vt:lpstr> MARÍA NO TIENE UN LUGAR SOBRESALIENTE EN LA BIBLIA. </vt:lpstr>
      <vt:lpstr> MARÍA NO TIENE UN LUGAR SOBRESALIENTE EN LA BIBLIA. </vt:lpstr>
      <vt:lpstr> MARÍA AL IGUAL QUE USTED Y YO NECESITÁBA UN SALVADOR. </vt:lpstr>
      <vt:lpstr> MARÍA AL IGUAL QUE USTED Y YO NECESITÁBA UN SALVADOR. </vt:lpstr>
      <vt:lpstr> MARÍA AL IGUAL QUE USTED Y YO NECESITÁBA UN SALVADOR. </vt:lpstr>
      <vt:lpstr> MARÍA AL IGUAL QUE USTED Y YO NECESITÁBA UN SALVADOR. </vt:lpstr>
      <vt:lpstr> CONCLUSIÓN: </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Mario Moreno</dc:creator>
  <cp:lastModifiedBy>Mario Moreno</cp:lastModifiedBy>
  <cp:revision>6</cp:revision>
  <dcterms:created xsi:type="dcterms:W3CDTF">2025-07-08T15:33:10Z</dcterms:created>
  <dcterms:modified xsi:type="dcterms:W3CDTF">2026-05-20T22:32:20Z</dcterms:modified>
</cp:coreProperties>
</file>