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97" r:id="rId4"/>
    <p:sldId id="296" r:id="rId5"/>
    <p:sldId id="295" r:id="rId6"/>
    <p:sldId id="294" r:id="rId7"/>
    <p:sldId id="270" r:id="rId8"/>
    <p:sldId id="269" r:id="rId9"/>
    <p:sldId id="268" r:id="rId10"/>
    <p:sldId id="267" r:id="rId11"/>
    <p:sldId id="266" r:id="rId12"/>
    <p:sldId id="301" r:id="rId13"/>
    <p:sldId id="300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9" r:id="rId23"/>
    <p:sldId id="320" r:id="rId24"/>
    <p:sldId id="321" r:id="rId25"/>
    <p:sldId id="322" r:id="rId26"/>
    <p:sldId id="313" r:id="rId27"/>
    <p:sldId id="312" r:id="rId28"/>
    <p:sldId id="311" r:id="rId29"/>
    <p:sldId id="310" r:id="rId30"/>
    <p:sldId id="314" r:id="rId31"/>
    <p:sldId id="315" r:id="rId32"/>
    <p:sldId id="316" r:id="rId33"/>
    <p:sldId id="317" r:id="rId34"/>
    <p:sldId id="318" r:id="rId35"/>
    <p:sldId id="323" r:id="rId36"/>
    <p:sldId id="324" r:id="rId37"/>
    <p:sldId id="325" r:id="rId38"/>
    <p:sldId id="326" r:id="rId39"/>
    <p:sldId id="329" r:id="rId40"/>
    <p:sldId id="328" r:id="rId41"/>
    <p:sldId id="327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ABB4229E-DE46-4109-8E4E-9D66D091D586}">
          <p14:sldIdLst>
            <p14:sldId id="256"/>
            <p14:sldId id="264"/>
            <p14:sldId id="297"/>
            <p14:sldId id="296"/>
            <p14:sldId id="295"/>
            <p14:sldId id="294"/>
            <p14:sldId id="270"/>
            <p14:sldId id="269"/>
            <p14:sldId id="268"/>
            <p14:sldId id="267"/>
            <p14:sldId id="266"/>
            <p14:sldId id="301"/>
            <p14:sldId id="300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9"/>
            <p14:sldId id="320"/>
            <p14:sldId id="321"/>
            <p14:sldId id="322"/>
            <p14:sldId id="313"/>
            <p14:sldId id="312"/>
            <p14:sldId id="311"/>
            <p14:sldId id="310"/>
            <p14:sldId id="314"/>
            <p14:sldId id="315"/>
            <p14:sldId id="316"/>
            <p14:sldId id="317"/>
            <p14:sldId id="318"/>
            <p14:sldId id="323"/>
            <p14:sldId id="324"/>
            <p14:sldId id="325"/>
            <p14:sldId id="326"/>
            <p14:sldId id="329"/>
            <p14:sldId id="328"/>
            <p14:sldId id="32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9900FF"/>
    <a:srgbClr val="FF33CC"/>
    <a:srgbClr val="6600CC"/>
    <a:srgbClr val="FF3399"/>
    <a:srgbClr val="9900CC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47" autoAdjust="0"/>
  </p:normalViewPr>
  <p:slideViewPr>
    <p:cSldViewPr snapToGrid="0">
      <p:cViewPr varScale="1">
        <p:scale>
          <a:sx n="77" d="100"/>
          <a:sy n="77" d="100"/>
        </p:scale>
        <p:origin x="164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518A-A316-4D53-BC73-202ECD15FD64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3E4E-24C6-4B7B-BB82-FE06645A21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9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518A-A316-4D53-BC73-202ECD15FD64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3E4E-24C6-4B7B-BB82-FE06645A21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75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518A-A316-4D53-BC73-202ECD15FD64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3E4E-24C6-4B7B-BB82-FE06645A21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6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518A-A316-4D53-BC73-202ECD15FD64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3E4E-24C6-4B7B-BB82-FE06645A21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1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518A-A316-4D53-BC73-202ECD15FD64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3E4E-24C6-4B7B-BB82-FE06645A21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66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518A-A316-4D53-BC73-202ECD15FD64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3E4E-24C6-4B7B-BB82-FE06645A21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4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518A-A316-4D53-BC73-202ECD15FD64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3E4E-24C6-4B7B-BB82-FE06645A21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9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518A-A316-4D53-BC73-202ECD15FD64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3E4E-24C6-4B7B-BB82-FE06645A21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58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518A-A316-4D53-BC73-202ECD15FD64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3E4E-24C6-4B7B-BB82-FE06645A21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35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518A-A316-4D53-BC73-202ECD15FD64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3E4E-24C6-4B7B-BB82-FE06645A21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5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518A-A316-4D53-BC73-202ECD15FD64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3E4E-24C6-4B7B-BB82-FE06645A21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68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5518A-A316-4D53-BC73-202ECD15FD64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03E4E-24C6-4B7B-BB82-FE06645A21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5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FEEF2AD-210C-3397-4709-4FC5B28BD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397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48AF84C-2533-C5CC-76C2-EF60B2205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15784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85D8333-7C4E-A055-4607-78A9DC9BB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560174"/>
          </a:xfrm>
        </p:spPr>
        <p:txBody>
          <a:bodyPr>
            <a:noAutofit/>
          </a:bodyPr>
          <a:lstStyle/>
          <a:p>
            <a:pPr algn="ctr"/>
            <a:r>
              <a:rPr lang="es-419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BIENAVENTUADOS LOS MUERTOS QUE MUEREN EN ÉL SEÑOR. APOCALIPSIS.14:13.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0225F6F-B3F1-DD75-208C-366A201A8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4" y="1578429"/>
            <a:ext cx="5649686" cy="5279570"/>
          </a:xfrm>
        </p:spPr>
        <p:txBody>
          <a:bodyPr>
            <a:normAutofit lnSpcReduction="10000"/>
          </a:bodyPr>
          <a:lstStyle/>
          <a:p>
            <a:r>
              <a:rPr lang="es-419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INTRODUCCIÓN: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Entonces oí una voz del cielo que decía: «Escribe: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“Bienaventurados los muertos que de aquí en adelante mueren en el Señor”».</a:t>
            </a:r>
            <a:r>
              <a:rPr lang="es-ES" b="1" dirty="0">
                <a:latin typeface="Maiandra GD" panose="020E0502030308020204" pitchFamily="34" charset="0"/>
              </a:rPr>
              <a:t> «Sí», dice el Espíritu, «para que descansen de sus trabajos, porque sus obras van con ellos».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Se declara una bendición para aquellos que mueren en Él Señor.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Quienes descansarán de sus trabajos y sus buenas obras los seguirán.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07C5FAC-1D6C-D7F9-A59E-D5259A596C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6" y="1596684"/>
            <a:ext cx="3461657" cy="524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0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1B401-888C-2F7F-E516-04D7EFEE5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2E22992-0BDE-ACE8-E71E-BAAC4CD39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397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FC5ACC3-D855-722E-43C7-4E2D1A096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15784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4B70990-5639-395F-F599-804C1A2BA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560174"/>
          </a:xfrm>
        </p:spPr>
        <p:txBody>
          <a:bodyPr>
            <a:noAutofit/>
          </a:bodyPr>
          <a:lstStyle/>
          <a:p>
            <a:pPr algn="ctr"/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BIENAVENTUADOS LOS MUERTOS QUE MUEREN EN ÉL SEÑOR. APOCALIPSIS.14:13.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5B6CD5D-3B8E-82F6-6ADF-E356A17F5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4" y="1578429"/>
            <a:ext cx="5649686" cy="527957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Apocalipsis.14:13.</a:t>
            </a:r>
            <a:r>
              <a:rPr lang="es-ES" b="1" dirty="0">
                <a:latin typeface="Maiandra GD" panose="020E0502030308020204" pitchFamily="34" charset="0"/>
              </a:rPr>
              <a:t> 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Oí una voz que desde el cielo</a:t>
            </a:r>
            <a:r>
              <a:rPr lang="es-ES" b="1" dirty="0">
                <a:latin typeface="Maiandra GD" panose="020E0502030308020204" pitchFamily="34" charset="0"/>
              </a:rPr>
              <a:t> me decía: Escribe: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Esta primera parte del texto nos dice sin lugar a dudas que Dios quería que estas palabras de consuelo quedaran Escritas en la Sagrada Escritura para el consuelo de los cristianos en el futuro para que tú y yo pudiéramos ser confortados y tuviéramos esperanza en esta vida y en la muerte. </a:t>
            </a:r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658EA25-EB7F-7E7A-958C-93FD4DF52D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6684"/>
            <a:ext cx="3494314" cy="524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6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6ED8D-FBED-558D-118D-5B0BEEC47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8117830-21C4-7690-5EE5-0B4F33479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397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823F645-3B09-C21A-54F0-16F7F6D98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15784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B61ECCD-31E8-9C81-B0FE-DBB4C4F1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560174"/>
          </a:xfrm>
        </p:spPr>
        <p:txBody>
          <a:bodyPr>
            <a:noAutofit/>
          </a:bodyPr>
          <a:lstStyle/>
          <a:p>
            <a:pPr algn="ctr"/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BIENAVENTUADOS LOS MUERTOS QUE MUEREN EN ÉL SEÑOR. APOCALIPSIS.14:13.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C685550-9CA4-3674-71C6-9BF3B57DF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4" y="1578429"/>
            <a:ext cx="5649686" cy="527957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Ya que morir en Él Señor es ganancia.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Filipenses.1:21.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Pues para mí, el vivir es Cristo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y el morir es ganancia.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Esta frase revela la perspectiva de Pablo sobre la muerte.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Para Él, morir no es el fin, sino una transición a una experiencia aún mejor: estar con Cristo.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muerte no es temida, sino anhelada como una forma de estar más cerca de su Salvador.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B393394-1CDC-9A46-1198-97833980D4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6684"/>
            <a:ext cx="3494314" cy="524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7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4BD4F-18F9-5A1A-1BB8-29EAB1F89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FBFE6E1-F37E-C8C2-C66B-3A7A1DD24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397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FC37F00-8742-EBB1-302D-197FC9EA4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15784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D89CAAE-B6B7-F93B-A983-02061A0F0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560174"/>
          </a:xfrm>
        </p:spPr>
        <p:txBody>
          <a:bodyPr>
            <a:noAutofit/>
          </a:bodyPr>
          <a:lstStyle/>
          <a:p>
            <a:pPr algn="ctr"/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BIENAVENTUADOS LOS MUERTOS QUE MUEREN EN ÉL SEÑOR. APOCALIPSIS.14:13.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3D40A42-6800-0628-F39C-77D2D9201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4" y="1578429"/>
            <a:ext cx="5649686" cy="5279570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Ya que morir en Cristo es mucho mejor.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Filipenses.1:23.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de ambos lados me siento apremiado,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teniendo el deseo de partir y estar con Cristo,</a:t>
            </a:r>
            <a:r>
              <a:rPr lang="es-ES" b="1" dirty="0">
                <a:latin typeface="Maiandra GD" panose="020E0502030308020204" pitchFamily="34" charset="0"/>
              </a:rPr>
              <a:t> pues eso es mucho mejor.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Se refiere al deseo del apóstol Pablo de partir de esta vida para estar con Cristo, considerándolo mucho mejor que permanecer en la tierra.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9134C30-797B-2E19-E8FC-7D58DD8EB1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6684"/>
            <a:ext cx="3494314" cy="524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0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35143-68BF-8F87-B559-809601BD6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A7AF29B-0A3D-70D9-9A49-5C6967EE8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397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9C7F763-9ABD-83AF-4950-A17FC46E3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15784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7C4B502-C8C8-6066-9672-DDDBEBD44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560174"/>
          </a:xfrm>
        </p:spPr>
        <p:txBody>
          <a:bodyPr>
            <a:noAutofit/>
          </a:bodyPr>
          <a:lstStyle/>
          <a:p>
            <a:pPr algn="ctr"/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BIENAVENTUADOS LOS MUERTOS QUE MUEREN EN ÉL SEÑOR. APOCALIPSIS.14:13.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943F1B5-9D52-F996-72D5-08DB70708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4" y="1578429"/>
            <a:ext cx="5649686" cy="527957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En este versículo, Pablo expresa que, aunque entiende la necesidad de quedarse para el beneficio de los cristianos.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Su deseo personal es estar con Cristo lo cual es mucho mejor.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ese debe ser siempre Nuestra mentalidad, partir con Cristo es mucho mejor, es de:</a:t>
            </a:r>
          </a:p>
          <a:p>
            <a:r>
              <a:rPr lang="es-ES" b="1" dirty="0">
                <a:latin typeface="Maiandra GD" panose="020E0502030308020204" pitchFamily="34" charset="0"/>
              </a:rPr>
              <a:t>Gozo.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Alegría.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Dichosos.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0561C64-3160-A9C5-BD2F-63ED8E24FD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6684"/>
            <a:ext cx="3494314" cy="524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0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70900-5708-2B7F-0B7F-819E427C7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95C8FAB-ED6F-F15E-D628-3845847AD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397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CAD7A4D-2302-4350-443D-F595E1384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15784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FADD8E8-6DFB-9BDD-47B8-2E7A2A6D0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560174"/>
          </a:xfrm>
        </p:spPr>
        <p:txBody>
          <a:bodyPr>
            <a:noAutofit/>
          </a:bodyPr>
          <a:lstStyle/>
          <a:p>
            <a:pPr algn="ctr"/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LOS MUERTOS EN ÉL SEÑOR VAN AL DESCANSO DE SUS TRABAJOS. APOCALIPSIS.14:13.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9FD50DF-4863-586D-0300-F6B8C2589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4" y="1578429"/>
            <a:ext cx="5649686" cy="5279570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Entonces oí una voz del cielo que decía: «Escribe: “Bienaventurados los muertos que de aquí en adelante mueren en el Señor”». «Sí», dice el Espíritu,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«para que descansen de sus trabajos,</a:t>
            </a:r>
            <a:r>
              <a:rPr lang="es-ES" b="1" dirty="0">
                <a:latin typeface="Maiandra GD" panose="020E0502030308020204" pitchFamily="34" charset="0"/>
              </a:rPr>
              <a:t> porque sus obras van con ellos».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muerte en Él Señor es un descanso de nuestro sufrimiento en este mundo.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ya no habrá más llanto ni dolor.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FEC383B-9F34-BDFB-033C-21AFB4690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6684"/>
            <a:ext cx="3494314" cy="524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BDD4E-B77B-AF02-A8A1-5647DB078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3DCB17D-CD49-CEF2-C980-9E3031870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397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FC58CC4-66BA-7882-689C-CC939B73B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15784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42B55A9-FE88-559D-FEC5-81BEAF44F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560174"/>
          </a:xfrm>
        </p:spPr>
        <p:txBody>
          <a:bodyPr>
            <a:noAutofit/>
          </a:bodyPr>
          <a:lstStyle/>
          <a:p>
            <a:pPr algn="ctr"/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LOS MUERTOS EN ÉL SEÑOR VAN AL DESCANSO DE SUS TRABAJOS. APOCALIPSIS.14:13.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086664C-6913-AB2C-BF5F-5C8142D29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4" y="1578429"/>
            <a:ext cx="5649686" cy="527957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Apocalipsis.21:4.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»Él enjugará toda lágrima de sus ojos, y ya no habrá muerte, ni habrá más duelo,</a:t>
            </a:r>
            <a:r>
              <a:rPr lang="es-ES" b="1" dirty="0">
                <a:latin typeface="Maiandra GD" panose="020E0502030308020204" pitchFamily="34" charset="0"/>
              </a:rPr>
              <a:t> ni clamor, ni dolor, porque las primeras cosas han pasado».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esencia, este versículo promete el fin del sufrimiento y la restauración completa, donde la tristeza y el dolor son reemplazados por la alegría y la paz eterna.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Donde ya no tendremos necesidad de nada.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2A25F9D-E3C8-2F30-C7FF-4481059F82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6684"/>
            <a:ext cx="3494314" cy="524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2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79A9A-706D-967B-2A24-0CD414E88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8E968E3-8A1B-81CC-5C37-EC57CF1F5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397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614C3AE-1E3B-A1F4-8D39-CEC6D5C58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15784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CEB21CC-1262-B0FA-8CD6-12CF8B525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560174"/>
          </a:xfrm>
        </p:spPr>
        <p:txBody>
          <a:bodyPr>
            <a:noAutofit/>
          </a:bodyPr>
          <a:lstStyle/>
          <a:p>
            <a:pPr algn="ctr"/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LOS MUERTOS EN ÉL SEÑOR VAN AL DESCANSO DE SUS TRABAJOS. APOCALIPSIS.14:13.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EEEBEB2-106E-46E1-D9F2-8E49A8066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4" y="1578429"/>
            <a:ext cx="5649686" cy="527957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Apocalipsis.7:15-17.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»Por eso están delante del trono de Dios, y le sirven día y noche en Su templo;</a:t>
            </a:r>
            <a:r>
              <a:rPr lang="es-ES" b="1" dirty="0">
                <a:latin typeface="Maiandra GD" panose="020E0502030308020204" pitchFamily="34" charset="0"/>
              </a:rPr>
              <a:t> y Aquel que está sentado en el trono extenderá Su tabernáculo sobre ellos.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Se describe a los redimidos que están delante del trono de Dios, sirviéndole día y noche en su templo.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Este versículo habla de la comunión íntima y constante con Dios en el cielo, donde Él mismo los protegerá.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CE0BEFD-8D1C-B30C-95DC-DAD0C73540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6684"/>
            <a:ext cx="3494314" cy="524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1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EF259-B3D3-B07E-8B70-62325ADE0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71A4581-862A-9992-1F52-2681CA74E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397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4B8AD6A-2945-5B7A-ACCC-D71EF8607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15784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75731BF-A153-7C84-4CD3-FBB3CEDF9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560174"/>
          </a:xfrm>
        </p:spPr>
        <p:txBody>
          <a:bodyPr>
            <a:noAutofit/>
          </a:bodyPr>
          <a:lstStyle/>
          <a:p>
            <a:pPr algn="ctr"/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LOS MUERTOS EN ÉL SEÑOR VAN AL DESCANSO DE SUS TRABAJOS. APOCALIPSIS.14:13.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9DE6CA5-7B02-A088-7682-A3E77C20A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4" y="1578429"/>
            <a:ext cx="5649686" cy="527957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»Ya no tendrán hambre ni sed, ni el sol les hará daño,</a:t>
            </a:r>
            <a:r>
              <a:rPr lang="es-ES" b="1" dirty="0">
                <a:latin typeface="Maiandra GD" panose="020E0502030308020204" pitchFamily="34" charset="0"/>
              </a:rPr>
              <a:t> ni ningún calor abrasador,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Se describe un futuro donde los cristianos fieles no sufrirán más hambre, sed, calor ni dolor, pues serán cuidados por Dios y Él Cordero.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Específicamente, no tendrán hambre ni sed, el sol no los quemará ni los molestará el calor, y Dios les enjugará toda lágrima.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9E7AA1B-C06D-103F-D25E-AB6EBE03F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6684"/>
            <a:ext cx="3494314" cy="524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9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F422D-E327-AEA9-B525-7C7E1D32F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88A8049-82FA-1A71-188E-635889DDE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397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85AA3EA-0F59-191C-6176-B6B30603A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15784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2B8425C-7B01-147A-6D43-4AFF48D41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560174"/>
          </a:xfrm>
        </p:spPr>
        <p:txBody>
          <a:bodyPr>
            <a:noAutofit/>
          </a:bodyPr>
          <a:lstStyle/>
          <a:p>
            <a:pPr algn="ctr"/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LOS MUERTOS EN ÉL SEÑOR VAN AL DESCANSO DE SUS TRABAJOS. APOCALIPSIS.14:13.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29FB27E-E4B6-5009-1F98-FBEB77A22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4" y="1578429"/>
            <a:ext cx="5649686" cy="527957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El Cordero, que está en el trono, será su pastor y los guiará a fuentes de agua viva, según la Biblia.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pues el Cordero que está en medio del trono los pastoreará y los guiará a manantiales de aguas de vida,</a:t>
            </a:r>
            <a:r>
              <a:rPr lang="es-ES" b="1" dirty="0">
                <a:latin typeface="Maiandra GD" panose="020E0502030308020204" pitchFamily="34" charset="0"/>
              </a:rPr>
              <a:t> y Dios enjugará toda lágrima de sus ojos».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Se describe una visión celestial donde Él Cordero, que representa a Jesucristo, pastorea y guía a los redimidos hacia fuentes de agua viva, y Dios enjuga toda lágrima de sus ojos.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4D93B15-B6A1-D12E-313C-D3B8F26446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6684"/>
            <a:ext cx="3494314" cy="524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7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024FA-8075-B1C5-840C-ABDA167BA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D25B0AD-F862-F8AD-F018-DEB41F477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397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77EBEC2-2B8A-8AA8-4771-B9527CDF1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15784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6EC9D5B-FDB3-9DF8-9BB9-BDF04BB14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560174"/>
          </a:xfrm>
        </p:spPr>
        <p:txBody>
          <a:bodyPr>
            <a:noAutofit/>
          </a:bodyPr>
          <a:lstStyle/>
          <a:p>
            <a:pPr algn="ctr"/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LOS MUERTOS EN ÉL SEÑOR VAN AL DESCANSO DE SUS TRABAJOS. APOCALIPSIS.14:13.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9746874-2786-EB61-F4E9-C316B88E2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4" y="1578429"/>
            <a:ext cx="5649686" cy="527957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Esta imagen simboliza el cuidado, la protección y la consolación que Dios ofrece a aquellos que han perseverado en la fe, prometiéndoles un futuro sin sufrimiento ni dolor en su presencia.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qué vamos al lugar de consolación.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Lucas.16:23-25.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»En el Hades el rico alzó sus ojos, estando en tormentos,</a:t>
            </a:r>
            <a:r>
              <a:rPr lang="es-ES" b="1" dirty="0">
                <a:latin typeface="Maiandra GD" panose="020E0502030308020204" pitchFamily="34" charset="0"/>
              </a:rPr>
              <a:t> y vio* a Abraham a lo lejos, y a Lázaro en su seno.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8E6173B-A6E9-9E76-C3C1-E340CBA524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6684"/>
            <a:ext cx="3494314" cy="524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1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B4DFB-FF93-C7D0-6A6A-F32780F38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4963A4B-0F03-6378-AD8E-D90583B48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397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8C187E1-E1D7-5A3A-A351-87BB6B9F7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136071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D6E8686-7094-F4B6-7208-3CFB62282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255374"/>
          </a:xfrm>
        </p:spPr>
        <p:txBody>
          <a:bodyPr>
            <a:noAutofit/>
          </a:bodyPr>
          <a:lstStyle/>
          <a:p>
            <a:pPr algn="ctr"/>
            <a:r>
              <a:rPr lang="es-419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INTRODUCCIÓN:</a:t>
            </a:r>
            <a:endParaRPr lang="en-US" sz="8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83AE09E-A164-ED47-E83D-C4820F06C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4" y="1378970"/>
            <a:ext cx="5649686" cy="5479029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Este versículo habla sobre el descanso eterno y la recompensa celestial para los cristianos fieles, contrastando con el juicio y el castigo para los impíos que se menciona en otros pasajes del mismo capítulo.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estudio Bíblico sobre los muertos en Él Señor se centra en la esperanza de la resurrección y la vida eterna para aquellos que han depositado su fe en Jesucristo.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6C2F0B0-95F4-3F62-937C-CEF3D17F2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8970"/>
            <a:ext cx="3494314" cy="546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2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AF2F4-19A9-38BF-1385-877942F77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C0BBCEF-DF56-618C-AEC2-E339E8FC8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397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4705846-D456-42F8-3159-3B7DD4642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15784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3EC9746-F315-2141-A569-7429EA6A5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560174"/>
          </a:xfrm>
        </p:spPr>
        <p:txBody>
          <a:bodyPr>
            <a:noAutofit/>
          </a:bodyPr>
          <a:lstStyle/>
          <a:p>
            <a:pPr algn="ctr"/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LOS MUERTOS EN ÉL SEÑOR VAN AL DESCANSO DE SUS TRABAJOS. APOCALIPSIS.14:13.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BC7719C-6B1B-AE44-4361-AFD77E160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4" y="1578429"/>
            <a:ext cx="5649686" cy="527957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V.24.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CC"/>
                </a:highlight>
                <a:latin typeface="Maiandra GD" panose="020E0502030308020204" pitchFamily="34" charset="0"/>
              </a:rPr>
              <a:t>»Y gritando, dijo:</a:t>
            </a:r>
            <a:r>
              <a:rPr lang="es-ES" b="1" dirty="0">
                <a:latin typeface="Maiandra GD" panose="020E0502030308020204" pitchFamily="34" charset="0"/>
              </a:rPr>
              <a:t> “Padre Abraham, ten misericordia de mí, y envía a Lázaro para que moje la punta de su dedo en agua y refresque mi lengua,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pues estoy en agonía en esta llama”.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V.25.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»Pero Abraham le dijo: “Hijo, recuerda que durante tu vida recibiste tus bienes, y Lázaro, igualmente, males; pero ahora él es consolado aquí,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66FF"/>
                </a:highlight>
                <a:latin typeface="Maiandra GD" panose="020E0502030308020204" pitchFamily="34" charset="0"/>
              </a:rPr>
              <a:t>y tú estás en agonía.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EF093FF-D2C5-8803-CCF2-AB70FF88D8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6684"/>
            <a:ext cx="3494314" cy="524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3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C70DF-8866-06E0-D101-ED21F578B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F59ADB9-6731-1D01-F494-23732FD09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397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A35C727-8453-AD34-D6DC-4F083BA9B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15784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AD29928-35F0-0FD1-0F90-BB0D9A909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560174"/>
          </a:xfrm>
        </p:spPr>
        <p:txBody>
          <a:bodyPr>
            <a:noAutofit/>
          </a:bodyPr>
          <a:lstStyle/>
          <a:p>
            <a:pPr algn="ctr"/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LOS MUERTOS EN ÉL SEÑOR VAN AL DESCANSO DE SUS TRABAJOS. APOCALIPSIS.14:13.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2826C74-C00D-6652-811F-F3AF82641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4" y="1578429"/>
            <a:ext cx="5649686" cy="527957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La muerte es nuestro alivio que Dios nos da.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II Tesalonicenses.1:7.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FF"/>
                </a:highlight>
                <a:latin typeface="Maiandra GD" panose="020E0502030308020204" pitchFamily="34" charset="0"/>
              </a:rPr>
              <a:t>Pero que Él les dé alivio a ustedes que son afligidos,</a:t>
            </a:r>
            <a:r>
              <a:rPr lang="es-ES" b="1" dirty="0">
                <a:latin typeface="Maiandra GD" panose="020E0502030308020204" pitchFamily="34" charset="0"/>
              </a:rPr>
              <a:t> y también a nosotros, cuando el Señor Jesús sea revelado desde el cielo con Sus poderosos ángeles en llama de fuego,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habla sobre el futuro descanso y alivio para los cristianos que están sufriendo, y al morir van a descansar, de su trabajo.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ED6625F-1895-48B8-3FF5-64CC96C48A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6684"/>
            <a:ext cx="3494314" cy="524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3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86B2E-2777-B012-AAF7-6F7EBFB8C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18DD811-9957-A36B-2277-B6331892B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397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E4544B6-99A0-2835-532B-B0DDA4FCC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15784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5AD4163-44E4-E602-7A57-54B28BAA8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560174"/>
          </a:xfrm>
        </p:spPr>
        <p:txBody>
          <a:bodyPr>
            <a:noAutofit/>
          </a:bodyPr>
          <a:lstStyle/>
          <a:p>
            <a:pPr algn="ctr"/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LOS MUERTOS EN ÉL SEÑOR VAN AL DESCANSO DE SUS TRABAJOS. APOCALIPSIS.14:13.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57687DF-AF94-CD7A-10D5-F2720AB84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4" y="1578429"/>
            <a:ext cx="5649686" cy="527957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Por no debemos de entristecernos con la muerte.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Tesalonicenses.4:13-14.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no queremos, hermanos, que ignoren acerca de los que duermen,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para que no se entristezcan como lo hacen los demás que no tienen esperanza.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Se refiere a la esperanza de la resurrección y la vida eterna para los cristianos fieles, contrastándola con la desesperanza de aquellos que no tienen fe.</a:t>
            </a: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DADAD3C-C666-A2E8-BF15-9671CD6712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6684"/>
            <a:ext cx="3494314" cy="524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3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67A47-F34A-39EF-70AD-566F782C5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C4373E6-70AB-FACF-5623-C4476309B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397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C4AED1D-6205-B2BF-698A-4E20D4013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15784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FBB08A2-621D-62E0-865D-02B3F2CCC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560174"/>
          </a:xfrm>
        </p:spPr>
        <p:txBody>
          <a:bodyPr>
            <a:noAutofit/>
          </a:bodyPr>
          <a:lstStyle/>
          <a:p>
            <a:pPr algn="ctr"/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LOS MUERTOS EN ÉL SEÑOR VAN AL DESCANSO DE SUS TRABAJOS. APOCALIPSIS.14:13.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2C14107-DBCD-32E8-9896-55CA9EA8B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4" y="1578429"/>
            <a:ext cx="5649686" cy="527957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Pablo escribe para consolar a los cristianos tesalonicenses sobre la muerte de sus seres queridos, asegurándoles que no deben entristecerse como los que no tienen esperanza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si creemos que Jesús murió y resucitó,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así también Dios traerá con Él a los que durmieron en Jesús.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Habla sobre la creencia en la resurrección de los cristianos en Cristo.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14470F6-04D1-F7CE-C4FD-47E076823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6684"/>
            <a:ext cx="3494314" cy="524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9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93B17-2771-C56D-3BBF-CACEABD61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1A61FBC-4BE4-4467-9C01-47D5AE9CE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397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11FF481-C1F9-5EF5-9640-B102E4DAC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15784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43CFEB1-1160-74E3-2076-39EF1774F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560174"/>
          </a:xfrm>
        </p:spPr>
        <p:txBody>
          <a:bodyPr>
            <a:noAutofit/>
          </a:bodyPr>
          <a:lstStyle/>
          <a:p>
            <a:pPr algn="ctr"/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LOS MUERTOS EN ÉL SEÑOR VAN AL DESCANSO DE SUS TRABAJOS. APOCALIPSIS.14:13.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B068A4-4D6E-2EC1-800D-A9E65DC50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4" y="1578429"/>
            <a:ext cx="5649686" cy="5279570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Tanto los que murieron como los que estén vivos al regreso de Jesús.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Afirma que, así como Jesús murió y resucitó, Dios traerá con Él a aquellos que murieron fieles en Jesús.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Uniéndolos a los vivos en su encuentro con Él Señor.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eso seamos fieles hasta la muerte.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Apocalipsis.2:10.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90EE280-343F-D16B-5D62-B742AAE886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6684"/>
            <a:ext cx="3494314" cy="524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6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CFD50-A73F-27BC-179B-BA2A39745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A99145B-729E-1114-D329-F34764018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397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BA38A6C-278A-F841-5493-9F2391C56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15784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FDDE60D-017E-D921-391F-CBEE72EBB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560174"/>
          </a:xfrm>
        </p:spPr>
        <p:txBody>
          <a:bodyPr>
            <a:noAutofit/>
          </a:bodyPr>
          <a:lstStyle/>
          <a:p>
            <a:pPr algn="ctr"/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LOS MUERTOS EN ÉL SEÑOR VAN AL DESCANSO DE SUS TRABAJOS. APOCALIPSIS.14:13.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D27C213-5E71-F6B3-80CD-8D67878CF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4" y="1578429"/>
            <a:ext cx="5649686" cy="5279570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’No temas lo que estás por sufrir. Yo te digo que el diablo echará a algunos de ustedes en la cárcel para que sean probados, y tendrán tribulación por diez días.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Sé fiel hasta la muerte, y Yo te daré la corona de la vida.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Recuérdenos la promesa somos dichosos.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Felices si morimos en Él Señor.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Vamos a descansar del trabajo que hemos hecho por Él Señor.</a:t>
            </a: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9EC8890-AA8A-7D01-F402-B6ACCAF89D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6684"/>
            <a:ext cx="3494314" cy="524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6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F1801-3C0C-12AB-8A0F-F035A1BEE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02F1403-E440-7B87-D547-FD65B9515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397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995FCB8-8395-6FDB-EF72-F440272F3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12736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703FF47-DD92-7BF5-ADF8-A77A0A229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25537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LAS OBRAS VAN CON ELLOS. APOCALIPSIS.14:13.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F5D3E51-5C37-9785-8AA7-652FB1987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4" y="1291884"/>
            <a:ext cx="5649686" cy="5566115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Entonces oí una voz del cielo que decía: «Escribe: “Bienaventurados los muertos que de aquí en adelante mueren en el Señor”». «Sí», dice el Espíritu, «para que descansen de sus trabajos,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porque sus obras van con ellos».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Nuestras obran son el trabajo que hicimos para Él Señor aquí en la tierra.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Recordemos que vamos hacer juzgados por Nuestras obras.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II Corintios.5:10.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4418BBD-9930-8FEA-463A-643A4F30B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91884"/>
            <a:ext cx="3494314" cy="5547860"/>
          </a:xfrm>
          <a:prstGeom prst="rect">
            <a:avLst/>
          </a:prstGeom>
          <a:solidFill>
            <a:srgbClr val="6600CC"/>
          </a:solidFill>
        </p:spPr>
      </p:pic>
    </p:spTree>
    <p:extLst>
      <p:ext uri="{BB962C8B-B14F-4D97-AF65-F5344CB8AC3E}">
        <p14:creationId xmlns:p14="http://schemas.microsoft.com/office/powerpoint/2010/main" val="6994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965A8-E428-773D-FEF9-5D3B80A72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61A417C-B6BB-8068-2DDB-7FB328AD3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397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00074C9-D546-A7A1-17C6-A485741CB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12736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D1FAF94-C546-861F-E6BC-7E4C04105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25537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LAS OBRAS VAN CON ELLOS. APOCALIPSIS.14:13.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2815852-2FAE-4D27-9A12-C2A7EB4A6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4" y="1291884"/>
            <a:ext cx="5649686" cy="556611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Porque todos nosotros debemos comparecer ante el tribunal de Cristo,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para que cada uno sea recompensado por sus hechos estando en el cuerpo, de acuerdo con lo que hizo, sea bueno o sea malo.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Se refiere al Tribunal de Cristo, donde todos los seres humanos comparecerán para recibir recompensas.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 fuimos fieles e hicimos la voluntad de Dios seremos buenos obreros.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A3A2690-5C2F-6526-AE40-F03A395456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91884"/>
            <a:ext cx="3494314" cy="5547860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14704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320B2-F0DC-0842-702A-49614E693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319666E-8469-46DF-8566-4111392CD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397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C53FB8E-3F98-A301-654D-CF42A208C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12736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CFE3A19-B1F2-2D40-62CB-D0953BA43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25537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LAS OBRAS VAN CON ELLOS. APOCALIPSIS.14:13.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A9C05B3-B966-2824-7670-761B438DA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4" y="1291884"/>
            <a:ext cx="5649686" cy="5566115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Mateo.25:20-23.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»Y llegando el que había recibido los cinco talentos, trajo otros cinco talentos, diciendo: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“Señor, usted me entregó cinco talentos; mire, he ganado otros cinco talentos”.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versículo se refiere a la alegría y la alabanza del Amo hacia este siervo fiel y diligente, quien fue recompensado por su buen uso de los recursos que se le confiaron.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03F0774-BD53-E0B0-A779-6BE2B66229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91884"/>
            <a:ext cx="3494314" cy="5547860"/>
          </a:xfrm>
          <a:prstGeom prst="rect">
            <a:avLst/>
          </a:prstGeom>
          <a:solidFill>
            <a:srgbClr val="FF33CC"/>
          </a:solidFill>
        </p:spPr>
      </p:pic>
    </p:spTree>
    <p:extLst>
      <p:ext uri="{BB962C8B-B14F-4D97-AF65-F5344CB8AC3E}">
        <p14:creationId xmlns:p14="http://schemas.microsoft.com/office/powerpoint/2010/main" val="209238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07244-681D-C554-EF95-14993AE35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83E7C22-D24B-456E-D947-963FE6CAA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397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D8686D1-1329-3500-E4C6-89CF139AB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12736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09F6C40-A340-AFD2-B724-C3591AF25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25537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LAS OBRAS VAN CON ELLOS. APOCALIPSIS.14:13.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B3CBF37-FC7D-F132-CD4D-CCA91D86F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4" y="1291884"/>
            <a:ext cx="5649686" cy="5566115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V.21.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»Su señor le dijo: “Bien, siervo bueno y fiel; en lo poco fuiste fiel,</a:t>
            </a:r>
            <a:r>
              <a:rPr lang="es-ES" b="1" dirty="0">
                <a:latin typeface="Maiandra GD" panose="020E0502030308020204" pitchFamily="34" charset="0"/>
              </a:rPr>
              <a:t> sobre mucho te pondré; entra en el gozo de tu señor”.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Significa que Él siervo que administró diligentemente los bienes que le fueron confiados, recibiendo elogios y recompensas por su fidelidad.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dueño de la casa, que representa a Cristo, reconoce la fidelidad del siervo.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9FE01A7-7CA7-A933-AFD4-AA93C8F2C4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91884"/>
            <a:ext cx="3494314" cy="5547860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325012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06D73-74E4-203B-8846-398AB02E0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10ECF86-FA7D-34E2-0736-751DFD3EE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397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EDEEF5E-0891-6726-B0D6-E0D99F100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136071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5114BBE-12D2-61F8-723C-01AA08715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255374"/>
          </a:xfrm>
        </p:spPr>
        <p:txBody>
          <a:bodyPr>
            <a:noAutofit/>
          </a:bodyPr>
          <a:lstStyle/>
          <a:p>
            <a:pPr algn="ctr"/>
            <a:r>
              <a:rPr lang="es-419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INTRODUCCIÓN:</a:t>
            </a:r>
            <a:endParaRPr lang="en-US" sz="8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75F06F1-23EF-06F5-5D89-577F787B8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4" y="1378970"/>
            <a:ext cx="5649686" cy="5479029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La Biblia enseña que la muerte física es una consecuencia del pecado, pero que la fe en Jesús ofrece la victoria sobre la muerte a través de la resurrección.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Hermanos y amigos La muerte es algo que a todos nos afecta, pero que al mismo tiempo nadie quiere hablar ni pensar en ella, la verdad es que por más que queramos evitarla o posponerla, la realidad es que todos tenemos una cita con ella.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9F3869D-F818-1A8F-4936-9938747D78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8970"/>
            <a:ext cx="3494314" cy="546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7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238E7-262D-2EB5-F897-2127FAFC6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2A80B27-10A2-FCB2-099B-AAA2A4407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397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03E50D1-A79C-92EC-C0A7-2A3ECF738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12736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D5180DF-A335-02BD-29C3-351DD2A2F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25537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LAS OBRAS VAN CON ELLOS. APOCALIPSIS.14:13.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20761B6-D4E8-4A03-0A83-F65C66B53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4" y="1291884"/>
            <a:ext cx="5649686" cy="556611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Le confía más responsabilidades y lo invita a compartir su alegría.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V.22.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»Llegando también el de los dos talentos, dijo: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“Señor, usted me entregó dos talentos; mire, he ganado otros dos talentos”.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Al igual que Él siervo que recibió cinco talentos.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Este siervo también es elogiado por su fidelidad y diligencia al multiplicar sus talentos.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V.23.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A171E79-1437-E8EC-FC1C-BFAF5CDAB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91884"/>
            <a:ext cx="3494314" cy="5547860"/>
          </a:xfrm>
          <a:prstGeom prst="rect">
            <a:avLst/>
          </a:prstGeom>
          <a:solidFill>
            <a:srgbClr val="6666FF"/>
          </a:solidFill>
        </p:spPr>
      </p:pic>
    </p:spTree>
    <p:extLst>
      <p:ext uri="{BB962C8B-B14F-4D97-AF65-F5344CB8AC3E}">
        <p14:creationId xmlns:p14="http://schemas.microsoft.com/office/powerpoint/2010/main" val="340463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A006A-F945-9840-150E-EF909CE18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4573B77-4EF7-5A4F-7A0B-BBCDB29E6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397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B37DBB-9AD4-4AAD-52FC-096151BCF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12736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2AE2D51-C34B-8455-1E17-052D69A89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25537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LAS OBRAS VAN CON ELLOS. APOCALIPSIS.14:13.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EB2D6EC-016D-3BB7-1B54-EE537497D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4" y="1291884"/>
            <a:ext cx="5649686" cy="5566115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»Su señor le dijo: “Bien, siervo bueno y fiel; en lo poco fuiste fiel,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sobre mucho te pondré; entra en el gozo de tu señor”.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Significa que Él siervo fiel, por su diligencia y buen uso de lo que se le había confiado, será recompensado con mayor responsabilidad y acceso al gozo del Señor.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Amo elogia al siervo no solo por la cantidad ganada, sino por su fidelidad y buen trabajo.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6D6F40E-8FE0-553C-9BAA-7961DAE1D7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91884"/>
            <a:ext cx="3494314" cy="5547860"/>
          </a:xfrm>
          <a:prstGeom prst="rect">
            <a:avLst/>
          </a:prstGeom>
          <a:solidFill>
            <a:srgbClr val="FF99FF"/>
          </a:solidFill>
        </p:spPr>
      </p:pic>
    </p:spTree>
    <p:extLst>
      <p:ext uri="{BB962C8B-B14F-4D97-AF65-F5344CB8AC3E}">
        <p14:creationId xmlns:p14="http://schemas.microsoft.com/office/powerpoint/2010/main" val="228786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5B9E5-C7B6-D495-A364-7429F331C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A832D92-7148-4353-C655-D974E7C5D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397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B68B34D-BC08-2199-C816-713F50609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12736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3569EE1-A85C-5A81-E6E3-880DC5BD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25537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LAS OBRAS VAN CON ELLOS. APOCALIPSIS.14:13.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29C1EBC-75B9-150D-6B8E-7F04803AC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4" y="1291884"/>
            <a:ext cx="5649686" cy="5566115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Por eso debemos ser diligentes en trabajar para Él Señor, porque Nuestro trabajo para Él no es en vano.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Corintios.15:58.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tanto, mis amados hermanos, estén firmes, constantes, abundando siempre en la obra del Señor,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sabiendo que su trabajo en el Señor no es en vano.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Significa que los cristianos deben mantenerse firmes y constantes en su fe y servicio al Señor, sabiendo que su trabajo en Él no será en vano.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2EDA6C7-A419-C877-3DDC-A636232199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91884"/>
            <a:ext cx="3494314" cy="5547860"/>
          </a:xfrm>
          <a:prstGeom prst="rect">
            <a:avLst/>
          </a:prstGeom>
          <a:solidFill>
            <a:srgbClr val="9900CC"/>
          </a:solidFill>
        </p:spPr>
      </p:pic>
    </p:spTree>
    <p:extLst>
      <p:ext uri="{BB962C8B-B14F-4D97-AF65-F5344CB8AC3E}">
        <p14:creationId xmlns:p14="http://schemas.microsoft.com/office/powerpoint/2010/main" val="97672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847EA-E434-8EC3-690C-9E48D5DFA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B8FBC9F-E242-2825-055A-87B7E368E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397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81397F6-2EB9-B6E6-FC57-3C94CDB72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12736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B3B5022-A2C4-BAC3-54B8-1DDFC497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25537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LAS OBRAS VAN CON ELLOS. APOCALIPSIS.14:13.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0F29814-422D-0A27-4D34-CB736BB8B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4" y="1291884"/>
            <a:ext cx="5649686" cy="5566115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Es una exhortación a la perseverancia y a la confianza en que las acciones realizadas en nombre de Dios tendrán un propósito eterno.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frase clave, "vuestro trabajo en Él Señor no es en vano"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Implica que, aunque las recompensas terrenales puedan no ser inmediatas o evidentes, la dedicación a Cristo y a su obra tendrá un valor duradero en la eternidad.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539CB71-E5E1-5203-9605-594A60976D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91884"/>
            <a:ext cx="3494314" cy="5547860"/>
          </a:xfrm>
          <a:prstGeom prst="rect">
            <a:avLst/>
          </a:prstGeom>
          <a:solidFill>
            <a:srgbClr val="FF3399"/>
          </a:solidFill>
        </p:spPr>
      </p:pic>
    </p:spTree>
    <p:extLst>
      <p:ext uri="{BB962C8B-B14F-4D97-AF65-F5344CB8AC3E}">
        <p14:creationId xmlns:p14="http://schemas.microsoft.com/office/powerpoint/2010/main" val="317693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D0F39-DF14-2B44-1CF9-16A68D14C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CAE072D-6DBC-32FB-23DE-6DD9EFCB3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397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0D0DB17-94F3-7F9C-DCF9-E2AC0AF2B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12736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6AF043F-FA8A-C4F2-B7EC-6F99EB0C6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25537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LAS OBRAS VAN CON ELLOS. APOCALIPSIS.14:13.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BBF5D11-0D9C-F6BD-DD4F-669A429F7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4" y="1291884"/>
            <a:ext cx="5649686" cy="5566115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Por eso debemos hacer tesoro en el cielo.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Mateo.6:20.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sino acumulen tesoros en el cielo,</a:t>
            </a:r>
            <a:r>
              <a:rPr lang="es-ES" b="1" dirty="0">
                <a:latin typeface="Maiandra GD" panose="020E0502030308020204" pitchFamily="34" charset="0"/>
              </a:rPr>
              <a:t> donde ni la polilla ni la herrumbre destruyen, y donde ladrones no penetran ni roban;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enseñanza de Jesús sobre la importancia de atesorar para nosotros mismos en el cielo, en lugar de en la tierra.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Enfatiza que las riquezas terrenales son perecederas y pueden ser destruidas o robadas, mientras que las riquezas espirituales son eternas.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02242FA-EEB4-8C3F-C07A-AF377C1A86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91884"/>
            <a:ext cx="3494314" cy="5547860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312784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621A2-03A6-2F80-FF2F-3514A0145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72117CF-97B7-5D87-51EF-616391317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397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CA11405-CDA9-4267-A6C8-85B491232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12736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C8D48D2-1AFF-F592-D670-3BA8DD3EC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25537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LAS OBRAS VAN CON ELLOS. APOCALIPSIS.14:13.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8FAC868-D553-2028-C283-2484558FF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4" y="1291884"/>
            <a:ext cx="5649686" cy="5566115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El versículo nos anima a priorizar las cosas que tienen valor eterno, como la fe, la bondad y las buenas obras, que nos llevarán a un tesoro en el cielo.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eso trabajemos para que Nuestra cuenta aumente cada día en el cielo.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Filipenses.4:17.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es que busque la dádiva en sí,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sino que busco fruto que aumente en su cuenta.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Pablo está interesado en el fruto espiritual, es decir, las buenas obras y el crecimiento en la fe que resultan de la generosidad de los filipenses.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C24F6D7-A702-651C-ECB7-CB2690348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91884"/>
            <a:ext cx="3494314" cy="5547860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176762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336E5-DE50-65E3-2D25-820AE7DE1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43A8E3B-260E-2E4A-F065-D28699162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397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E770660-828C-2DFD-D03C-8B6BDB68C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12736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C48F0F8-6CCF-BF8E-F2D1-17F4359FE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25537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LAS OBRAS VAN CON ELLOS. APOCALIPSIS.14:13.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B97B106-9373-4BE3-EFE5-183133471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4" y="1291884"/>
            <a:ext cx="5649686" cy="5566115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Él ve la ayuda que le brindan como una inversión en su crecimiento espiritual y en la obra de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nunca se olvidará de la obra que hagamos para Él.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Hebreos.6:10-12.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Porque Dios no es injusto como para olvidarse de la obra de ustedes y del amor que han mostrado hacia Su nombre,</a:t>
            </a:r>
            <a:r>
              <a:rPr lang="es-ES" b="1" dirty="0">
                <a:latin typeface="Maiandra GD" panose="020E0502030308020204" pitchFamily="34" charset="0"/>
              </a:rPr>
              <a:t> habiendo servido, y sirviendo aún, a los santos.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D90421E-66F2-C40A-9E57-878FF7C6D4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91884"/>
            <a:ext cx="3494314" cy="5547860"/>
          </a:xfrm>
          <a:prstGeom prst="rect">
            <a:avLst/>
          </a:prstGeom>
          <a:solidFill>
            <a:srgbClr val="6600CC"/>
          </a:solidFill>
        </p:spPr>
      </p:pic>
    </p:spTree>
    <p:extLst>
      <p:ext uri="{BB962C8B-B14F-4D97-AF65-F5344CB8AC3E}">
        <p14:creationId xmlns:p14="http://schemas.microsoft.com/office/powerpoint/2010/main" val="425462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6BEE1-EBCA-9EC6-2006-D7C9FEF6D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70E5736-BCF4-0047-C5D4-00B608826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397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088F1A5-E6FB-1146-33DF-DA185C129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12736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3928302-432D-7FC8-B3B4-653B42635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25537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LAS OBRAS VAN CON ELLOS. APOCALIPSIS.14:13.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7F71E03-4E79-F32E-C94D-F73590A87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4" y="1291884"/>
            <a:ext cx="5649686" cy="5566115"/>
          </a:xfrm>
        </p:spPr>
        <p:txBody>
          <a:bodyPr>
            <a:normAutofit fontScale="925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En otras palabras, Dios no ignora ni pasa por alto las buenas acciones y el amor que los cristianos demuestran hacia su obra y otros en su nombre.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Pero deseamos que cada uno de ustedes muestre la misma solicitud hasta el fin,</a:t>
            </a:r>
            <a:r>
              <a:rPr lang="es-ES" b="1" dirty="0">
                <a:latin typeface="Maiandra GD" panose="020E0502030308020204" pitchFamily="34" charset="0"/>
              </a:rPr>
              <a:t> para alcanzar la plena seguridad de la esperanza,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resumen, este versículo anima a los cristianos a mantener su entusiasmo y dedicación en la fe hasta el final.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D79A638-E93F-F4A4-98EC-26E9E67DA7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91884"/>
            <a:ext cx="3494314" cy="5547860"/>
          </a:xfrm>
          <a:prstGeom prst="rect">
            <a:avLst/>
          </a:prstGeom>
          <a:solidFill>
            <a:srgbClr val="FF33CC"/>
          </a:solidFill>
        </p:spPr>
      </p:pic>
    </p:spTree>
    <p:extLst>
      <p:ext uri="{BB962C8B-B14F-4D97-AF65-F5344CB8AC3E}">
        <p14:creationId xmlns:p14="http://schemas.microsoft.com/office/powerpoint/2010/main" val="263620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63115-02FA-53EF-C253-2EFCAF65C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96D895F-AB6F-D976-163F-9A7E429A5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397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A646957-5BE6-3560-5682-597163C4D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12736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359EB3C-C24E-4603-E1D0-11EC5E526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25537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LAS OBRAS VAN CON ELLOS. APOCALIPSIS.14:13.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5A598B2-7E7E-3AE0-8843-5C1EBC07D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4" y="1291884"/>
            <a:ext cx="5649686" cy="556611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Asegurando así la plena confianza en las promesas de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a fin de que no sean perezosos, sino imitadores de los que mediante la fe</a:t>
            </a:r>
            <a:r>
              <a:rPr lang="es-ES" b="1" dirty="0">
                <a:latin typeface="Maiandra GD" panose="020E0502030308020204" pitchFamily="34" charset="0"/>
              </a:rPr>
              <a:t> y la paciencia heredan las promesas.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Este versículo nos anima a ser perseverantes en nuestra fe, siguiendo el ejemplo de aquellos que han demostrado una fe inquebrantable y han recibido las promesas de Dios.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D5A9CBD-7C42-CE01-C542-D01946A2F1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91884"/>
            <a:ext cx="3494314" cy="5547860"/>
          </a:xfrm>
          <a:prstGeom prst="rect">
            <a:avLst/>
          </a:prstGeom>
          <a:solidFill>
            <a:srgbClr val="9900FF"/>
          </a:solidFill>
        </p:spPr>
      </p:pic>
    </p:spTree>
    <p:extLst>
      <p:ext uri="{BB962C8B-B14F-4D97-AF65-F5344CB8AC3E}">
        <p14:creationId xmlns:p14="http://schemas.microsoft.com/office/powerpoint/2010/main" val="358213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E47B3-4F95-177E-B9EB-DD535C69D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3EAF264-555E-87E6-1DE0-38E9E797D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397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5785C28-CE4B-D062-57D6-F60B17D87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12736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1D3B37D-C15C-8DDD-CE70-D3155E2CF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255373"/>
          </a:xfrm>
        </p:spPr>
        <p:txBody>
          <a:bodyPr>
            <a:noAutofit/>
          </a:bodyPr>
          <a:lstStyle/>
          <a:p>
            <a:pPr algn="ctr"/>
            <a:r>
              <a:rPr lang="en-US" sz="8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9B3D02D-5880-B657-2648-B3AB129F4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4" y="1291884"/>
            <a:ext cx="5649686" cy="556611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¿Porque son bienaventurados los que mueren en Él Señor?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dos razones: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descansaran de sus trabajos y porque sus obras con ellos siguen.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Descansaran de sus trabajos, porque ya entraran al descanso eterno, a un lugar lleno de paz, alegría y amor, donde no existe la maldad ni el dolor, ni problemas, ni enfermedades, ni nada de lo que vivimos aquí en esta tierra.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2F56F19-4627-8077-5AE0-C9746008C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91884"/>
            <a:ext cx="3494314" cy="5547860"/>
          </a:xfrm>
          <a:prstGeom prst="rect">
            <a:avLst/>
          </a:prstGeom>
          <a:solidFill>
            <a:srgbClr val="00B050"/>
          </a:solidFill>
        </p:spPr>
      </p:pic>
    </p:spTree>
    <p:extLst>
      <p:ext uri="{BB962C8B-B14F-4D97-AF65-F5344CB8AC3E}">
        <p14:creationId xmlns:p14="http://schemas.microsoft.com/office/powerpoint/2010/main" val="223535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79BEF-C13D-094F-39E4-128893425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75577E3-7A97-D157-BB23-CFC73C94C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397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B14133F-73BA-6AD0-B613-474C3E536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136071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41CD101-3812-47EE-2931-588F188DF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255374"/>
          </a:xfrm>
        </p:spPr>
        <p:txBody>
          <a:bodyPr>
            <a:noAutofit/>
          </a:bodyPr>
          <a:lstStyle/>
          <a:p>
            <a:pPr algn="ctr"/>
            <a:r>
              <a:rPr lang="es-419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INTRODUCCIÓN:</a:t>
            </a:r>
            <a:endParaRPr lang="en-US" sz="8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ED4E33E-05FD-BFE1-9AB3-1EFB92E4C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4" y="1378970"/>
            <a:ext cx="5649686" cy="5479029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Algunos llegaran más temprano otros llegan más tarde, pero todos llegaremos al fin de esta morada terrenal.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Cuando Dios llama, nadie puede excusarse, nadie puede atrasarse, nadie puede decir, yo no voy no existe la posibilidad de atrasar o evitar esta cita, cristiano o ateo, rico o pobre, viejo o joven, todos vamos a llegar a esa cita. 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para ser sincero hermanos y amigos, nunca nos acostumbramos a ella por eso NO es un tema para tratarlo a la ligera.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6278C0C-A08E-ED3B-5C63-64C266C9AA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8970"/>
            <a:ext cx="3494314" cy="546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5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79752-FAD1-18F5-B04B-CF0FE1960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5A15021-33D9-37DA-E8BE-D769A0475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397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685830B-CDAF-8936-27E9-9BC85C8DF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12736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5E9B5CA-C6C3-A070-049C-1C5445734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255373"/>
          </a:xfrm>
        </p:spPr>
        <p:txBody>
          <a:bodyPr>
            <a:noAutofit/>
          </a:bodyPr>
          <a:lstStyle/>
          <a:p>
            <a:pPr algn="ctr"/>
            <a:r>
              <a:rPr lang="en-US" sz="8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8E8EDD0-155C-0A72-8018-0CD8CE003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4" y="1291884"/>
            <a:ext cx="5649686" cy="5566115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Por eso la muerte en Él Señor debe ser de gozo, siempre, ya que es estimada ante sus ojos del Señor.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Salmos.116:15.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Estimada a los ojos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del SEÑOR Es la muerte de Sus santos.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esencia, resalta el profundo amor y cuidado de Dios por aquellos que le aman y le sirven, incluso en el momento de su partida.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C3D0D21-905E-D61D-F9D3-1D9AB15018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91884"/>
            <a:ext cx="3494314" cy="5547860"/>
          </a:xfrm>
          <a:prstGeom prst="rect">
            <a:avLst/>
          </a:prstGeom>
          <a:solidFill>
            <a:srgbClr val="FF99FF"/>
          </a:solidFill>
        </p:spPr>
      </p:pic>
    </p:spTree>
    <p:extLst>
      <p:ext uri="{BB962C8B-B14F-4D97-AF65-F5344CB8AC3E}">
        <p14:creationId xmlns:p14="http://schemas.microsoft.com/office/powerpoint/2010/main" val="221456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197AD-B565-4C83-2D94-456337117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605FD0F-5273-C607-8735-B63F00265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39745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0DC9C581-E440-2E50-3131-4F154E64451F}"/>
              </a:ext>
            </a:extLst>
          </p:cNvPr>
          <p:cNvSpPr/>
          <p:nvPr/>
        </p:nvSpPr>
        <p:spPr>
          <a:xfrm>
            <a:off x="0" y="5823857"/>
            <a:ext cx="9144000" cy="101588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NOS BENDIGA A TODOS.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FFA6B12-DA4B-A360-3545-3BF5E71C9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2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2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88CF9-F023-377F-97C1-2DF15078D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987EF6B-974E-BFD3-4A25-8CB9D2F0A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397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C2160FD-CFDA-3292-C265-CC13AA9EA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136071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51CD63B-1DF3-2E82-1F8B-349CEF5B7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255374"/>
          </a:xfrm>
        </p:spPr>
        <p:txBody>
          <a:bodyPr>
            <a:noAutofit/>
          </a:bodyPr>
          <a:lstStyle/>
          <a:p>
            <a:pPr algn="ctr"/>
            <a:r>
              <a:rPr lang="es-419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INTRODUCCIÓN:</a:t>
            </a:r>
            <a:endParaRPr lang="en-US" sz="8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2AB077-956A-0824-A624-52DBE6D0E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4" y="1378970"/>
            <a:ext cx="5649686" cy="5479029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Hoy pueden venir a pedir nuestra alma.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Lucas.12:20.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»Pero Dios le dijo: “¡Necio! Esta misma noche te reclaman el alma;</a:t>
            </a:r>
            <a:r>
              <a:rPr lang="es-ES" b="1" dirty="0">
                <a:latin typeface="Maiandra GD" panose="020E0502030308020204" pitchFamily="34" charset="0"/>
              </a:rPr>
              <a:t> y ahora, ¿para quién será lo que has provisto?”.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si somos cristianos y estamos fieles, sintamos bienaventurados, dichosos, felices.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II Timoteo.4:8.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En el futuro me está reservada la corona de justicia que el Señor,</a:t>
            </a:r>
            <a:r>
              <a:rPr lang="es-ES" b="1" dirty="0">
                <a:latin typeface="Maiandra GD" panose="020E0502030308020204" pitchFamily="34" charset="0"/>
              </a:rPr>
              <a:t> el Juez justo, me entregará en aquel día; y no solo a mí, sino también a todos los que aman Su venida.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E36BB55-C6B7-DD84-A759-8E2CBFACF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8970"/>
            <a:ext cx="3494314" cy="546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6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D1C76-420F-828E-E5F6-7F94B9DBC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A0D7E01-6B1E-4211-4239-0B833D250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397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504B2DF-9B64-F982-B0D2-D63B23493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136071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1315F12-21F9-6C4A-8878-697C7D939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255374"/>
          </a:xfrm>
        </p:spPr>
        <p:txBody>
          <a:bodyPr>
            <a:noAutofit/>
          </a:bodyPr>
          <a:lstStyle/>
          <a:p>
            <a:pPr algn="ctr"/>
            <a:r>
              <a:rPr lang="es-419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INTRODUCCIÓN:</a:t>
            </a:r>
            <a:endParaRPr lang="en-US" sz="8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0A155DC-45B6-296B-7725-2DD7B7389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4" y="1378970"/>
            <a:ext cx="5649686" cy="547902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Por qué vamos a recibir la calurosa bienvenida de parte de Nuestros Señor Jesucristo.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Mateo.25:34.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»Entonces el Rey dirá a los de Su derecha: “Vengan, benditos de Mi Padre,</a:t>
            </a:r>
            <a:r>
              <a:rPr lang="es-ES" b="1" dirty="0">
                <a:latin typeface="Maiandra GD" panose="020E0502030308020204" pitchFamily="34" charset="0"/>
              </a:rPr>
              <a:t> hereden el reino preparado para ustedes desde la fundación del mundo.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vida eterna nos espera en el cielo.</a:t>
            </a:r>
          </a:p>
          <a:p>
            <a:r>
              <a:rPr lang="en-US" b="1" dirty="0">
                <a:latin typeface="Maiandra GD" panose="020E0502030308020204" pitchFamily="34" charset="0"/>
              </a:rPr>
              <a:t>La Muerte es de gozo, alegria para Él cristianos.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504D0D9-B711-57F2-3C38-6198D0F2A8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8970"/>
            <a:ext cx="3494314" cy="546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1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786D7-4A3B-D758-B5B9-665F5F59D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B2C8C49-8515-1150-C553-4896B75EE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397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1B450EA-2413-D00E-5272-59573826C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15784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39A3DDB-8DB6-5BE2-32DF-EBAF892BE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560174"/>
          </a:xfrm>
        </p:spPr>
        <p:txBody>
          <a:bodyPr>
            <a:noAutofit/>
          </a:bodyPr>
          <a:lstStyle/>
          <a:p>
            <a:pPr algn="ctr"/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BIENAVENTUADOS LOS MUERTOS QUE MUEREN EN ÉL SEÑOR. APOCALIPSIS.14:13.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F599790-6361-6218-0C16-C1F7B722C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4" y="1578429"/>
            <a:ext cx="5649686" cy="5279570"/>
          </a:xfrm>
        </p:spPr>
        <p:txBody>
          <a:bodyPr>
            <a:normAutofit fontScale="92500"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Entonces oí una voz del cielo que decía: «Escribe: “Bienaventurados los muertos que de aquí en adelante mueren en el Señor”».</a:t>
            </a:r>
            <a:r>
              <a:rPr lang="es-ES" b="1" dirty="0">
                <a:latin typeface="Maiandra GD" panose="020E0502030308020204" pitchFamily="34" charset="0"/>
              </a:rPr>
              <a:t> «Sí», dice el Espíritu, «para que descansen de sus trabajos, porque sus obras van con ellos».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apóstol Juan fue Él autor del libro de Apocalipsis, último libro de la Biblia, registro unas palabras de parte de Dios muy poderosas, alentadoras y llenas de esperanza para todos los cristianos que estamos pasando momentos difíciles como este.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6528722-46E3-A023-1053-8D09A3CAEA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6684"/>
            <a:ext cx="3494314" cy="524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6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B39F3-203B-58C4-D1B7-C4C872AC9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94B8042-3190-972B-EED6-B788C843D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397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6B9D5FE-4BC9-6BB4-D99B-28D3D4261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15784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8E01524-448E-FEC2-A0E8-4D15BBF25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560174"/>
          </a:xfrm>
        </p:spPr>
        <p:txBody>
          <a:bodyPr>
            <a:noAutofit/>
          </a:bodyPr>
          <a:lstStyle/>
          <a:p>
            <a:pPr algn="ctr"/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BIENAVENTUADOS LOS MUERTOS QUE MUEREN EN ÉL SEÑOR. APOCALIPSIS.14:13.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96C5F14-FDFC-F1F5-76C3-732B13520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4" y="1578429"/>
            <a:ext cx="5649686" cy="5279570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La palabra bienaventurados;</a:t>
            </a:r>
            <a:r>
              <a:rPr lang="es-ES" b="1" dirty="0">
                <a:latin typeface="Maiandra GD" panose="020E0502030308020204" pitchFamily="34" charset="0"/>
              </a:rPr>
              <a:t> Se refiere al gozo, dicha, realización y satisfacción que experimenta todo hijo fiel de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Solemos ver la muerte como una desgracia no como una bendición.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Él Espíritu de Dios nos dice aquí muy claramente, que los que mueren en Él Señor son bienaventuradas al morir.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Biblia nos dice: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Eclesiastés.7:1.</a:t>
            </a:r>
            <a:r>
              <a:rPr lang="es-ES" b="1" dirty="0">
                <a:latin typeface="Maiandra GD" panose="020E0502030308020204" pitchFamily="34" charset="0"/>
              </a:rPr>
              <a:t>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38F1387-FFC2-9457-3027-1F7B420311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6684"/>
            <a:ext cx="3494314" cy="524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0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A0C6C-1E9F-2C7F-DBCC-AC1806F03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E4F612B-0EEB-1370-3B9E-9DFDF22AE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397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FB7D04E-7CF9-1588-A1FA-65A6A6762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15784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27782EC-D7E6-2DAB-AAFC-FBCAE2D59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560174"/>
          </a:xfrm>
        </p:spPr>
        <p:txBody>
          <a:bodyPr>
            <a:noAutofit/>
          </a:bodyPr>
          <a:lstStyle/>
          <a:p>
            <a:pPr algn="ctr"/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BIENAVENTUADOS LOS MUERTOS QUE MUEREN EN ÉL SEÑOR. APOCALIPSIS.14:13.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4FC71B-E1AE-FD23-A6EA-329C057F7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4" y="1578429"/>
            <a:ext cx="5649686" cy="527957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Mejor es el buen nombre que el buen ungüento,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Y el día de la muerte que el día del nacimiento.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resumen, este versículo destaca la importancia de una buena reputación sobre las posesiones materiales (como el perfume) y considera que la muerte es un evento más significativo que el nacimiento, ya que la muerte lleva a la reflexión sobre el propósito de la vida.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otro lado, es importante notar que esa voz Divina le ordeno al apóstol Juan escribir estas palabras: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3550F01-DBFA-32D2-89F4-2EBBAE3161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6684"/>
            <a:ext cx="3494314" cy="524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94</TotalTime>
  <Words>3516</Words>
  <Application>Microsoft Office PowerPoint</Application>
  <PresentationFormat>Presentación en pantalla (4:3)</PresentationFormat>
  <Paragraphs>200</Paragraphs>
  <Slides>41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Maiandra GD</vt:lpstr>
      <vt:lpstr>Tema de Office</vt:lpstr>
      <vt:lpstr>BIENAVENTUADOS LOS MUERTOS QUE MUEREN EN ÉL SEÑOR. APOCALIPSIS.14:13.</vt:lpstr>
      <vt:lpstr>INTRODUCCIÓN:</vt:lpstr>
      <vt:lpstr>INTRODUCCIÓN:</vt:lpstr>
      <vt:lpstr>INTRODUCCIÓN:</vt:lpstr>
      <vt:lpstr>INTRODUCCIÓN:</vt:lpstr>
      <vt:lpstr>INTRODUCCIÓN:</vt:lpstr>
      <vt:lpstr>BIENAVENTUADOS LOS MUERTOS QUE MUEREN EN ÉL SEÑOR. APOCALIPSIS.14:13.</vt:lpstr>
      <vt:lpstr>BIENAVENTUADOS LOS MUERTOS QUE MUEREN EN ÉL SEÑOR. APOCALIPSIS.14:13.</vt:lpstr>
      <vt:lpstr>BIENAVENTUADOS LOS MUERTOS QUE MUEREN EN ÉL SEÑOR. APOCALIPSIS.14:13.</vt:lpstr>
      <vt:lpstr>BIENAVENTUADOS LOS MUERTOS QUE MUEREN EN ÉL SEÑOR. APOCALIPSIS.14:13.</vt:lpstr>
      <vt:lpstr>BIENAVENTUADOS LOS MUERTOS QUE MUEREN EN ÉL SEÑOR. APOCALIPSIS.14:13.</vt:lpstr>
      <vt:lpstr>BIENAVENTUADOS LOS MUERTOS QUE MUEREN EN ÉL SEÑOR. APOCALIPSIS.14:13.</vt:lpstr>
      <vt:lpstr>BIENAVENTUADOS LOS MUERTOS QUE MUEREN EN ÉL SEÑOR. APOCALIPSIS.14:13.</vt:lpstr>
      <vt:lpstr>LOS MUERTOS EN ÉL SEÑOR VAN AL DESCANSO DE SUS TRABAJOS. APOCALIPSIS.14:13.</vt:lpstr>
      <vt:lpstr>LOS MUERTOS EN ÉL SEÑOR VAN AL DESCANSO DE SUS TRABAJOS. APOCALIPSIS.14:13.</vt:lpstr>
      <vt:lpstr>LOS MUERTOS EN ÉL SEÑOR VAN AL DESCANSO DE SUS TRABAJOS. APOCALIPSIS.14:13.</vt:lpstr>
      <vt:lpstr>LOS MUERTOS EN ÉL SEÑOR VAN AL DESCANSO DE SUS TRABAJOS. APOCALIPSIS.14:13.</vt:lpstr>
      <vt:lpstr>LOS MUERTOS EN ÉL SEÑOR VAN AL DESCANSO DE SUS TRABAJOS. APOCALIPSIS.14:13.</vt:lpstr>
      <vt:lpstr>LOS MUERTOS EN ÉL SEÑOR VAN AL DESCANSO DE SUS TRABAJOS. APOCALIPSIS.14:13.</vt:lpstr>
      <vt:lpstr>LOS MUERTOS EN ÉL SEÑOR VAN AL DESCANSO DE SUS TRABAJOS. APOCALIPSIS.14:13.</vt:lpstr>
      <vt:lpstr>LOS MUERTOS EN ÉL SEÑOR VAN AL DESCANSO DE SUS TRABAJOS. APOCALIPSIS.14:13.</vt:lpstr>
      <vt:lpstr>LOS MUERTOS EN ÉL SEÑOR VAN AL DESCANSO DE SUS TRABAJOS. APOCALIPSIS.14:13.</vt:lpstr>
      <vt:lpstr>LOS MUERTOS EN ÉL SEÑOR VAN AL DESCANSO DE SUS TRABAJOS. APOCALIPSIS.14:13.</vt:lpstr>
      <vt:lpstr>LOS MUERTOS EN ÉL SEÑOR VAN AL DESCANSO DE SUS TRABAJOS. APOCALIPSIS.14:13.</vt:lpstr>
      <vt:lpstr>LOS MUERTOS EN ÉL SEÑOR VAN AL DESCANSO DE SUS TRABAJOS. APOCALIPSIS.14:13.</vt:lpstr>
      <vt:lpstr>LAS OBRAS VAN CON ELLOS. APOCALIPSIS.14:13.</vt:lpstr>
      <vt:lpstr>LAS OBRAS VAN CON ELLOS. APOCALIPSIS.14:13.</vt:lpstr>
      <vt:lpstr>LAS OBRAS VAN CON ELLOS. APOCALIPSIS.14:13.</vt:lpstr>
      <vt:lpstr>LAS OBRAS VAN CON ELLOS. APOCALIPSIS.14:13.</vt:lpstr>
      <vt:lpstr>LAS OBRAS VAN CON ELLOS. APOCALIPSIS.14:13.</vt:lpstr>
      <vt:lpstr>LAS OBRAS VAN CON ELLOS. APOCALIPSIS.14:13.</vt:lpstr>
      <vt:lpstr>LAS OBRAS VAN CON ELLOS. APOCALIPSIS.14:13.</vt:lpstr>
      <vt:lpstr>LAS OBRAS VAN CON ELLOS. APOCALIPSIS.14:13.</vt:lpstr>
      <vt:lpstr>LAS OBRAS VAN CON ELLOS. APOCALIPSIS.14:13.</vt:lpstr>
      <vt:lpstr>LAS OBRAS VAN CON ELLOS. APOCALIPSIS.14:13.</vt:lpstr>
      <vt:lpstr>LAS OBRAS VAN CON ELLOS. APOCALIPSIS.14:13.</vt:lpstr>
      <vt:lpstr>LAS OBRAS VAN CON ELLOS. APOCALIPSIS.14:13.</vt:lpstr>
      <vt:lpstr>LAS OBRAS VAN CON ELLOS. APOCALIPSIS.14:13.</vt:lpstr>
      <vt:lpstr>CONCLUSIÓN:</vt:lpstr>
      <vt:lpstr>CONCLUSIÓN: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Mario Moreno</dc:creator>
  <cp:lastModifiedBy>Mario Moreno</cp:lastModifiedBy>
  <cp:revision>8</cp:revision>
  <dcterms:created xsi:type="dcterms:W3CDTF">2025-07-04T03:20:51Z</dcterms:created>
  <dcterms:modified xsi:type="dcterms:W3CDTF">2026-05-20T22:32:45Z</dcterms:modified>
</cp:coreProperties>
</file>