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1" r:id="rId13"/>
    <p:sldId id="262" r:id="rId14"/>
    <p:sldId id="260" r:id="rId15"/>
    <p:sldId id="259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72" r:id="rId26"/>
    <p:sldId id="282" r:id="rId27"/>
    <p:sldId id="281" r:id="rId28"/>
    <p:sldId id="283" r:id="rId29"/>
    <p:sldId id="285" r:id="rId30"/>
    <p:sldId id="286" r:id="rId31"/>
    <p:sldId id="287" r:id="rId32"/>
    <p:sldId id="288" r:id="rId33"/>
    <p:sldId id="289" r:id="rId34"/>
    <p:sldId id="284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1" r:id="rId43"/>
    <p:sldId id="306" r:id="rId44"/>
    <p:sldId id="305" r:id="rId45"/>
    <p:sldId id="304" r:id="rId46"/>
    <p:sldId id="307" r:id="rId47"/>
    <p:sldId id="303" r:id="rId48"/>
    <p:sldId id="302" r:id="rId49"/>
    <p:sldId id="301" r:id="rId50"/>
    <p:sldId id="300" r:id="rId51"/>
    <p:sldId id="298" r:id="rId52"/>
    <p:sldId id="299" r:id="rId53"/>
    <p:sldId id="308" r:id="rId54"/>
    <p:sldId id="310" r:id="rId55"/>
    <p:sldId id="311" r:id="rId56"/>
    <p:sldId id="312" r:id="rId57"/>
    <p:sldId id="313" r:id="rId58"/>
    <p:sldId id="314" r:id="rId59"/>
    <p:sldId id="309" r:id="rId60"/>
    <p:sldId id="316" r:id="rId61"/>
    <p:sldId id="315" r:id="rId62"/>
    <p:sldId id="318" r:id="rId63"/>
    <p:sldId id="320" r:id="rId64"/>
    <p:sldId id="319" r:id="rId65"/>
    <p:sldId id="321" r:id="rId66"/>
    <p:sldId id="317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6065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345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28964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12114559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5769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9303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3854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5162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8154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5007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0162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1416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25E2-3B00-475C-AAA3-7C479A71EE58}" type="datetimeFigureOut">
              <a:rPr lang="es-NI" smtClean="0"/>
              <a:t>20/5/2026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FB6BF-D668-402F-9B84-0D36B3D2141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1719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9D374E-4F23-47C7-AD4B-3FD332F7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799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AC6CE28-4690-4363-914D-8EDACD3A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aiandra GD" panose="020E0502030308020204" pitchFamily="34" charset="0"/>
              </a:rPr>
            </a:br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 MATEO.5:8.</a:t>
            </a:r>
            <a:b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F59279-17DA-4D1A-8416-FC823D56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1749287"/>
            <a:ext cx="4890052" cy="510871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Bienaventurados los de limpio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ellos verán a Dios. </a:t>
            </a:r>
          </a:p>
          <a:p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BIENAVENTURADOS- Griego- MAKARIOS-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Dichoso, Feliz, Afortunado, Prosperidad espiritual.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tenemos otra característica de los verdaderos seguidores de Cristo.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verdadero Cristianismo esta en el corazón.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A9AEB6-D6D8-4407-BD0E-E9CD91E6C850}"/>
              </a:ext>
            </a:extLst>
          </p:cNvPr>
          <p:cNvSpPr txBox="1"/>
          <p:nvPr/>
        </p:nvSpPr>
        <p:spPr>
          <a:xfrm>
            <a:off x="0" y="1325563"/>
            <a:ext cx="4081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827821-B55F-4A2D-8AD4-6F5A8A11C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71894"/>
            <a:ext cx="4253947" cy="48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Pedro.2:11-12.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Amados, os ruego como a extranjeros y peregrinos,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que os abstengáis de las pasiones carnales que combaten contra el alma.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V.12.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Mantened entre los gentiles una conducta irreprochable,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fin de que en aquello que os calumnian como malhechores, ellos, por razón de vuestras buenas obras, al considerarlas, glorifiquen a Dios en el día de la visitación.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F16199-FC3B-47FC-B025-4A8AE874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028661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6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2. Por que Cristo murió con este propósito en mente.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Efesios.5:25-27.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Maridos, amad a vuestras mujeres,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así como Cristo amó a la iglesia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se dio a sí mismo por ella,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V.26.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para santificarla,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habiéndola purificado por el lavamiento del agua con la palabra,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V.27.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9A589B-A563-4F3B-894E-3C5BC2BB4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11963"/>
            <a:ext cx="4121427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7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fin de presentársela a sí mismo,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una iglesia en toda su gloria,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 que tenga mancha ni arruga ni cosa semejante, sino que fuera santa e inmaculada.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Hebreos.12:14.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Buscad la paz con todos y la santidad,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 la cual nadie verá al Señor. 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¿Qué significa ser limpio de corazón?.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266982-2EB6-4AC7-B158-4CA0CA7A9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1795"/>
            <a:ext cx="4121427" cy="56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Tito.2:14.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quien se dio a sí mismo por nosotros, para REDIMIRNOS DE TODA INIQUIDAD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PURIFICAR PARA SI UN PUEBLO PARA POSESION SUYA,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celoso de buenas obras.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no somos limpios nos oponemos al plan de Cristo.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3. Por que esta limpieza es necesaria para poder ver a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Mateo.5:8.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45BEA9-03EB-4189-BE0C-3D0F3D61CE75}"/>
              </a:ext>
            </a:extLst>
          </p:cNvPr>
          <p:cNvSpPr txBox="1"/>
          <p:nvPr/>
        </p:nvSpPr>
        <p:spPr>
          <a:xfrm>
            <a:off x="-1" y="5462272"/>
            <a:ext cx="41678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Bienaventurados los de limpio corazón,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pues ellos verán a Dios.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01CFC9-1E88-4C91-918C-1B0BD84F7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942"/>
            <a:ext cx="4121426" cy="40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1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/>
          <a:lstStyle/>
          <a:p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LIMPIO- Griego- KATHAROS-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Significa libre de contaminación, libre de mezclas impuras, sin tacha, libres de deseos corrompidos.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el tiempo de Cristo y hoy en día la gente da gran importancia a lo externo, a lo de afuera.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da mucha importancia a lo de adentro.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Mateo.23:27-28.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1AF19A-4337-404A-8D13-8B86F947D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4"/>
            <a:ext cx="4121426" cy="55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¡Ay de vosotros, escribas y fariseos, hipócritas!, porque sois semejantes a sepulcros blanqueados,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que por fuera lucen hermosos,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por dentro están llenos de huesos de muertos y de toda inmundicia.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V.28.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también vosotros, por fuera parecéis justos a los hombres,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pero por dentro estáis llenos de hipocresía y de iniquidad.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868C35-9DA7-4D9A-81DE-23B363139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4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9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ropa, zapatos, su cuerpo físico.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a Dios no le interesa lo externo, sino lo interno, lo que esta dentro del hombre.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Samuel.16:6-7.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aconteció que cuando ellos entraron, vio 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Eliab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y se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Ciertamente el ungido del SEÑOR está delante de El.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V.7.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376B98-092E-4904-BD92-CC51FBBB1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963"/>
            <a:ext cx="4121425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7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SEÑOR dijo a Samuel: No mires a su apariencia, ni a lo alto de su estatura, porque lo he desechado;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pues Dios ve no como el hombre ve, pues el hombre mira la apariencia exterior, pero el SEÑOR mira el corazón.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pt-BR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Lucas.16:15.</a:t>
            </a:r>
            <a:r>
              <a:rPr lang="pt-BR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les dijo: Vosotros sois los que os justificáis a vosotros mismos ante los hombres, pero Dios conoce vuestros corazones,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porque lo que entre los hombres es de alta estima, abominable es delante de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4577F9-D95E-4A5F-916F-1A5F05058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11963"/>
            <a:ext cx="4028662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2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Santiago.2:2-4.</a:t>
            </a:r>
            <a:r>
              <a:rPr lang="pt-BR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si en vuestra congregación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entra un hombre con anillo de oro y vestido de ropa lujosa,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también entra un pobre con ropa sucia,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dais atención especial al que lleva la ropa lujosa,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decís: Tú siéntate aquí, en un buen lugar; y al pobre decís: Tú estate allí de pie, o siéntate junto a mi estrado; </a:t>
            </a:r>
            <a:endParaRPr lang="pt-BR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51762D-F484-4450-989E-36ADF2952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1795"/>
            <a:ext cx="3988904" cy="56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11964"/>
            <a:ext cx="4572000" cy="5546035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¿no habéis hecho distinciones entre vosotros mismos,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habéis venido a ser jueces con malos pensamientos?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Pedro.3:3-4.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 Y que vuestro adorno no sea externo: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peinados ostentosos, joyas de oro o vestidos lujosos,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V.4.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C36FEC-D69B-4836-BEC9-A76D5D78FB51}"/>
              </a:ext>
            </a:extLst>
          </p:cNvPr>
          <p:cNvSpPr txBox="1"/>
          <p:nvPr/>
        </p:nvSpPr>
        <p:spPr>
          <a:xfrm>
            <a:off x="0" y="4622706"/>
            <a:ext cx="47442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sino que sea el yo interno, con el adorno incorruptible de un espíritu tierno y sereno,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lo cual es precioso delante de Dios.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5B27939-2829-4858-8E6F-7D083247C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186"/>
            <a:ext cx="4572000" cy="310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6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corazón limpio es la base principal de las demás virtudes.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Proverbios.4:23.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Con toda diligencia guarda tu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de él brotan los manantiales de la vida.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Timoteo.1:5.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propósito de nuestra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instrucción es el amor nacido de un corazón puro,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una buena conciencia y de una fe sincera.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DB56CF-21A1-4924-96C2-5F4754FDE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95"/>
            <a:ext cx="4121426" cy="56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9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Las funciones del corazón:</a:t>
            </a:r>
            <a:r>
              <a:rPr lang="es-ES" b="1" u="sng" dirty="0">
                <a:solidFill>
                  <a:srgbClr val="FF00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Piensa. El intelecto.</a:t>
            </a:r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Proverbios.23:7.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como piensa dentro de sí, así es. El te dice: Come y bebe, pero su corazón no está contigo.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Mateo.9:4.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Jesús, conociendo sus pensamientos,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¿Por qué pensáis mal en vuestros corazones?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19E37B-D3E1-4DA0-97AB-1A6811792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7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2. Siente. Amor, e ira. Las emociones.</a:t>
            </a:r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Mateo.22:37-39.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AMARAS AL SEÑOR TU DIOS CON TODO TU CORAZON,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CON TODA TU ALMA, Y CON TODA TU MENTE.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V.38.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es el grande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el primer mandamiento.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V.39.</a:t>
            </a:r>
            <a:endParaRPr lang="es-NI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7E5126-E3CA-400F-8143-ED51473D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11963"/>
            <a:ext cx="3988905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segundo es semejante a éste: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AMARAS A TU PROJIMO COMO A TI MISMO.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Marcos.3:5.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mirándolos en torno con enojo, entristecido por la dureza de sus corazones,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dijo* al hombre: Extiende tu mano. Y él la extendió, y su mano quedó sana.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3. Tiene intenciones. Los motivos.</a:t>
            </a:r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Hebreos.4:12.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F2F88E-04E9-42AA-8EB7-6FAA4B6B8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11964"/>
            <a:ext cx="4121427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311964"/>
            <a:ext cx="4678017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la palabra de Dios es viva y eficaz, y más cortante que cualquier espada de dos filos; penetra hasta la división del alma y del espíritu, de las coyunturas y los tuétanos,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es poderosa para discernir los pensamientos y las intenciones del corazón.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4. Comprende.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Isaias.32:4.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6C6AE1-DF83-4352-90A9-6E49380C03EB}"/>
              </a:ext>
            </a:extLst>
          </p:cNvPr>
          <p:cNvSpPr txBox="1"/>
          <p:nvPr/>
        </p:nvSpPr>
        <p:spPr>
          <a:xfrm>
            <a:off x="0" y="4600498"/>
            <a:ext cx="4465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El corazón de los imprudentes discernirá la verdad,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lengua de los tartamudos se apresurará a hablar claramente.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4C03D3-ACCB-4EC0-8E20-EAF0951D4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4" y="1311964"/>
            <a:ext cx="4465983" cy="31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9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714" y="1311964"/>
            <a:ext cx="4797286" cy="55460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5. Conoce.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Proverbios.14:10.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El corazón conoce su propia amargura,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un extraño no comparte su alegría.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6. Razona.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Marcos.2:6.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estaban allí sentados algunos de los escribas,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los cuales pensaban en sus corazones: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7. Anhela.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Romanos.10:1.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F42DDC-074B-480A-BF6F-88F8B3DFBB6B}"/>
              </a:ext>
            </a:extLst>
          </p:cNvPr>
          <p:cNvSpPr txBox="1"/>
          <p:nvPr/>
        </p:nvSpPr>
        <p:spPr>
          <a:xfrm>
            <a:off x="-1" y="5031385"/>
            <a:ext cx="43467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Hermanos,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el deseo de mi corazón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y mi oración a Dios por ellos es para su salvación.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12AB90-7121-4A68-A0B1-A43F3D4C0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2853"/>
            <a:ext cx="4174435" cy="346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8. Presume.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Ester.7:5.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rey Asuero preguntó a la reina Ester: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¿Quién es, y dónde está el que pretende hacer tal cosa?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9. Desprecia.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rgbClr val="00FF00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Samuel.16:16.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Sucedió que cuando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Husai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arquita, amigo de David, vino a Absalón, </a:t>
            </a:r>
            <a:r>
              <a:rPr lang="es-E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Husai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 dijo a Absalón: ¡Viva el rey! ¡Viva el rey!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F02F31-F0EB-481B-8E8B-DB6889DAF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468"/>
            <a:ext cx="3975652" cy="55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50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10. Se arrepiente.</a:t>
            </a:r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Romano.2:5.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Mas por causa de tu terquedad y de tu corazón no arrepentido,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estás acumulando ira para ti en el día de la ira y de la revelación del justo juicio de Dios,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11. Propone.</a:t>
            </a:r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Corintios.9:7.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940AFB-550A-4A3D-872A-548BBB8D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963"/>
            <a:ext cx="4002158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9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Que cada uno dé  como propuso en su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de mala gana ni por obligación, porque Dios ama al dador alegre.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12. Cree.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rgbClr val="00FF00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Romanos.10:9-10.</a:t>
            </a:r>
          </a:p>
          <a:p>
            <a:r>
              <a:rPr lang="es-ES" sz="2800" b="1" i="0" u="none" strike="noStrike" baseline="0" dirty="0">
                <a:solidFill>
                  <a:schemeClr val="bg1"/>
                </a:solidFill>
                <a:latin typeface="Maiandra GD" panose="020E0502030308020204" pitchFamily="34" charset="0"/>
              </a:rPr>
              <a:t>que si confiesas con tu boca a Jesús por Señor, </a:t>
            </a:r>
            <a:r>
              <a:rPr lang="es-ES" sz="2800" b="1" i="0" u="sng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 crees en tu corazón</a:t>
            </a:r>
            <a:r>
              <a:rPr lang="es-ES" sz="2800" b="1" i="0" u="none" strike="noStrike" baseline="0" dirty="0">
                <a:solidFill>
                  <a:schemeClr val="bg1"/>
                </a:solidFill>
                <a:latin typeface="Maiandra GD" panose="020E0502030308020204" pitchFamily="34" charset="0"/>
              </a:rPr>
              <a:t> que Dios le resucitó de entre los muertos, serás salvo;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V.10.</a:t>
            </a:r>
            <a:endParaRPr lang="es-NI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1645B9-6BB0-467E-8CBB-347A79E01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95"/>
            <a:ext cx="4121426" cy="56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20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porque con el corazón se cree para justicia,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con la boca se confiesa para salvación. </a:t>
            </a:r>
          </a:p>
          <a:p>
            <a:pPr algn="ctr"/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Biblia exige que él corazón sea limpio en “TODAS LAS FUNCIONES”.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Los pensamientos.</a:t>
            </a:r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Mateo.9:4.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Jesús, conociendo sus pensamientos,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¿Por qué pensáis mal en vuestros corazones?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Marcos.7:21.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4950E5-4A88-4CC6-85FA-A73F4D5A0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3975652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Porque de adentro, del corazón de los hombres,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salen los malos pensamientos, fornicaciones, robos, homicidios, adulterios,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2. Las emociones.</a:t>
            </a:r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Santiago.3:14-15.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Pero si tenéis celos amargos y ambición personal en vuestro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seáis arrogantes y así mintáis contra la verdad.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V.15.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CB3CB2-EE43-4141-932D-8C229C46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11963"/>
            <a:ext cx="4121427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65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preocupamos por la limpieza física.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¿Porqué damos tan poca importancia a lo espiritual?.</a:t>
            </a:r>
          </a:p>
          <a:p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LIMPIO- Significa: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Indiviso con un solo propósito.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Santiago.1:8.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siendo hombre de doble ánimo,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inestable en todos sus caminos.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mezclas, honesto, sencillo, puro.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2FDB5D-570E-4510-B6E0-A2A5717FF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2644"/>
            <a:ext cx="4121426" cy="29246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E7A858-5308-4F6B-8815-AB615E3E3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3326"/>
            <a:ext cx="4121425" cy="2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8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Esta sabiduría no es la que viene de lo alto,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 es terrenal, natural, diabólica.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Pedro.1:22.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Puesto que en obediencia a la verdad habéis purificado vuestras almas para un amor sincero de hermanos,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amaos unos a otros entrañablemente, de corazón puro.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3. La Fe.</a:t>
            </a:r>
            <a:r>
              <a:rPr lang="es-NI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Timoteo.1:5.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64352E-9B15-4E3C-92EA-1A38A7408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4" y="1348479"/>
            <a:ext cx="4134679" cy="54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1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propósito de nuestra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instrucción es el amor nacido de un corazón puro,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una buena conciencia y de una fe sincera.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Timoteo.1:5.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Porque tengo presente la fe sincera que hay en ti,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cual habitó primero en tu abuela Loida y en tu madre Eunice, y estoy seguro que en ti también.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4. La obediencia.</a:t>
            </a:r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1C8EC1-9111-43A2-B5B2-C05C52910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11963"/>
            <a:ext cx="4121427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478" y="1311964"/>
            <a:ext cx="4704522" cy="5546035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Mateo.15:8-9.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"ESTE PUEBLO CON LOS LABIOS ME HONRA,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SU CORAZON ESTA MUY LEJOS DE MI.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V.9.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"MAS EN VANO ME RINDEN CULTO,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ENSEÑANDO COMO DOCTRINAS PRECEPTOS DE HOMBRES."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Romanos.6:17-18.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232F8B-E26C-4D96-AA83-C03C0E97195D}"/>
              </a:ext>
            </a:extLst>
          </p:cNvPr>
          <p:cNvSpPr txBox="1"/>
          <p:nvPr/>
        </p:nvSpPr>
        <p:spPr>
          <a:xfrm>
            <a:off x="-1" y="3738724"/>
            <a:ext cx="432021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Pero gracias a Dios, que aunque erais esclavos del pecado,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os hicisteis obedientes de corazón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a aquella forma de enseñanza a la que fuisteis entregados;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67EEC0-539D-44A2-B87C-7985EC258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1794"/>
            <a:ext cx="4320209" cy="250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2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habiendo sido libertados del pecado,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os habéis hecho siervos de la justicia.</a:t>
            </a:r>
          </a:p>
          <a:p>
            <a:pPr algn="ctr"/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¿Cómo podemos tener un corazón limpio?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Por medio del poder purificador que la sangre de Cristo provee.</a:t>
            </a:r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Hebreos.9:13-14, 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si la sangre de los machos cabríos y de los toros, y la ceniza de la becerra rociada sobre los que se han contaminado,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santifican para la purificación de la carne,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0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93E5CC-79FA-4D76-84EB-D7DC26BD6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1211062"/>
            <a:ext cx="4118112" cy="56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9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 más la sangre de Cristo, el cual por el Espíritu eterno se ofreció a sí mismo sin mancha a Dios,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purificará vuestra conciencia de obras muertas para servir al Dios vivo?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según la ley, casi todo es purificado con sangre,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sin derramamiento de sangre no hay perdón.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C83648-B85F-41AC-ADA3-D087C090D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" y="1275106"/>
            <a:ext cx="4118113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8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2. Por guardar el corazón constantemente.</a:t>
            </a:r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Proverbios.4:23.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Con toda diligencia guarda tu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de él brotan los manantiales de la vida.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Corintios.10:4-5.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porque las armas de nuestra contienda no son carnales,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poderosas en Dios para la destrucción de fortalezas;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V.5.</a:t>
            </a:r>
            <a:endParaRPr lang="es-NI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4ADE94-C23C-4BCC-82B4-CEF7F0B3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963"/>
            <a:ext cx="4010025" cy="5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2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destruyendo especulaciones y todo razonamiento altivo que se levanta contra el conocimiento de Dios,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poniendo todo pensamiento en cautiverio a la obediencia de Cristo,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Santiago.1:27.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La religión pura y sin mácula delante de nuestro Dios y Padre es ésta: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visitar a los huérfanos y a las viudas en sus aflicciones, y guardarse sin mancha del mundo.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A2766E-0299-4899-8435-7D47C1F34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8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Hay que guardar el corazón: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Los pensamientos: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pecado empieza en el corazón.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Marcos.7:21-23.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Porque de adentro, del corazón de los hombres,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salen los malos pensamientos, fornicaciones, robos, homicidios, adulterios,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V.22.</a:t>
            </a:r>
            <a:endParaRPr lang="es-NI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7081FD-3037-4B8A-83E2-13BB48A67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1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avaricias, maldades,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engaños, sensualidad, envidia, calumnia, orgullo e insensatez.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V.23.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Todas estas maldades de adentro salen,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contaminan al hombre. </a:t>
            </a:r>
          </a:p>
          <a:p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palabra Lascivia-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 el peligro, puede empezar con una mirada, o una palabra, es peligroso despertar deseos sexuales que no pueden ser cumplidos lícitamente.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0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51EE34-6C9D-4849-9A60-001D8D2B2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68" y="1211061"/>
            <a:ext cx="4081255" cy="56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6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Mateo.5:28.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yo os digo que todo el que mire a una mujer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para codiciarla ya cometió adulterio con ella en su corazón.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Corintios.6:18.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Huid de la fornicación.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Todos los demás pecados que un hombre comete están fuera del cuerpo, pero el fornicario peca contra su propio cuerpo.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8D8C66-005B-41F3-B510-A1B104BE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" y="1221795"/>
            <a:ext cx="4103825" cy="56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92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Como el oro puro-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Oro sin ningún otro elemento, solo oro.</a:t>
            </a:r>
          </a:p>
          <a:p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2. Sin mancha-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 decir sin suciedad ni contaminación.</a:t>
            </a:r>
          </a:p>
          <a:p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3. Como el agua pura-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Agua sin ninguna contaminación.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recalca muchas veces sobre la necesidad de la limpieza Espiritual.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Timoteo.4:12.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08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59D046-2722-46B4-974C-AB1D980E5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8904"/>
            <a:ext cx="4002157" cy="28376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1D97B5-3261-4A7A-A074-F639E0FE4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" y="1211062"/>
            <a:ext cx="4066346" cy="27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Lascivia es muy amplia. </a:t>
            </a:r>
          </a:p>
          <a:p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LASCIVIA- Griego- ASELGEIA- Significa,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“Denota exceso, licencia, ausencia de freno, indecencia, disolución, la idea a destaca es la de una conducta desvergonzada”. VINE. </a:t>
            </a:r>
          </a:p>
          <a:p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ASELGEIA- Significa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“Deseo desenfrenado, excesos, libertinaje, lascivia, disolución ultrajante.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273843-6683-46BC-8529-24178AB22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Desvergonzadamente, insolencia, manera o actos libertinos,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palabras sucias o inmundas, movimientos físicos indecentes, toques o manoseos incastos de varones y hembras”. THAYER.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2. Los motivos: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que evitar el egoísmo.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Filipensse.2:3.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329C7B-6D16-4521-A02A-D94C4E4EF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95"/>
            <a:ext cx="4121426" cy="56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Nada hagáis por egoísmo o por vanagloria,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sino que con actitud humilde cada uno de vosotros considere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al otro como más importante que a sí mismo,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que evitar la envidia.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Lucas.15:25-32.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su hijo mayor estaba en el campo,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cuando vino y se acercó a la casa, oyó música y danzas. </a:t>
            </a:r>
          </a:p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V.26.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AB93C6-6DFD-4F55-9CFB-B2B55F6AA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061"/>
            <a:ext cx="4121425" cy="56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llamando a uno de los criados,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le preguntó qué era todo aquello.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V.27.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él le dijo: "Tu hermano ha venido,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tu padre ha matado el becerro engordado porque lo ha recibido sano y salvo."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V.28.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Entonces él se enojó y no quería entrar.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Salió su padre y le rogaba que entrara.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AF8C9E-7690-4737-A3E0-1CAAABAA1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" y="1221794"/>
            <a:ext cx="4087053" cy="564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4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respondiendo él, le dijo al padre: "Mira, por tantos años te he servido y nunca he desobedecido ninguna orden tuya, y sin embargo,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nunca me has dado un cabrito para regocijarme con mis amigos;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V.30.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cuando vino este hijo tuyo,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que ha consumido tus bienes con rameras,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mataste para él el becerro engordado."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1CF899-808B-48AC-921A-10B6B7F28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1311964"/>
            <a:ext cx="4108174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3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V.31.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él le dijo: "Hijo mío, tú siempre has estado conmigo,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todo lo mío es tuyo.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"Pero era necesario hacer fiesta y regocijarnos,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porque éste, tu hermano, estaba muerto y ha vuelto a la vida;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estaba perdido y ha sido hallado."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1A36D6-3A9B-4A26-9E88-A4B4B5337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831"/>
            <a:ext cx="4121426" cy="5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que evitar el orgullo.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Corintios.4:7.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¿quién te distingue? ¿Qué tienes que no recibiste? Y si lo recibiste,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¿por qué te jactas como si no lo hubieras recibido?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Corintios.3:4-5.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esta confianza tenemos hacia Dios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medio de Cristo: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V.5.</a:t>
            </a:r>
            <a:endParaRPr lang="es-NI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5D8741-981A-42DF-B2B0-00F7573E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2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478" y="1311964"/>
            <a:ext cx="4704522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que seamos suficientes en nosotros mismos para pensar que cosa alguna procede de nosotros,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sino que nuestra suficiencia es de Dios,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3. Las palabras, La importancia de nuestras palabras: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Reflejan nuestro carácter.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Nuestra vida, nuestra conducta como cristianos.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Lucas.6:45.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7E19CA-2C2E-4627-A247-6FEFF308B105}"/>
              </a:ext>
            </a:extLst>
          </p:cNvPr>
          <p:cNvSpPr txBox="1"/>
          <p:nvPr/>
        </p:nvSpPr>
        <p:spPr>
          <a:xfrm>
            <a:off x="0" y="3760189"/>
            <a:ext cx="44394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El hombre bueno, del buen tesoro de su corazón saca lo que es bueno;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hombre malo, del mal tesoro saca lo que es malo; porque de la abundancia del corazón habla su boca.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5ECCB4-6B14-4C73-848A-B254C7007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1062"/>
            <a:ext cx="4439477" cy="24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55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Reflejan nuestra madures.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Santiago.3:1-2.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míos, no os hagáis maestros muchos de vosotros,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sabiendo que recibiremos un juicio más severo.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todos tropezamos de muchas maneras. Si alguno no tropieza en lo que dice, es un hombre perfecto,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capaz también de refrenar todo el cuerpo.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0CC749-1BE7-425C-9C04-6B5B37D5F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Nuestras palabras serán juzgadas.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Mateo.12:36-37.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yo os digo que de toda palabra vana que hablen los hombres,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darán cuenta de ella en el día del juicio.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V.37.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Porque por tus palabras serás justificado,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por tus palabras serás condenado.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8291F0-ED35-4EDE-96D4-69BDA3662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061"/>
            <a:ext cx="3935896" cy="56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1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permitas que nadie menosprecie tu juventud; antes,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sé ejemplo de los creyentes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palabra, conducta, amor, fe y pureza.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Timoteo.5:22.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impongas las manos sobre nadie con ligereza, compartiendo así la responsabilidad por los pecados de otros;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guárdate libre de pecado.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Timoteo.1:5.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51A31A-000B-4933-B9BB-C08D497C1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11963"/>
            <a:ext cx="4121427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4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Palabras corrompidas.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Efesios.4:29.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No salga de vuestra boca ninguna palabra mala,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sólo la que sea buena para edificación, según la necesidad del momento, para que imparta gracia a los que escuchan.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Efesios.5:3-5.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que la inmoralidad, y toda impureza o avaricia,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ni siquiera se mencionen entre vosotros, como corresponde a los santos;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A4AA0-F23E-4DEF-B75F-018D0F76B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0577"/>
            <a:ext cx="4121427" cy="54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10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ni obscenidades, ni necedades, ni groserías,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no son apropiadas, sino más bien acciones de gracias.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V.5.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con certeza sabéis esto: que ningún inmoral, impuro, o avaro, que es idólatra,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tiene herencia en el reino de Cristo y de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Palabras de iras.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E2AC0A-8C24-41FC-9C5B-FB3B07653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25"/>
            <a:ext cx="4121426" cy="53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Colosenses.4:6.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Que vuestra conversación sea siempre con gracia,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sazonada como con sal, para que sepáis cómo debéis responder a cada persona.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Proverbios.15:1.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La suave respuesta aparta el furor,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mas la palabra hiriente hace subir la ira.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Juramentos.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Santiago.5:12.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58F85A-E60F-4425-B7A9-F6116D203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28368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A2F5A4-083D-4CEB-AAB5-CCF235F5A8C0}"/>
              </a:ext>
            </a:extLst>
          </p:cNvPr>
          <p:cNvSpPr txBox="1"/>
          <p:nvPr/>
        </p:nvSpPr>
        <p:spPr>
          <a:xfrm>
            <a:off x="0" y="4164570"/>
            <a:ext cx="41214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Y sobre todo, hermanos míos, no juréis, ni por el cielo, ni por la tierra, ni con ningún otro juramento;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antes bien, sea vuestro sí, sí, y vuestro no, no, para que no caigáis bajo juicio.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sz="24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927652"/>
            <a:ext cx="5022574" cy="593034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ha visto a Dios cara a cara.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Exodo.33:18-20.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Moisés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Te ruego que me muestres tu gloria.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respondió: Yo haré pasar toda mi bondad delante de ti, y proclamaré el nombre del SEÑOR delante de ti; y tendré misericordia del que tendré misericordia,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tendré compasión de quien tendré compasión.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697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  <a:endParaRPr lang="es-NI" sz="36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8897EE-FD00-4822-86F9-DFC6D27DF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51"/>
            <a:ext cx="4015409" cy="59196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5F4B507-0EE8-4BEB-839B-DB205BAC976C}"/>
              </a:ext>
            </a:extLst>
          </p:cNvPr>
          <p:cNvSpPr txBox="1"/>
          <p:nvPr/>
        </p:nvSpPr>
        <p:spPr>
          <a:xfrm>
            <a:off x="3882887" y="21466"/>
            <a:ext cx="5261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</a:p>
        </p:txBody>
      </p:sp>
    </p:spTree>
    <p:extLst>
      <p:ext uri="{BB962C8B-B14F-4D97-AF65-F5344CB8AC3E}">
        <p14:creationId xmlns:p14="http://schemas.microsoft.com/office/powerpoint/2010/main" val="311857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002518"/>
            <a:ext cx="5022574" cy="585548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añadió: No puedes ver mi rostro;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porque nadie puede verme, y vivir.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Jueces.13:22.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Manoa dijo a su mujer: Ciertamente moriremos,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porque hemos visto a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Juan.1:18.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Nadie ha visto jamás a Dios; el unigénito Dios,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está en el seno del Padre, El le ha dado a conocer.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935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  <a:endParaRPr lang="es-NI" sz="36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EA1CF4-1A2E-480C-B06A-89195FF77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249"/>
            <a:ext cx="4121426" cy="583401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287039B-6D10-4204-BB75-48DAD9DD826E}"/>
              </a:ext>
            </a:extLst>
          </p:cNvPr>
          <p:cNvSpPr txBox="1"/>
          <p:nvPr/>
        </p:nvSpPr>
        <p:spPr>
          <a:xfrm>
            <a:off x="3935896" y="48418"/>
            <a:ext cx="5208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41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017484"/>
            <a:ext cx="5022574" cy="584051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Ahora vemos a Dios en el sentido de tener pleno conocimiento de su voluntad.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un honor grande entrar en la presencia del rey para verlo.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Genesis.43:3.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Judá le respondió, diciendo: Aquel hombre claramente nos advirtió: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"No veréis mi rostro si vuestro hermano no está con vosotros."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657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1D0833-A460-425A-96C5-C1C64BE1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751"/>
            <a:ext cx="4002157" cy="584051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3F84AB-706F-409A-B32D-6A3113311847}"/>
              </a:ext>
            </a:extLst>
          </p:cNvPr>
          <p:cNvSpPr txBox="1"/>
          <p:nvPr/>
        </p:nvSpPr>
        <p:spPr>
          <a:xfrm>
            <a:off x="4002157" y="-15630"/>
            <a:ext cx="5141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469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808384"/>
            <a:ext cx="5022574" cy="6049616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Reyes.10:8.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Bienaventurados tus hombres,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bienaventurados estos tus siervos que están delante de ti continuamente y oyen tu sabiduría.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Ester.1:14.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estaban junto a él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Carsena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Setar,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Admata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Tarsis, Meres,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Marsena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Memucán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los siete príncipes de Persia y Media que tenían entrada a la presencia del rey y que ocupaban los primeros puestos en el reino):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77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5A2D90-F245-48D2-9DDE-E846BFB5A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245"/>
            <a:ext cx="4121426" cy="58670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90AB7D-1E3E-429D-8711-EA4BC5963FD1}"/>
              </a:ext>
            </a:extLst>
          </p:cNvPr>
          <p:cNvSpPr txBox="1"/>
          <p:nvPr/>
        </p:nvSpPr>
        <p:spPr>
          <a:xfrm>
            <a:off x="4121426" y="21466"/>
            <a:ext cx="502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338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020418"/>
            <a:ext cx="5022574" cy="5837582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Ester.4:6.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salió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Hatac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donde estaba Mardoqueo en la plaza de la ciudad,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frente a la puerta del rey.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corazón limpio no veremos a Dios.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Hebreos.12:14.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Buscad la paz con todos y la santidad,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sin la cual nadie verá al Señor.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Salmos.24:3-4.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697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B0D7F4-DC66-4C65-BDAA-452052052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417"/>
            <a:ext cx="4121426" cy="58268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7539A9-1B80-492B-BC16-6185AB05F117}"/>
              </a:ext>
            </a:extLst>
          </p:cNvPr>
          <p:cNvSpPr txBox="1"/>
          <p:nvPr/>
        </p:nvSpPr>
        <p:spPr>
          <a:xfrm>
            <a:off x="4230757" y="50921"/>
            <a:ext cx="4913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55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808384"/>
            <a:ext cx="5022574" cy="6049616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¿Quién subirá al monte del SEÑOR?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¿Y quién podrá estar en su lugar santo?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V.4.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El de manos limpias y corazón puro;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que no ha alzado su alma a la falsedad, ni jurado con engaño.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Algún día lo veremos cara a cara.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Tal como Él, sin temor de morir.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Juan.3:1-4.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525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0939CC-3CF3-438E-9FDD-DD5F566CF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383"/>
            <a:ext cx="4028661" cy="60388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68C986-81EF-4FC4-951F-71FD03D4EE11}"/>
              </a:ext>
            </a:extLst>
          </p:cNvPr>
          <p:cNvSpPr txBox="1"/>
          <p:nvPr/>
        </p:nvSpPr>
        <p:spPr>
          <a:xfrm>
            <a:off x="4121425" y="-11740"/>
            <a:ext cx="502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39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834888"/>
            <a:ext cx="5022574" cy="602311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Mirad cuán gran amor nos ha otorgado el Padre,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para que seamos llamados hijos de Dios; y eso somos.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esto el mundo no nos conoce, porque no le conoció a El.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Amados, ahora somos hijos de Dios y aún no se ha manifestado lo que habremos de ser.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Pero sabemos que cuando El se manifieste, seremos semejantes a El porque le veremos como El 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V.3.</a:t>
            </a:r>
            <a:endParaRPr lang="es-NI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684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587564-B923-4C71-B0E8-9276B36ED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4887"/>
            <a:ext cx="4010025" cy="60123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A4C001-CEAC-42B4-BBC4-603A22CC475F}"/>
              </a:ext>
            </a:extLst>
          </p:cNvPr>
          <p:cNvSpPr txBox="1"/>
          <p:nvPr/>
        </p:nvSpPr>
        <p:spPr>
          <a:xfrm>
            <a:off x="4227443" y="24924"/>
            <a:ext cx="491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693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Porque tengo presente la fe sincera que hay en ti,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cual habitó primero en tu abuela Loida y en tu madre Eunice, y estoy seguro que en ti también.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Timoteo.2:19-22.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obstante, el sólido fundamento de Dios permanece firme, teniendo este sello: El Señor conoce a los que son suyos, y: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Que se aparte de la iniquidad todo aquel que menciona el nombre del Señor.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61D607-42D6-467C-B7AF-A8D9A4B30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121426" cy="55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927652"/>
            <a:ext cx="5022574" cy="593034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todo el que tiene esta esperanza puesta en El,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se purifica, así como El es puro.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V.4.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 el que practica el pecado, practica también la infracción de la ley,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pues el pecado es infracción de la ley.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Nadie que practica que viva en el pecado podrá entrar a la vida eterna.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Apocalipsis.21:27.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723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098942-955D-421C-8C51-40B8C458A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27651"/>
            <a:ext cx="4121427" cy="59196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DCB2D22-A584-473E-91EC-82CC788DC42B}"/>
              </a:ext>
            </a:extLst>
          </p:cNvPr>
          <p:cNvSpPr txBox="1"/>
          <p:nvPr/>
        </p:nvSpPr>
        <p:spPr>
          <a:xfrm>
            <a:off x="4214191" y="24924"/>
            <a:ext cx="4929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593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927652"/>
            <a:ext cx="5022574" cy="5930347"/>
          </a:xfrm>
        </p:spPr>
        <p:txBody>
          <a:bodyPr>
            <a:normAutofit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jamás entrará en ella nada inmundo,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el que practica abominación y mentira, sino sólo aquellos cuyos nombres están escritos en el libro de la vida del Cordero.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Apocalipsis.22:10-15.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me dijo*: No selles las palabras de la profecía de este libro,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el tiempo está cerca.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V.11.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684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AFB091-4C1E-46E1-818F-88141C065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7651"/>
            <a:ext cx="4015410" cy="59196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57587D-7172-4997-8622-BE9F5CC4A684}"/>
              </a:ext>
            </a:extLst>
          </p:cNvPr>
          <p:cNvSpPr txBox="1"/>
          <p:nvPr/>
        </p:nvSpPr>
        <p:spPr>
          <a:xfrm>
            <a:off x="4121426" y="14191"/>
            <a:ext cx="502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257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927652"/>
            <a:ext cx="5022574" cy="593034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el injusto siga haciendo injusticias, que el impuro siga siendo impuro, que el justo siga practicando la justicia,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que el que es santo siga guardándose santo.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 aquí, yo vengo pronto, y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mi recompensa está conmigo para recompensar a cada uno según sea su obra.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V.13.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710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8A060D-92E3-4DF0-AF07-0D402D8B7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3"/>
            <a:ext cx="4121426" cy="60376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A314097-8DFB-4184-8216-FFBB97C67027}"/>
              </a:ext>
            </a:extLst>
          </p:cNvPr>
          <p:cNvSpPr txBox="1"/>
          <p:nvPr/>
        </p:nvSpPr>
        <p:spPr>
          <a:xfrm>
            <a:off x="4293704" y="24361"/>
            <a:ext cx="4843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36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927652"/>
            <a:ext cx="5022574" cy="593034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Yo soy el Alfa y la Omega,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primero y el último, el principio y el fin.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V.14.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Bienaventurados los que lavan sus vestiduras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tener derecho al árbol de la vida y para entrar por las puertas a la ciudad.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V.15.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Afuera están los perros, los hechiceros,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los inmorales, los asesinos, los idólatras y todo el que ama y practica la mentira.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856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BENDICIÓN: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4FB830-29D3-4F62-9DDB-00B9BFEE0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51"/>
            <a:ext cx="4121426" cy="59196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ACF82B-84EC-4C10-BBDB-7D0CB2F1CF49}"/>
              </a:ext>
            </a:extLst>
          </p:cNvPr>
          <p:cNvSpPr txBox="1"/>
          <p:nvPr/>
        </p:nvSpPr>
        <p:spPr>
          <a:xfrm>
            <a:off x="4214191" y="10733"/>
            <a:ext cx="4929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ELLOS VERÁN A DIOS.</a:t>
            </a:r>
            <a:r>
              <a:rPr lang="es-NI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4871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927652"/>
            <a:ext cx="5022574" cy="593034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Bienaventurados los de limpio corazón, ósea sin mezclas, sin mancha, sin ser de doble animo.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que ellos verán a Dios, sino somos limpio nunca podremos entrar al cielo.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fieles a Dios para poder verlo cara a cara en el día final.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¿Quiere Usted ver a Dios cara a cara?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poderlo ver tenemos que ser limpio de corazón.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3564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BE9F45-6484-4E0A-B63A-D3873055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27652"/>
            <a:ext cx="4121427" cy="591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0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FF7CDA7-B812-472C-A7CE-711F027C8CAE}"/>
              </a:ext>
            </a:extLst>
          </p:cNvPr>
          <p:cNvSpPr/>
          <p:nvPr/>
        </p:nvSpPr>
        <p:spPr>
          <a:xfrm>
            <a:off x="0" y="5738191"/>
            <a:ext cx="9144000" cy="11198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16ADC6-9F64-4E18-AE44-7CC2013E5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0"/>
            <a:ext cx="9144000" cy="57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11964"/>
            <a:ext cx="5022574" cy="554603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Ahora bien, en una casa grande no solamente hay vasos de oro y de plata, sino también de madera y de barro,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unos para honra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otros para deshonra.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V.21.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si alguno se limpia de estas cosas,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será un vaso para honra, santificado, útil para el Señor,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preparado para toda buena obra.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7547DD-631D-4578-810C-8FE7A3850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371"/>
            <a:ext cx="4121426" cy="541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92" y="1311964"/>
            <a:ext cx="4446107" cy="554603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Huye, pues, de las pasiones juveniles y sigue la justicia, la fe, el amor y la paz,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con los que invocan al Señor con un corazón puro.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motivación para lograr esta pureza de corazón es:</a:t>
            </a:r>
          </a:p>
          <a:p>
            <a:pPr algn="ctr"/>
            <a:r>
              <a:rPr lang="es-NI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1. Para glorificar a Dios.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Mateo.5:16.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85C8FA-84E6-4647-A353-8698BBE05AF1}"/>
              </a:ext>
            </a:extLst>
          </p:cNvPr>
          <p:cNvSpPr txBox="1"/>
          <p:nvPr/>
        </p:nvSpPr>
        <p:spPr>
          <a:xfrm>
            <a:off x="-1" y="4169611"/>
            <a:ext cx="45720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Así brille vuestra luz delante de los hombres,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para que vean vuestras buenas acciones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y glorifiquen a vuestro Padre que está en los cielos.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125986-19A4-4572-A2B3-B2F559C6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3"/>
            <a:ext cx="4572000" cy="28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7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38C643-C3EE-402A-A02E-57CA4871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C67ED-0A1B-4FBA-A740-1FF20216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982" y="1311964"/>
            <a:ext cx="4678017" cy="5546035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Pedro.1:14-16.</a:t>
            </a:r>
            <a:r>
              <a:rPr lang="es-NI" b="1" dirty="0">
                <a:solidFill>
                  <a:srgbClr val="FFFF0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hijos obedientes,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no os conforméis a los deseos que antes teníais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vuestra ignorancia,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V.15.</a:t>
            </a:r>
            <a:r>
              <a:rPr lang="es-ES" b="1" dirty="0">
                <a:solidFill>
                  <a:srgbClr val="FFFF00"/>
                </a:solidFill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que así como aquel que os llamó es santo,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así también sed vosotros santos en toda vuestra manera de vivir;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V.16.</a:t>
            </a:r>
            <a:endParaRPr lang="es-NI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100D66-FAE5-4A3B-921D-51B6A87844C5}"/>
              </a:ext>
            </a:extLst>
          </p:cNvPr>
          <p:cNvSpPr txBox="1"/>
          <p:nvPr/>
        </p:nvSpPr>
        <p:spPr>
          <a:xfrm>
            <a:off x="-1" y="10733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BIENAVENTURADOS LOS DE LIMPIO CORAZÓN.</a:t>
            </a:r>
            <a:r>
              <a:rPr lang="es-ES" sz="3600" b="1" u="sng" dirty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endParaRPr lang="es-NI" sz="3600" b="1" u="sng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09D384-E9F3-43C3-8823-8E236EE6E48B}"/>
              </a:ext>
            </a:extLst>
          </p:cNvPr>
          <p:cNvSpPr txBox="1"/>
          <p:nvPr/>
        </p:nvSpPr>
        <p:spPr>
          <a:xfrm>
            <a:off x="0" y="5455647"/>
            <a:ext cx="44659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porque escrito está: SED SANTOS,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YO SOY SANTO.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21CA1F-8417-4156-8946-6B0BF58D6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248468"/>
            <a:ext cx="4346713" cy="41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5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</TotalTime>
  <Words>4781</Words>
  <Application>Microsoft Office PowerPoint</Application>
  <PresentationFormat>Presentación en pantalla (4:3)</PresentationFormat>
  <Paragraphs>412</Paragraphs>
  <Slides>66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7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Maiandra GD</vt:lpstr>
      <vt:lpstr>Tema de Office</vt:lpstr>
      <vt:lpstr> BIENAVENTURADOS LOS DE LIMPIO CORAZÓN. MATEO.5:8.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BIENAVENTURADOS LOS DE LIMPIO CORAZÓN. MATEO.5:8.</dc:title>
  <dc:creator>Mario Moreno</dc:creator>
  <cp:lastModifiedBy>Mario Moreno</cp:lastModifiedBy>
  <cp:revision>12</cp:revision>
  <dcterms:created xsi:type="dcterms:W3CDTF">2021-08-12T22:14:14Z</dcterms:created>
  <dcterms:modified xsi:type="dcterms:W3CDTF">2026-05-20T22:33:11Z</dcterms:modified>
</cp:coreProperties>
</file>