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320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7" r:id="rId19"/>
    <p:sldId id="273" r:id="rId20"/>
    <p:sldId id="274" r:id="rId21"/>
    <p:sldId id="275" r:id="rId22"/>
    <p:sldId id="261" r:id="rId23"/>
    <p:sldId id="276" r:id="rId24"/>
    <p:sldId id="278" r:id="rId25"/>
    <p:sldId id="279" r:id="rId26"/>
    <p:sldId id="286" r:id="rId27"/>
    <p:sldId id="31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33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6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7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3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954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99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6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1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4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4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18602298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8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5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2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8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4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0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5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64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8DC2379-7171-4DAE-890D-732CF74E66C6}"/>
              </a:ext>
            </a:extLst>
          </p:cNvPr>
          <p:cNvSpPr/>
          <p:nvPr/>
        </p:nvSpPr>
        <p:spPr>
          <a:xfrm>
            <a:off x="0" y="0"/>
            <a:ext cx="9144000" cy="1478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98B7CDB-2C7E-4352-B33F-842B3718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iandra GD" panose="020E0502030308020204" pitchFamily="34" charset="0"/>
              </a:rPr>
              <a:t>BIENVENTURADO- FELIZ- DICHOSO ÈL QUE NO ANDUVO EN CONSEJOS DE MALOS.</a:t>
            </a:r>
            <a:br>
              <a:rPr lang="es-ES" b="1" u="sng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iandra GD" panose="020E0502030308020204" pitchFamily="34" charset="0"/>
              </a:rPr>
              <a:t>SALMOS.1:1-6.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D96AEA3-9BD9-4FBD-BEC4-58A6690B8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8570"/>
            <a:ext cx="9144000" cy="5379429"/>
          </a:xfrm>
        </p:spPr>
        <p:txBody>
          <a:bodyPr>
            <a:normAutofit lnSpcReduction="10000"/>
          </a:bodyPr>
          <a:lstStyle/>
          <a:p>
            <a:r>
              <a:rPr lang="es-E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Vida Buena: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El libro de los Salmos comienza descartando la ilusión común que la vida pecaminosa es la buena.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Diariamente al mundo se le lava el cerebro para que piense que se puede hallar satisfacción verdadera y permanente si nos ocupamos en satisfacer los deseos de la carne, pero es la mentira que Satanás usa.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vida de pureza es despreciada como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«Puritana».</a:t>
            </a:r>
            <a:r>
              <a:rPr lang="es-ES" sz="2800" b="1" dirty="0">
                <a:latin typeface="Maiandra GD" panose="020E0502030308020204" pitchFamily="34" charset="0"/>
              </a:rPr>
              <a:t> Pero Él Salmista corrige este concepto equivocado.</a:t>
            </a:r>
          </a:p>
        </p:txBody>
      </p:sp>
    </p:spTree>
    <p:extLst>
      <p:ext uri="{BB962C8B-B14F-4D97-AF65-F5344CB8AC3E}">
        <p14:creationId xmlns:p14="http://schemas.microsoft.com/office/powerpoint/2010/main" val="340866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Él justo Él piadoso se somete a la voluntad de Dios.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Salmos.1:2.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sino que en la ley del SEÑOR está su deleite,</a:t>
            </a:r>
            <a:r>
              <a:rPr lang="es-ES" sz="2800" b="1" dirty="0">
                <a:latin typeface="Maiandra GD" panose="020E0502030308020204" pitchFamily="34" charset="0"/>
              </a:rPr>
              <a:t> y en su ley medita de día y de noche!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tiene un apetito insaciable por la Palabra de Dios.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Ama la Biblia y medita en ella día y noche.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 medio de esta meditación su propia vida es enriquecida y llega a ser canal de bendición para otros.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La palabra meditar significa literalmente musitar,</a:t>
            </a:r>
            <a:r>
              <a:rPr lang="es-ES" sz="2800" b="1" dirty="0">
                <a:latin typeface="Maiandra GD" panose="020E0502030308020204" pitchFamily="34" charset="0"/>
              </a:rPr>
              <a:t> leer y dialogar consigo mismo sobre las grandes cosas que la Biblia contiene.</a:t>
            </a:r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342154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Fijarlas en la mente y en el corazón y experimentar en la vida el sabor y el poder de ellas.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 eso debe ser nuestro mayor deleite.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Salmos.119:14.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Me he gozado en el camino de tus testimonios,</a:t>
            </a:r>
            <a:r>
              <a:rPr lang="es-ES" sz="2800" b="1" dirty="0">
                <a:latin typeface="Maiandra GD" panose="020E0502030308020204" pitchFamily="34" charset="0"/>
              </a:rPr>
              <a:t> más que en todas las riquezas.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Ningún explorador jamás se alegró tanto por el oro hallado como quien busca y encuentra las riquezas escondidas en las Escrituras.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Salmos.119:15.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Meditaré en tus preceptos,</a:t>
            </a:r>
            <a:r>
              <a:rPr lang="es-ES" sz="2800" b="1" dirty="0">
                <a:latin typeface="Maiandra GD" panose="020E0502030308020204" pitchFamily="34" charset="0"/>
              </a:rPr>
              <a:t> y consideraré tus caminos. </a:t>
            </a:r>
          </a:p>
        </p:txBody>
      </p:sp>
    </p:spTree>
    <p:extLst>
      <p:ext uri="{BB962C8B-B14F-4D97-AF65-F5344CB8AC3E}">
        <p14:creationId xmlns:p14="http://schemas.microsoft.com/office/powerpoint/2010/main" val="37008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La Palabra de Dios nos da el material más satisfactorio para la meditación, pero esto nunca debe separarse de la determinación a ser hacedores de la Palabra.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Salmos.119:16.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Me deleitaré en tus estatutos,</a:t>
            </a:r>
            <a:r>
              <a:rPr lang="es-ES" sz="2800" b="1" dirty="0">
                <a:latin typeface="Maiandra GD" panose="020E0502030308020204" pitchFamily="34" charset="0"/>
              </a:rPr>
              <a:t> y no olvidaré tu palabra.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deleitarnos en los estatutos del Señor y resolver guardarlos en memoria constante.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Josue.1:8.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Este libro de la ley no se apartará de tu boca, sino que meditarás en él día y noche,</a:t>
            </a:r>
            <a:r>
              <a:rPr lang="es-ES" sz="2800" b="1" dirty="0">
                <a:latin typeface="Maiandra GD" panose="020E0502030308020204" pitchFamily="34" charset="0"/>
              </a:rPr>
              <a:t> para que cuides de hacer todo lo que en él está escrito; porque entonces harás prosperar tu camino y tendrás éxito. </a:t>
            </a:r>
          </a:p>
          <a:p>
            <a:endParaRPr lang="es-ES" sz="2800" b="1" dirty="0"/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71709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Salmos.16:7.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Bendeciré al SEÑOR que me aconseja; en verdad,</a:t>
            </a:r>
            <a:r>
              <a:rPr lang="es-ES" sz="2800" b="1" dirty="0">
                <a:latin typeface="Maiandra GD" panose="020E0502030308020204" pitchFamily="34" charset="0"/>
              </a:rPr>
              <a:t> en las noches mi corazón me instruye. 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Salmos.119:148.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Mis ojos se anticipan a las vigilias de la noche,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para meditar en tu palabra.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Aun las horas de desvelo durante la noche pueden ser utilizadas para meditar en la Palabra.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En vez de perder el tiempo con los pecadores en sus reuniones, ese tiempo utilicémoslo para leer, escudriñar la palabra de Dios.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bendición que recibimos.</a:t>
            </a:r>
          </a:p>
        </p:txBody>
      </p:sp>
    </p:spTree>
    <p:extLst>
      <p:ext uri="{BB962C8B-B14F-4D97-AF65-F5344CB8AC3E}">
        <p14:creationId xmlns:p14="http://schemas.microsoft.com/office/powerpoint/2010/main" val="409762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Salmos.1:3.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Será como árbol firmemente plantado junto a corrientes de agua,</a:t>
            </a:r>
            <a:r>
              <a:rPr lang="es-ES" sz="2800" b="1" dirty="0">
                <a:latin typeface="Maiandra GD" panose="020E0502030308020204" pitchFamily="34" charset="0"/>
              </a:rPr>
              <a:t> que da su fruto a su tiempo, y su hoja no se marchita; en todo lo que hace, prospera.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hombre que está separado del pecado y unido a las Escrituras tiene todas las cualidades de un árbol fuerte y fructuoso: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Está plantado junto a corrientes de aguas, y tiene una fuente inagotable de nutrición y refresco. 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Da su fruto en su tiempo:</a:t>
            </a:r>
            <a:r>
              <a:rPr lang="es-ES" sz="2800" b="1" dirty="0">
                <a:latin typeface="Maiandra GD" panose="020E0502030308020204" pitchFamily="34" charset="0"/>
              </a:rPr>
              <a:t> Manifiesta las gracias del Espíritu, y sus palabras y sus hechos siempre son a tiempo y apropiadamente. 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Su hoja no cae:</a:t>
            </a:r>
            <a:r>
              <a:rPr lang="es-ES" sz="2800" b="1" dirty="0">
                <a:latin typeface="Maiandra GD" panose="020E0502030308020204" pitchFamily="34" charset="0"/>
              </a:rPr>
              <a:t> Su vida espiritual no está sujeta a cambios cíclicos; Más bien está caracterizada por una renovación interior y continua.</a:t>
            </a:r>
          </a:p>
        </p:txBody>
      </p:sp>
    </p:spTree>
    <p:extLst>
      <p:ext uri="{BB962C8B-B14F-4D97-AF65-F5344CB8AC3E}">
        <p14:creationId xmlns:p14="http://schemas.microsoft.com/office/powerpoint/2010/main" val="119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Juan.15:4-5.</a:t>
            </a:r>
          </a:p>
          <a:p>
            <a:r>
              <a:rPr lang="es-E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Permaneced en mí, y yo en vosotros.</a:t>
            </a:r>
            <a:r>
              <a:rPr lang="es-ES" sz="3100" b="1" dirty="0">
                <a:latin typeface="Maiandra GD" panose="020E0502030308020204" pitchFamily="34" charset="0"/>
              </a:rPr>
              <a:t> Como el sarmiento no puede dar fruto por sí mismo si no permanece en la vid, así tampoco vosotros si no permanecéis en mí. </a:t>
            </a:r>
          </a:p>
          <a:p>
            <a:pPr algn="ctr"/>
            <a:r>
              <a:rPr lang="es-E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sz="3100" b="1" dirty="0">
                <a:latin typeface="Maiandra GD" panose="020E0502030308020204" pitchFamily="34" charset="0"/>
              </a:rPr>
              <a:t>Yo soy la vid, vosotros los sarmientos; </a:t>
            </a:r>
            <a:r>
              <a:rPr lang="es-E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el que permanece en mí y yo en él, ése da mucho fruto,</a:t>
            </a:r>
            <a:r>
              <a:rPr lang="es-ES" sz="3100" b="1" dirty="0">
                <a:latin typeface="Maiandra GD" panose="020E0502030308020204" pitchFamily="34" charset="0"/>
              </a:rPr>
              <a:t> </a:t>
            </a:r>
            <a:r>
              <a:rPr lang="es-E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porque separados de mí nada podéis hacer.</a:t>
            </a:r>
            <a:r>
              <a:rPr lang="es-ES" sz="31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3100" b="1" dirty="0">
                <a:latin typeface="Maiandra GD" panose="020E0502030308020204" pitchFamily="34" charset="0"/>
              </a:rPr>
              <a:t>La única manera de ser eficaz y tener éxito en la vida cristiana es ser dirigido por Él Espíritu de Dios. </a:t>
            </a:r>
          </a:p>
          <a:p>
            <a:r>
              <a:rPr lang="es-ES" sz="3100" b="1" dirty="0">
                <a:latin typeface="Maiandra GD" panose="020E0502030308020204" pitchFamily="34" charset="0"/>
              </a:rPr>
              <a:t>Y estos es atraves de su palabra.</a:t>
            </a:r>
          </a:p>
          <a:p>
            <a:r>
              <a:rPr lang="es-ES" sz="3100" b="1" dirty="0">
                <a:latin typeface="Maiandra GD" panose="020E0502030308020204" pitchFamily="34" charset="0"/>
              </a:rPr>
              <a:t>¡La actividad dirigida por uno mismo es una gran pérdida de tiempo, dinero y fuerzas!</a:t>
            </a:r>
          </a:p>
          <a:p>
            <a:pPr algn="ctr"/>
            <a:r>
              <a:rPr lang="es-ES" sz="3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Jeremias.17:7-8.</a:t>
            </a:r>
          </a:p>
        </p:txBody>
      </p:sp>
    </p:spTree>
    <p:extLst>
      <p:ext uri="{BB962C8B-B14F-4D97-AF65-F5344CB8AC3E}">
        <p14:creationId xmlns:p14="http://schemas.microsoft.com/office/powerpoint/2010/main" val="208996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Bendito es el hombre que confía en el SEÑOR,</a:t>
            </a:r>
            <a:r>
              <a:rPr lang="es-ES" sz="2800" b="1" dirty="0">
                <a:latin typeface="Maiandra GD" panose="020E0502030308020204" pitchFamily="34" charset="0"/>
              </a:rPr>
              <a:t> cuya confianza es el SEÑOR. 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V.8.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Será como árbol plantado junto al agua,</a:t>
            </a:r>
            <a:r>
              <a:rPr lang="es-ES" sz="2800" b="1" dirty="0">
                <a:latin typeface="Maiandra GD" panose="020E0502030308020204" pitchFamily="34" charset="0"/>
              </a:rPr>
              <a:t> que extiende sus raíces junto a la corriente; no temerá cuando venga el calor, y sus hojas estarán verdes; en año de sequía no se angustiará ni cesará de dar fruto. 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Salmos.92:12-14.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El justo florecerá como la palma,</a:t>
            </a:r>
            <a:r>
              <a:rPr lang="es-ES" sz="2800" b="1" dirty="0">
                <a:latin typeface="Maiandra GD" panose="020E0502030308020204" pitchFamily="34" charset="0"/>
              </a:rPr>
              <a:t> crecerá como cedro en el Líbano. 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V.13.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Plantados en la casa del SEÑOR,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florecerán en los atrios de nuestro Dios.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V.14.</a:t>
            </a:r>
          </a:p>
        </p:txBody>
      </p:sp>
    </p:spTree>
    <p:extLst>
      <p:ext uri="{BB962C8B-B14F-4D97-AF65-F5344CB8AC3E}">
        <p14:creationId xmlns:p14="http://schemas.microsoft.com/office/powerpoint/2010/main" val="161930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Aun en la vejez darán fruto;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estarán vigorosos y muy verdes,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prosperidad de los justos es comparable a la de la palmera y a la de un cedro del Líbano.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palmera simboliza hermosura y fruto, mientras que el cedro es emblema de fuerza y permanencia.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razón por la que los creyentes crecen y florecen es que están plantados en la casa del Señor y florecen en los atrios de nuestro Dios.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En otras palabras, viven en comunión diaria con Él Señor, tomando de Él la fuerza y el sostenimiento.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edad no impide su capacidad para fructificar.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Siguen pulsando con vida espiritual vigorosa.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Corintios.4:16.</a:t>
            </a:r>
          </a:p>
        </p:txBody>
      </p:sp>
    </p:spTree>
    <p:extLst>
      <p:ext uri="{BB962C8B-B14F-4D97-AF65-F5344CB8AC3E}">
        <p14:creationId xmlns:p14="http://schemas.microsoft.com/office/powerpoint/2010/main" val="3508349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Por tanto no desfallecemos, antes bien, aunque nuestro hombre exterior va decayendo,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sin embargo nuestro hombre interior se renueva de día en día.</a:t>
            </a:r>
            <a:r>
              <a:rPr lang="es-ES" sz="2800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Mientras que los impíos son como paja.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 eso debemos estar bien cimentado en Dios.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Colosenses.2:7.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firmemente arraigados y edificados en El</a:t>
            </a:r>
            <a:r>
              <a:rPr lang="es-ES" sz="2800" b="1" dirty="0">
                <a:latin typeface="Maiandra GD" panose="020E0502030308020204" pitchFamily="34" charset="0"/>
              </a:rPr>
              <a:t> y confirmados en vuestra fe, tal como fuisteis instruidos, rebosando de gratitud.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Ya que Él nos da la fuerza.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Filipenses.2:13.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porque Dios es quien obra en vosotros</a:t>
            </a:r>
            <a:r>
              <a:rPr lang="es-ES" sz="2800" b="1" dirty="0">
                <a:latin typeface="Maiandra GD" panose="020E0502030308020204" pitchFamily="34" charset="0"/>
              </a:rPr>
              <a:t> tanto el querer como el hacer, para su beneplácito. </a:t>
            </a:r>
          </a:p>
        </p:txBody>
      </p:sp>
    </p:spTree>
    <p:extLst>
      <p:ext uri="{BB962C8B-B14F-4D97-AF65-F5344CB8AC3E}">
        <p14:creationId xmlns:p14="http://schemas.microsoft.com/office/powerpoint/2010/main" val="2420492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Salmos.1:4.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No así los impíos,</a:t>
            </a:r>
            <a:r>
              <a:rPr lang="es-ES" sz="2800" b="1" dirty="0">
                <a:latin typeface="Maiandra GD" panose="020E0502030308020204" pitchFamily="34" charset="0"/>
              </a:rPr>
              <a:t> que son como paja que se lleva el viento.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 así los malos; esto es, que ni están bien plantados, ni son fructuosos, ni duran, ni prosperan.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Como el tamo, a Ellos les falta cuerpo o sustancia.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Cuando soplan las tormentas de la vida, se muestran inestables.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Un viento fuerte les arrebata.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Mientras los impíos serán: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Jeremias.17:5-6.</a:t>
            </a:r>
          </a:p>
          <a:p>
            <a:endParaRPr lang="es-ES" sz="2800" b="1" dirty="0"/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6342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Él hombre verdaderamente bienaventurado es aquel que evita el estilo de vida de los impíos.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Salmos.1:1.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¡Cuán bienaventurado es el hombre que no anda en el consejo de los impíos,</a:t>
            </a:r>
            <a:r>
              <a:rPr lang="es-ES" sz="2800" b="1" dirty="0">
                <a:latin typeface="Maiandra GD" panose="020E0502030308020204" pitchFamily="34" charset="0"/>
              </a:rPr>
              <a:t> ni se detiene en el camino de los pecadores, ni se sienta en la silla de los escarnecedores, 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Bienaventurado:</a:t>
            </a:r>
            <a:r>
              <a:rPr lang="es-ES" sz="2800" b="1" dirty="0">
                <a:latin typeface="Maiandra GD" panose="020E0502030308020204" pitchFamily="34" charset="0"/>
              </a:rPr>
              <a:t> No sólo es la palabra con que comienza este salmo, sino que en ella está la esencia de la promesa dada a aquellos que leen estos poemas y meditan en ellos.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En hebreo, como en castellano, el término bienaventurado equivale a la palabra griega que significa «Bendito» o «feliz» </a:t>
            </a:r>
          </a:p>
        </p:txBody>
      </p:sp>
    </p:spTree>
    <p:extLst>
      <p:ext uri="{BB962C8B-B14F-4D97-AF65-F5344CB8AC3E}">
        <p14:creationId xmlns:p14="http://schemas.microsoft.com/office/powerpoint/2010/main" val="608061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Así dice el SEÑOR: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Maldito el hombre que en el hombre confía,</a:t>
            </a:r>
            <a:r>
              <a:rPr lang="es-ES" sz="2800" b="1" dirty="0">
                <a:latin typeface="Maiandra GD" panose="020E0502030308020204" pitchFamily="34" charset="0"/>
              </a:rPr>
              <a:t> y hace de la carne su fortaleza, y del SEÑOR se aparta su corazón. 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Será como arbusto en el yermo y no verá el bien cuando venga;</a:t>
            </a:r>
            <a:r>
              <a:rPr lang="es-ES" sz="2800" b="1" dirty="0">
                <a:latin typeface="Maiandra GD" panose="020E0502030308020204" pitchFamily="34" charset="0"/>
              </a:rPr>
              <a:t> habitará en pedregales en el desierto, tierra salada y sin habitantes.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Todo árbol que no da fruto es cortado.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Mateo.7:19.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Todo árbol que no da buen fruto,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es cortado y echado al fuego.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endParaRPr lang="es-ES" sz="2800" b="1" dirty="0"/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90209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Los malos serán excluidos, separados, castigados.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Salmos.1:5.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 tanto, no se sostendrán los impíos en el juicio,</a:t>
            </a:r>
            <a:r>
              <a:rPr lang="es-ES" sz="2800" b="1" dirty="0">
                <a:latin typeface="Maiandra GD" panose="020E0502030308020204" pitchFamily="34" charset="0"/>
              </a:rPr>
              <a:t> ni los pecadores en la congregación de los justos.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Los malos no se levantarán en el juicio.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Ellos, por supuesto, comparecerán ante Dios en el Juicio del Gran Trono Blanco.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Pero el significado aquí es que no tendrán ninguna defensa adecuada.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Se encontrarán sin apoyo y sin argumentos.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Saldrán avergonzados.</a:t>
            </a:r>
          </a:p>
        </p:txBody>
      </p:sp>
    </p:spTree>
    <p:extLst>
      <p:ext uri="{BB962C8B-B14F-4D97-AF65-F5344CB8AC3E}">
        <p14:creationId xmlns:p14="http://schemas.microsoft.com/office/powerpoint/2010/main" val="98860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Timoteo.2:15.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Procura con diligencia presentarte a Dios aprobado,</a:t>
            </a:r>
            <a:r>
              <a:rPr lang="es-ES" sz="2800" b="1" dirty="0">
                <a:latin typeface="Maiandra GD" panose="020E0502030308020204" pitchFamily="34" charset="0"/>
              </a:rPr>
              <a:t> como obrero que no tiene de qué avergonzarse, que maneja con precisión la palabra de verdad.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Para no salir avergonzado.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Mateo.25:41.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Entonces dirá también a los de su izquierda: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"Apartaos de mí, malditos, al fuego eterno</a:t>
            </a:r>
            <a:r>
              <a:rPr lang="es-ES" sz="2800" b="1" dirty="0">
                <a:latin typeface="Maiandra GD" panose="020E0502030308020204" pitchFamily="34" charset="0"/>
              </a:rPr>
              <a:t> que ha sido preparado para el diablo y sus ángeles. 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Mateo.25:46.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éstos irán al castigo eterno,</a:t>
            </a:r>
            <a:r>
              <a:rPr lang="es-ES" sz="2800" b="1" dirty="0">
                <a:latin typeface="Maiandra GD" panose="020E0502030308020204" pitchFamily="34" charset="0"/>
              </a:rPr>
              <a:t> pero los justos a la vida eterna. </a:t>
            </a:r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785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Mientras que el camino de los justos esta seguro.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Salmos.1:6.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el SEÑOR conoce el camino de los justos,</a:t>
            </a:r>
            <a:r>
              <a:rPr lang="es-ES" sz="2800" b="1" dirty="0">
                <a:latin typeface="Maiandra GD" panose="020E0502030308020204" pitchFamily="34" charset="0"/>
              </a:rPr>
              <a:t> mas el camino de los impíos perecerá.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¿Cuál es la razón de todo esto?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Dios conoce el camino de los justos.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no solamente se da cuenta de sus vidas, sino también les aprueba.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¡Qué contraste es esto con el final de una vida de pecado, que termina en la muerte eterna!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Mateo.25:46.</a:t>
            </a:r>
          </a:p>
        </p:txBody>
      </p:sp>
    </p:spTree>
    <p:extLst>
      <p:ext uri="{BB962C8B-B14F-4D97-AF65-F5344CB8AC3E}">
        <p14:creationId xmlns:p14="http://schemas.microsoft.com/office/powerpoint/2010/main" val="176270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Y éstos irán al castigo eterno,</a:t>
            </a:r>
            <a:r>
              <a:rPr lang="es-ES" sz="2800" b="1" dirty="0">
                <a:latin typeface="Maiandra GD" panose="020E0502030308020204" pitchFamily="34" charset="0"/>
              </a:rPr>
              <a:t> pero los justos a la vida eterna.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Mateo.25:34.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Entonces el Rey dirá a los de su derecha: "Venid, benditos de mi Padre, heredad el reino</a:t>
            </a:r>
            <a:r>
              <a:rPr lang="es-ES" sz="2800" b="1" dirty="0">
                <a:latin typeface="Maiandra GD" panose="020E0502030308020204" pitchFamily="34" charset="0"/>
              </a:rPr>
              <a:t> preparado para vosotros desde la fundación del mundo.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 eso debemos de apartarnos del camino de los malos.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Proverbios.4:19.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El camino de los impíos es como las tinieblas,</a:t>
            </a:r>
            <a:r>
              <a:rPr lang="es-ES" sz="2800" b="1" dirty="0">
                <a:latin typeface="Maiandra GD" panose="020E0502030308020204" pitchFamily="34" charset="0"/>
              </a:rPr>
              <a:t> no saben en qué tropiezan.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Los impíos se tambalean en densa oscuridad, sin saber dónde están tropezando.</a:t>
            </a:r>
          </a:p>
        </p:txBody>
      </p:sp>
    </p:spTree>
    <p:extLst>
      <p:ext uri="{BB962C8B-B14F-4D97-AF65-F5344CB8AC3E}">
        <p14:creationId xmlns:p14="http://schemas.microsoft.com/office/powerpoint/2010/main" val="396705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Ya que el camino de los malos es abominación para Dios.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Proverbios.15:9.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Abominación al SEÑOR es el camino del impío,</a:t>
            </a:r>
            <a:r>
              <a:rPr lang="es-ES" sz="2800" b="1" dirty="0">
                <a:latin typeface="Maiandra GD" panose="020E0502030308020204" pitchFamily="34" charset="0"/>
              </a:rPr>
              <a:t> y El ama al que sigue la justicia.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El camino del impío desagrada al Señor en gran manera.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ama a la persona que vive en obediencia a Su Palabra.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Alejémonos del camino de los impíos.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Las malas compañía corrompen las buenas costumbres.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Corintios.15:33.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 No os dejéis engañar: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"Las malas compañías corrompen las buenas costumbres."</a:t>
            </a:r>
          </a:p>
        </p:txBody>
      </p:sp>
    </p:spTree>
    <p:extLst>
      <p:ext uri="{BB962C8B-B14F-4D97-AF65-F5344CB8AC3E}">
        <p14:creationId xmlns:p14="http://schemas.microsoft.com/office/powerpoint/2010/main" val="97832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BBDBF2F-6CDD-4426-9BAB-BE709B628D8F}"/>
              </a:ext>
            </a:extLst>
          </p:cNvPr>
          <p:cNvSpPr/>
          <p:nvPr/>
        </p:nvSpPr>
        <p:spPr>
          <a:xfrm>
            <a:off x="1" y="0"/>
            <a:ext cx="9144000" cy="13119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179702-7B39-4B36-82A4-93AA3393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965"/>
          </a:xfrm>
        </p:spPr>
        <p:txBody>
          <a:bodyPr>
            <a:normAutofit/>
          </a:bodyPr>
          <a:lstStyle/>
          <a:p>
            <a:pPr algn="ctr"/>
            <a:r>
              <a:rPr lang="es-ES" sz="8800" b="1" u="sng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5135E-3EDF-43F5-B30F-FE9B34F3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1965"/>
            <a:ext cx="9144000" cy="5546035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Hemos visto que hay una bienaventuranza para Él bueno Él que hace la voluntad de Dios.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que no anda en el camino de los impíos.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que no se sienta con ellos.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que no anda en sus consejos.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bueno será recompensado con vida eterna haya en el cielo.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 seamos arrastrados por el camino de los malos.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Dios aborrece el camino del impío.</a:t>
            </a:r>
          </a:p>
        </p:txBody>
      </p:sp>
    </p:spTree>
    <p:extLst>
      <p:ext uri="{BB962C8B-B14F-4D97-AF65-F5344CB8AC3E}">
        <p14:creationId xmlns:p14="http://schemas.microsoft.com/office/powerpoint/2010/main" val="298653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EDAC163-514E-42E6-AD9A-6E6134FB509F}"/>
              </a:ext>
            </a:extLst>
          </p:cNvPr>
          <p:cNvSpPr/>
          <p:nvPr/>
        </p:nvSpPr>
        <p:spPr>
          <a:xfrm>
            <a:off x="0" y="5852160"/>
            <a:ext cx="9144000" cy="1005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3CF466-F706-95CC-BAA4-FDCD9651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A14E2-619A-9192-A9B3-0E6F8D75F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12BDE-B890-6C02-A8C7-78CA84AE1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Los amigos que escogemos influyen significativamente en el futuro y el éxito de nuestras vidas.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En su sentido más amplio, el consejo divino es un prerrequisito de la prosperidad.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hombre verdaderamente bienaventurado, dichoso, feliz, es aquel que evita el estilo de vida de los impíos.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En sus contactos con Ellos, evita ser cómplice Suyo y ni siquiera da aprobación tácita de su pecado y escarnio.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Efesios.5:11-12.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no participéis en las obras estériles de las tinieblas, sino más bien,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desenmascaradlas;</a:t>
            </a:r>
          </a:p>
        </p:txBody>
      </p:sp>
    </p:spTree>
    <p:extLst>
      <p:ext uri="{BB962C8B-B14F-4D97-AF65-F5344CB8AC3E}">
        <p14:creationId xmlns:p14="http://schemas.microsoft.com/office/powerpoint/2010/main" val="74783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V.12.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porque es vergonzoso aun hablar</a:t>
            </a:r>
            <a:r>
              <a:rPr lang="es-ES" sz="2800" b="1" dirty="0">
                <a:latin typeface="Maiandra GD" panose="020E0502030308020204" pitchFamily="34" charset="0"/>
              </a:rPr>
              <a:t> de las cosas que ellos hacen en secreto.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hombre piadoso no anda en consejos de malos no se detiene en el camino de los pecadores.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Proverbios.14:16.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El sabio teme y se aparta del mal,</a:t>
            </a:r>
            <a:r>
              <a:rPr lang="es-ES" sz="2800" b="1" dirty="0">
                <a:latin typeface="Maiandra GD" panose="020E0502030308020204" pitchFamily="34" charset="0"/>
              </a:rPr>
              <a:t> pero el necio es arrogante y descuidado.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hombre sabio teme en el sentido de que es cauteloso y precavido.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 supuesto, el versículo también da a entender que teme al Señor. Él necio es arrogante e incauto, se libera de toda restricción y confía en sí mismo.</a:t>
            </a:r>
          </a:p>
          <a:p>
            <a:endParaRPr lang="es-ES" sz="2800" b="1" dirty="0"/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0905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Proverbios.27:12.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El hombre prudente ve el mal y se esconde,</a:t>
            </a:r>
            <a:r>
              <a:rPr lang="es-ES" sz="2800" b="1" dirty="0">
                <a:latin typeface="Maiandra GD" panose="020E0502030308020204" pitchFamily="34" charset="0"/>
              </a:rPr>
              <a:t> los simples siguen adelante y pagan las consecuencias.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de apartarnos de Ellos.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Proverbios.1:10-11.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Hijo mío, si los pecadores te quieren seducir,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no consientas.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 menudo, cuando un joven arruina su vida, la explicación que más se oye es que: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«Se juntó con malas compañías».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V.11.</a:t>
            </a:r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03477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Si dicen: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Ven con nosotros,</a:t>
            </a:r>
            <a:r>
              <a:rPr lang="es-ES" sz="2800" b="1" dirty="0">
                <a:latin typeface="Maiandra GD" panose="020E0502030308020204" pitchFamily="34" charset="0"/>
              </a:rPr>
              <a:t> pongámonos al asecho para derramar sangre, sin causa asechemos al inocente,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Se nos presenta la pandilla de la esquina invitando a nuestro joven amigo a participar en un robo armado.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El consejo es apártate de Ellos no andes con Ellos.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Proverbios.1:15-16.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hijo mío,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no andes en el camino con ellos,</a:t>
            </a:r>
            <a:r>
              <a:rPr lang="es-ES" sz="2800" b="1" dirty="0">
                <a:latin typeface="Maiandra GD" panose="020E0502030308020204" pitchFamily="34" charset="0"/>
              </a:rPr>
              <a:t> aparta tu pie de su senda,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razón se nos da.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V.16.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sus pies corren hacia el mal,</a:t>
            </a:r>
            <a:r>
              <a:rPr lang="es-ES" sz="2800" b="1" dirty="0">
                <a:latin typeface="Maiandra GD" panose="020E0502030308020204" pitchFamily="34" charset="0"/>
              </a:rPr>
              <a:t> y a derramar sangre se apresuran. </a:t>
            </a:r>
          </a:p>
          <a:p>
            <a:endParaRPr lang="es-ES" sz="2800" b="1" dirty="0"/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5355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No debemos de andar en sus caminos,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Proverbios.4:14-17.</a:t>
            </a:r>
          </a:p>
          <a:p>
            <a:r>
              <a:rPr lang="es-ES" sz="2800" b="1" u="sng" dirty="0">
                <a:highlight>
                  <a:srgbClr val="000080"/>
                </a:highlight>
                <a:latin typeface="Maiandra GD" panose="020E0502030308020204" pitchFamily="34" charset="0"/>
              </a:rPr>
              <a:t>No entres en la senda de los impíos,</a:t>
            </a:r>
            <a:r>
              <a:rPr lang="es-ES" sz="2800" b="1" dirty="0">
                <a:latin typeface="Maiandra GD" panose="020E0502030308020204" pitchFamily="34" charset="0"/>
              </a:rPr>
              <a:t> ni vayas por el camino de los malvados.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Estas exhortaciones a no unirnos con los impíos no nos impiden a predicarles, sino unirnos a Ellos en sus planes y proyectos.</a:t>
            </a:r>
          </a:p>
          <a:p>
            <a:pPr algn="ctr"/>
            <a:r>
              <a:rPr lang="es-ES" sz="2800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V.15.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Evítalo,</a:t>
            </a:r>
            <a:r>
              <a:rPr lang="es-ES" sz="2800" b="1" dirty="0">
                <a:latin typeface="Maiandra GD" panose="020E0502030308020204" pitchFamily="34" charset="0"/>
              </a:rPr>
              <a:t> no pases por él; apártate de él y pasa adelante.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Evita la vida de pecado, no pases por ella para probarla, apártate y ve por el otro lado. No te detengas.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Parecerá interesante, emocionante y excitante, pero al final te destruirá.</a:t>
            </a:r>
          </a:p>
        </p:txBody>
      </p:sp>
    </p:spTree>
    <p:extLst>
      <p:ext uri="{BB962C8B-B14F-4D97-AF65-F5344CB8AC3E}">
        <p14:creationId xmlns:p14="http://schemas.microsoft.com/office/powerpoint/2010/main" val="56851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V.16.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Porque ellos no duermen a menos que hagan el mal,</a:t>
            </a:r>
            <a:r>
              <a:rPr lang="es-ES" sz="2800" b="1" dirty="0">
                <a:latin typeface="Maiandra GD" panose="020E0502030308020204" pitchFamily="34" charset="0"/>
              </a:rPr>
              <a:t> y pierden el sueño si no han hecho caer a alguno.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Sufren del mayor caso de insomnio cuando no pueden hundir a alguno en ruina y desastre. 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V.17.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Porque comen pan de maldad,</a:t>
            </a:r>
            <a:r>
              <a:rPr lang="es-ES" sz="2800" b="1" dirty="0">
                <a:latin typeface="Maiandra GD" panose="020E0502030308020204" pitchFamily="34" charset="0"/>
              </a:rPr>
              <a:t> y beben vino de violencia.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bien podríamos decir que la maldad es su comida y bebida.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Ni se sienta en la silla de los escarnecedores-</a:t>
            </a:r>
            <a:r>
              <a:rPr lang="es-ES" sz="2800" b="1" dirty="0">
                <a:latin typeface="Maiandra GD" panose="020E0502030308020204" pitchFamily="34" charset="0"/>
              </a:rPr>
              <a:t> Se entiende por escarnecedor Él que escarnece, burla, rechaza, ofende, ultraja, ridiculiza, insulta, calumnia o afrenta delante de varias personas, también depende de malas intenciones y motivos malos.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 eso no queramos estar con Ellos.</a:t>
            </a:r>
          </a:p>
        </p:txBody>
      </p:sp>
    </p:spTree>
    <p:extLst>
      <p:ext uri="{BB962C8B-B14F-4D97-AF65-F5344CB8AC3E}">
        <p14:creationId xmlns:p14="http://schemas.microsoft.com/office/powerpoint/2010/main" val="181933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3EE51-327F-4447-9B91-779DC9BB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Salmos.26:4-5.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Con los falsos no me he sentado,</a:t>
            </a:r>
            <a:r>
              <a:rPr lang="es-ES" sz="2800" b="1" dirty="0">
                <a:latin typeface="Maiandra GD" panose="020E0502030308020204" pitchFamily="34" charset="0"/>
              </a:rPr>
              <a:t> ni con los hipócritas iré. 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Aborrezco la reunión de los malhechores,</a:t>
            </a:r>
            <a:r>
              <a:rPr lang="es-ES" sz="2800" b="1" dirty="0">
                <a:latin typeface="Maiandra GD" panose="020E0502030308020204" pitchFamily="34" charset="0"/>
              </a:rPr>
              <a:t> y no me sentaré con los impíos.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El Salmista evitaba la comunión con los malvados, y había mostrado una determinación santa a evitar la fraternidad de los malos.</a:t>
            </a:r>
          </a:p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Pedro.4:4.</a:t>
            </a:r>
          </a:p>
          <a:p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en todo esto, se sorprenden de que no corráis con ellos</a:t>
            </a:r>
            <a:r>
              <a:rPr lang="es-ES" sz="2800" b="1" dirty="0">
                <a:latin typeface="Maiandra GD" panose="020E0502030308020204" pitchFamily="34" charset="0"/>
              </a:rPr>
              <a:t> en el mismo desenfreno de disolución, y os ultrajan;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de apartarnos de Ellos.</a:t>
            </a:r>
          </a:p>
          <a:p>
            <a:endParaRPr lang="es-ES" sz="2800" b="1" dirty="0"/>
          </a:p>
          <a:p>
            <a:endParaRPr lang="es-ES" sz="2800" b="1" dirty="0"/>
          </a:p>
          <a:p>
            <a:endParaRPr lang="es-ES" sz="2800" b="1" dirty="0"/>
          </a:p>
          <a:p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68539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451</TotalTime>
  <Words>2706</Words>
  <Application>Microsoft Office PowerPoint</Application>
  <PresentationFormat>Presentación en pantalla (4:3)</PresentationFormat>
  <Paragraphs>213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Al Bayan Plain</vt:lpstr>
      <vt:lpstr>Al Nile</vt:lpstr>
      <vt:lpstr>Arial</vt:lpstr>
      <vt:lpstr>Britannic Bold</vt:lpstr>
      <vt:lpstr>Cambria</vt:lpstr>
      <vt:lpstr>Century Gothic</vt:lpstr>
      <vt:lpstr>Cochin</vt:lpstr>
      <vt:lpstr>Maiandra GD</vt:lpstr>
      <vt:lpstr>Tw Cen MT</vt:lpstr>
      <vt:lpstr>Circuito</vt:lpstr>
      <vt:lpstr>BIENVENTURADO- FELIZ- DICHOSO ÈL QUE NO ANDUVO EN CONSEJOS DE MALOS. SALMOS.1:1-6.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BIENVENTURADO- FELIZ- DICHOSO EL QUE NO ANDUVO EN CONSEJOS DE MALOS.</dc:title>
  <dc:creator>Mario Moreno</dc:creator>
  <cp:lastModifiedBy>Mario Moreno</cp:lastModifiedBy>
  <cp:revision>33</cp:revision>
  <dcterms:created xsi:type="dcterms:W3CDTF">2020-12-12T01:46:41Z</dcterms:created>
  <dcterms:modified xsi:type="dcterms:W3CDTF">2026-05-20T22:34:02Z</dcterms:modified>
</cp:coreProperties>
</file>