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3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98F8-8579-45E0-9C10-B848ADDBA83D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BFCF-8F3D-4AD3-A991-82A3B3F7308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02347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98F8-8579-45E0-9C10-B848ADDBA83D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BFCF-8F3D-4AD3-A991-82A3B3F7308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6887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98F8-8579-45E0-9C10-B848ADDBA83D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BFCF-8F3D-4AD3-A991-82A3B3F7308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80962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98F8-8579-45E0-9C10-B848ADDBA83D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BFCF-8F3D-4AD3-A991-82A3B3F7308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9580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98F8-8579-45E0-9C10-B848ADDBA83D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BFCF-8F3D-4AD3-A991-82A3B3F7308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70081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98F8-8579-45E0-9C10-B848ADDBA83D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BFCF-8F3D-4AD3-A991-82A3B3F7308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49574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98F8-8579-45E0-9C10-B848ADDBA83D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BFCF-8F3D-4AD3-A991-82A3B3F7308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0039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98F8-8579-45E0-9C10-B848ADDBA83D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BFCF-8F3D-4AD3-A991-82A3B3F7308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2576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98F8-8579-45E0-9C10-B848ADDBA83D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BFCF-8F3D-4AD3-A991-82A3B3F7308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7814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98F8-8579-45E0-9C10-B848ADDBA83D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BFCF-8F3D-4AD3-A991-82A3B3F7308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1905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98F8-8579-45E0-9C10-B848ADDBA83D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BFCF-8F3D-4AD3-A991-82A3B3F7308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7659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698F8-8579-45E0-9C10-B848ADDBA83D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EBFCF-8F3D-4AD3-A991-82A3B3F73086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6712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/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Lamentablemente muchas personas, y aun cristianos buscan a Dios en diferentes maneras.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Unos cuando están enfermos buscan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Otros cuando tienen algún problema: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Con su esposa.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 esposo.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Sus hijos.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4D6D7C-47EB-D561-5D67-BD565504B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0"/>
            <a:ext cx="3838573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enseñándoles a guardar todo lo que os he mandado; y he aquí,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yo estoy con vosotros todos los días, hasta el fin del mundo.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nunca nos dejara.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Hebreos.13:5.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 vuestro carácter sin avaricia, contentos con lo que tenéis, porque El mismo ha dicho: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NUNCA TE DEJARE NI TE DESAMPARARE,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protege ayuda a los que le buscan.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6EC722-E83F-E986-E36D-476E03E70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838573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2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Salmos.9:9-10.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Será también el SEÑOR baluarte para el oprimido,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baluarte en tiempos de angustia.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ti pondrán su confianza los que conocen tu nombre, porque tú,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oh SEÑOR, no abandonas a los que te buscan.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siempre estará con nosotros aun en tiempos de angustias pero si le buscamos si vamos a Él.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4BD349-3C19-1723-3E6A-01B68E0BC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3" y="1325561"/>
            <a:ext cx="3876676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0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Así como lo hizo Él Salmistas.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Salmos.34:4-6.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Busqué al SEÑOR,</a:t>
            </a:r>
            <a:r>
              <a:rPr lang="es-ES" b="1" dirty="0">
                <a:latin typeface="Maiandra GD" panose="020E0502030308020204" pitchFamily="34" charset="0"/>
              </a:rPr>
              <a:t> y El me respondió, y me libró de todos mis temores.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V.5.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Los que a El miraron,</a:t>
            </a:r>
            <a:r>
              <a:rPr lang="es-ES" b="1" dirty="0">
                <a:latin typeface="Maiandra GD" panose="020E0502030308020204" pitchFamily="34" charset="0"/>
              </a:rPr>
              <a:t> fueron iluminados; sus rostros jamás serán avergonzados.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V.6.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Este pobre clamó, y el SEÑOR le oyó,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lo salvó de todas sus angustias.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6CAB7B0-0054-6CE1-E394-6F8D4FA24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6" y="1325562"/>
            <a:ext cx="3876677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7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Si le buscamos no nos faltara nada.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Salmos.34:10.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leoncillos pasan necesidad y tienen hambre,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mas los que buscan al SEÑOR no carecerán de bien alguno.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Aun los animales más fuertes pasan necesidades, pero los que buscan a Dios Él proveerá para sus necesidades si le buscamos y confiamos en Él.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Mateo.6:33.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3A64647-AE92-FF01-D30C-974F7EEB7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838574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9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Pero buscad primero su reino y su justicia,</a:t>
            </a:r>
            <a:r>
              <a:rPr lang="es-ES" b="1" dirty="0">
                <a:latin typeface="Maiandra GD" panose="020E0502030308020204" pitchFamily="34" charset="0"/>
              </a:rPr>
              <a:t> y todas estas cosas os serán añadidas.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proveerá siempre.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Filipenses.4:19.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Y mi Dios proveerá a todas vuestras necesidades,</a:t>
            </a:r>
            <a:r>
              <a:rPr lang="es-ES" b="1" dirty="0">
                <a:latin typeface="Maiandra GD" panose="020E0502030308020204" pitchFamily="34" charset="0"/>
              </a:rPr>
              <a:t> conforme a sus riquezas en gloria en Cristo Jesús.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no debemos estar afanados sino confiar en Dios siempre.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Filipenses.4:6.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7F8BD5-54D6-0883-03D7-FBE63FCCC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3" y="1325562"/>
            <a:ext cx="3876677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2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>
            <a:normAutofit fontScale="925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Por nada estéis afanosos;</a:t>
            </a:r>
            <a:r>
              <a:rPr lang="es-ES" b="1" dirty="0">
                <a:latin typeface="Maiandra GD" panose="020E0502030308020204" pitchFamily="34" charset="0"/>
              </a:rPr>
              <a:t> antes bien, en todo, mediante oración y súplica con acción de gracias, sean dadas a conocer vuestras peticiones delante de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por eso que debemos buscarle en todo tiempo, Él no descansa no es humano como nosotros.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Salmos.63:1.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Oh Dios, tú eres mi Dios; te buscaré con afán.</a:t>
            </a:r>
            <a:r>
              <a:rPr lang="es-ES" b="1" dirty="0">
                <a:latin typeface="Maiandra GD" panose="020E0502030308020204" pitchFamily="34" charset="0"/>
              </a:rPr>
              <a:t> Mi alma tiene sed de ti, mi carne te anhela cual tierra seca y árida donde no hay agua.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7B690CF-141B-61B5-BA05-0A3B3271B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498"/>
            <a:ext cx="3838574" cy="552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1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Busquémosle con sinceridad siempre.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Salmos.105:4.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Buscad al SEÑOR y su fortaleza;</a:t>
            </a:r>
            <a:r>
              <a:rPr lang="es-ES" b="1" dirty="0">
                <a:latin typeface="Maiandra GD" panose="020E0502030308020204" pitchFamily="34" charset="0"/>
              </a:rPr>
              <a:t> buscad su rostro continuamente.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 fortaleza su poder está a nuestra disposición si le buscamos.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Pedro.1:5.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que sois protegidos por el poder de Dios mediante la fe,</a:t>
            </a:r>
            <a:r>
              <a:rPr lang="es-ES" b="1" dirty="0">
                <a:latin typeface="Maiandra GD" panose="020E0502030308020204" pitchFamily="34" charset="0"/>
              </a:rPr>
              <a:t> para la salvación que está preparada para ser revelada en el último tiempo.</a:t>
            </a: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DABF535-43A9-16CB-1A18-A1BC4791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4" y="1325561"/>
            <a:ext cx="3838577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El poder de Dios nos protege siempre, pero actúa de acuerdo a nuestra fe.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¿Qué fe tenemos hermanos?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poder de Dios es el mismo no ha cambiado, va actuar de acuerdo a nuestra fe.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fe viene por el oír la palabra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Solo así podemos ser libres, cuando le buscamos.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Salmos.119:45.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074E13E-C145-9D1A-0AE9-B8E4981F4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25562"/>
            <a:ext cx="3800474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8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andaré en libertad,</a:t>
            </a:r>
            <a:r>
              <a:rPr lang="es-ES" b="1" dirty="0">
                <a:latin typeface="Maiandra GD" panose="020E0502030308020204" pitchFamily="34" charset="0"/>
              </a:rPr>
              <a:t> porque busco tus preceptos.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que solo la verdad nos hace libre.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Juan.8:32.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conoceréis la verdad,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y la verdad os hará libres.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Solo andando en la verdad de Dios Él hombre puede ser libre y vivir feliz dichoso siempre en este mundo.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Salmos.119:2.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C1F2A6-1E2E-1953-8203-5C31629C0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3" y="1325561"/>
            <a:ext cx="3838577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¡Cuán bienaventurados</a:t>
            </a:r>
            <a:r>
              <a:rPr lang="es-ES" b="1" dirty="0">
                <a:latin typeface="Maiandra GD" panose="020E0502030308020204" pitchFamily="34" charset="0"/>
              </a:rPr>
              <a:t> son los que guardan sus testimonios,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con todo el corazón le buscan!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hay otra manera de ser feliz fuera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se engañe la verdadera felicidad está en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Apocalipsis.1:3.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Bienaventurado el que lee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y los que oyen las palabras de la profecía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y guardan las cosas que están escritas en ella,</a:t>
            </a:r>
            <a:r>
              <a:rPr lang="es-ES" b="1" dirty="0">
                <a:latin typeface="Maiandra GD" panose="020E0502030308020204" pitchFamily="34" charset="0"/>
              </a:rPr>
              <a:t> porque el tiempo está cerca. </a:t>
            </a: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7856359-A4A0-73AC-DD96-857ABBD1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25561"/>
            <a:ext cx="3838574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3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endParaRPr lang="es-NI" sz="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Cuando no tienen que comer, no tienen trabajo.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O se encuentran en alguna dificultad para ellos.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allí es donde buscan a Dios, pero cuando las cosas van bien ni nos acordamos de Dios, ni le buscamos.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está cerca de nosotros y Él desea que le busquemos, no solo cuando tengamos problemas, sino siempre en nuestra vida.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533927-49A4-CAE6-940D-BFD36400A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3" y="1325561"/>
            <a:ext cx="3876676" cy="561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7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Dios ama a los que le buscan.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Proverbios.8:17.</a:t>
            </a:r>
            <a:endParaRPr lang="es-NI" b="1" u="sng" dirty="0">
              <a:solidFill>
                <a:schemeClr val="bg1"/>
              </a:solidFill>
              <a:highlight>
                <a:srgbClr val="FFFF00"/>
              </a:highlight>
              <a:latin typeface="Maiandra GD" panose="020E0502030308020204" pitchFamily="34" charset="0"/>
            </a:endParaRPr>
          </a:p>
          <a:p>
            <a:r>
              <a:rPr lang="es-ES" b="1" dirty="0">
                <a:latin typeface="Maiandra GD" panose="020E0502030308020204" pitchFamily="34" charset="0"/>
              </a:rPr>
              <a:t>Amo a los que me aman,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y los que me buscan con diligencia me hallarán.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es bueno con los que le buscan.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Lamentaciones.3:25.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Bueno es el SEÑOR para los que en El esperan,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para el alma que le busca.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le buscamos viviremos.</a:t>
            </a: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DE21628-1991-15B0-8887-674168346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0"/>
            <a:ext cx="3838575" cy="55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Amos.5:4.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así dice el SEÑOR a la casa de Israel: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Buscadme, y viviréis.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Buscar a Dios es de sabio.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Salmos.14:2.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SEÑOR ha mirado desde los cielos sobre los hijos de los hombres para ver si hay alguno que entienda,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alguno que busque a Dios.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¿Es Usted sabio?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F76211-DC51-B2A3-E522-5F7853148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3" y="1325562"/>
            <a:ext cx="3857626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4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Demuéstrelo buscando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 contrario que hacen los insensatos.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Salmos.10:4.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impío, en la altivez de su rostro,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no busca a Dios.</a:t>
            </a:r>
            <a:r>
              <a:rPr lang="es-ES" b="1" dirty="0">
                <a:latin typeface="Maiandra GD" panose="020E0502030308020204" pitchFamily="34" charset="0"/>
              </a:rPr>
              <a:t> Todo su pensamiento es: No hay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esta Dios en sus planes como Él rico insensato que solo pensó en lo material.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Lucas.12:16-21.</a:t>
            </a: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7340A96-669D-A499-4016-3AEAEE046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1325562"/>
            <a:ext cx="380047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7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También les refirió una parábola, diciendo: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La tierra de cierto hombre rico había producido mucho.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V.17.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pensaba dentro de sí,</a:t>
            </a:r>
            <a:r>
              <a:rPr lang="es-ES" b="1" dirty="0">
                <a:latin typeface="Maiandra GD" panose="020E0502030308020204" pitchFamily="34" charset="0"/>
              </a:rPr>
              <a:t> diciendo: "¿Qué haré, ya que no tengo dónde almacenar mis cosechas?"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V.18.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Entonces dijo: "Esto haré:</a:t>
            </a:r>
            <a:r>
              <a:rPr lang="es-ES" b="1" dirty="0">
                <a:latin typeface="Maiandra GD" panose="020E0502030308020204" pitchFamily="34" charset="0"/>
              </a:rPr>
              <a:t> derribaré mis graneros y edificaré otros más grandes, y allí almacenaré todo mi grano y mis bienes.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V.19.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738309-ACF1-3281-9179-85BD63AF5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0"/>
            <a:ext cx="3838573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4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>
            <a:normAutofit fontScale="925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"Y diré a mi alma:</a:t>
            </a:r>
            <a:r>
              <a:rPr lang="es-ES" b="1" dirty="0">
                <a:latin typeface="Maiandra GD" panose="020E0502030308020204" pitchFamily="34" charset="0"/>
              </a:rPr>
              <a:t> Alma, tienes muchos bienes depositados para muchos años; descansa, come, bebe, diviértete."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V.20.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Pero Dios le dijo: "¡Necio!</a:t>
            </a:r>
            <a:r>
              <a:rPr lang="es-ES" b="1" dirty="0">
                <a:latin typeface="Maiandra GD" panose="020E0502030308020204" pitchFamily="34" charset="0"/>
              </a:rPr>
              <a:t> Esta misma noche te reclaman el alma; y ahora, ¿para quién será lo que has provisto?"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V.21.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es el que acumula tesoro para sí,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y no es rico para con Dios.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Nunca Dios estuvo en sus planes.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9165AA2-9B56-2F10-525B-FD8D1CDCE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3" y="1333499"/>
            <a:ext cx="3876676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Hermanos y amigos Dios está cerca porque está en todo lugar.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Jeremias.23:23-24.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¿Soy yo un Dios de cerca</a:t>
            </a:r>
            <a:r>
              <a:rPr lang="es-ES" b="1" dirty="0">
                <a:latin typeface="Maiandra GD" panose="020E0502030308020204" pitchFamily="34" charset="0"/>
              </a:rPr>
              <a:t>--declara el SEÑOR-- y no un Dios de lejos?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V.24.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¿Podrá alguno esconderse en escondites de modo que yo no lo vea?--declara el SEÑOR.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¿No lleno yo los cielos y la tierra?--declara el SEÑOR.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98BE4F-EBBA-7B51-118E-200F55692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0"/>
            <a:ext cx="3838574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8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Dios rodea todo, está en todo lugar le podemos hallar está cerca de nosotros.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Hechos.17:27.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para que buscaran a Dios, si de alguna manera, palpando, le hallen,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aunque no está lejos de ninguno de nosotros;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Busquémosle, no tenemos que ir al cielo para hallarle.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Esta cerca para dejarse encontrar si le buscamos con corazón sincero.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EE71E4-E796-5451-E519-9DF850114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1" y="1325561"/>
            <a:ext cx="3914774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6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El deseo de Dios es que le busquemos de corazón.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no está lejos de nosotros, si le buscamos Él se dejará hallar.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Hay muchas bendiciones cuando buscamos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Somos felices.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Somos sabios.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Somos libres.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¿Está Usted lejos de Dios?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Búsquele mientras tenga vida, hoy puede encontrarlo.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14C988-0D08-70E5-0E3C-2A76758FA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3" y="1325562"/>
            <a:ext cx="3838577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9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/>
          <a:lstStyle/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D5BA3CC1-C9BC-F718-2633-32960E012FA6}"/>
              </a:ext>
            </a:extLst>
          </p:cNvPr>
          <p:cNvSpPr/>
          <p:nvPr/>
        </p:nvSpPr>
        <p:spPr>
          <a:xfrm>
            <a:off x="0" y="5791200"/>
            <a:ext cx="9143999" cy="106679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atin typeface="Maiandra GD" panose="020E0502030308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57AD5E9-40B3-7613-263E-205985464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80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6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Dios siempre ha deseado, anhelado que Él hombre le busquen siempre.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buscarle mientras pueda ser hallado, mientras haya oportunidad.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Isaias.55:6.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Buscad al SEÑOR mientras puede ser hallado,</a:t>
            </a:r>
            <a:r>
              <a:rPr lang="es-ES" b="1" dirty="0">
                <a:latin typeface="Maiandra GD" panose="020E0502030308020204" pitchFamily="34" charset="0"/>
              </a:rPr>
              <a:t> llamadle en tanto que está cerca.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buscarle hasta el último momento de nuestras vidas.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89E044C-E994-1A85-E257-F10CD25A5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3" y="1325562"/>
            <a:ext cx="3876676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Él está cerca, pero debemos buscarle ahorita que tenemos la oportunidad.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Hoy es el día de salvación.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Corintios.6:2.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pues El dice: EN EL TIEMPO PROPICIO TE ESCUCHE, Y EN EL DIA DE SALVACION TE SOCORRI.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He aquí, ahora es EL TIEMPO PROPICIO; he aquí, ahora es EL DIA DE SALVACION.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DEAB5A5-CF7C-43AE-BE9C-D1C410809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838573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Debemos buscarle con todo nuestro ser.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Deuteronomio.4:29.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Pero desde allí buscarás al SEÑOR tu Dios,</a:t>
            </a:r>
            <a:r>
              <a:rPr lang="es-ES" b="1" dirty="0">
                <a:latin typeface="Maiandra GD" panose="020E0502030308020204" pitchFamily="34" charset="0"/>
              </a:rPr>
              <a:t> y lo hallarás si lo buscas con todo tu corazón y con toda tu alma.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importa donde este y las circunstancia en que estén si le buscamos de corazón Dios se dejara hallar.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buscarle desde temprana edad.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Eclesiastes.12:1.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FBA09DA-07BE-8EDD-3AAC-6CBD041AB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1"/>
            <a:ext cx="3838573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0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Acuérdate, pues, de tu Creador en los días de tu juventud,</a:t>
            </a:r>
            <a:r>
              <a:rPr lang="es-ES" b="1" dirty="0">
                <a:latin typeface="Maiandra GD" panose="020E0502030308020204" pitchFamily="34" charset="0"/>
              </a:rPr>
              <a:t> antes que vengan los días malos, y se acerquen los años en que digas: No tengo en ellos placer;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desea que le busquemos desde temprana edad, desde que Él hombre necesita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que cuando le buscamos hay gozo en nuestras vidas.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Cronicas.16:10-11.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EEEBF2-F109-9F12-C0D2-E8EB17BDA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4" y="1325561"/>
            <a:ext cx="3876676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Gloriaos en su santo nombre;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alégrese el corazón de los que buscan al SEÑOR.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V.11.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Buscad al SEÑOR y su fortaleza;</a:t>
            </a:r>
            <a:r>
              <a:rPr lang="es-ES" b="1" dirty="0">
                <a:latin typeface="Maiandra GD" panose="020E0502030308020204" pitchFamily="34" charset="0"/>
              </a:rPr>
              <a:t> buscad su rostro continuamente.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Busquémosle continuamente siempre necesitamos de Dios, no nos apartemos ni por un segundo de Él.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Aunque hayamos pecado, pero si le buscamos Él nos perdonara.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6C4147-D1B6-EDDB-4028-96904E4B4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1325562"/>
            <a:ext cx="380047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5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Cronicas.7:14.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se humilla mi pueblo sobre el cual es invocado mi nombre, y oran,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buscan mi rostro y se vuelven de sus malos caminos,</a:t>
            </a:r>
            <a:r>
              <a:rPr lang="es-ES" b="1" dirty="0">
                <a:latin typeface="Maiandra GD" panose="020E0502030308020204" pitchFamily="34" charset="0"/>
              </a:rPr>
              <a:t> entonces yo oiré desde los cielos, perdonaré su pecado y sanaré su tierra.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siempre está dispuesto a escucharnos y ayudarnos siempre que le busquemos con humildad.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estará con nosotros.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91F983-0578-4A12-E2B9-8535D9B23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3" y="1325562"/>
            <a:ext cx="3876676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323ED8-9BF2-D8D7-3DD7-91D5F3DA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2" y="0"/>
            <a:ext cx="9182101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8176E19-9116-C2D3-C961-6C24BB7C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8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BUSCAR A DIOS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5435F06-D2AB-D56E-EEE1-CDC3FBBC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574" y="1325562"/>
            <a:ext cx="5305425" cy="5532437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Cronicas.15:2.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salió al encuentro de Asa y le dijo: Oídme, Asa y todo Judá y Benjamín: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el SEÑOR estará con vosotros mientras vosotros estéis con El.</a:t>
            </a:r>
            <a:r>
              <a:rPr lang="es-ES" b="1" dirty="0">
                <a:latin typeface="Maiandra GD" panose="020E0502030308020204" pitchFamily="34" charset="0"/>
              </a:rPr>
              <a:t> Y si le buscáis, se dejará encontrar por vosotros; pero si le abandonáis, os abandonará.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estará con nosotros todos los días del mundo, pero si le buscamos siempre.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Mateo.28:20.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10738786-A117-DB16-9D44-E4D1F48B8D02}"/>
              </a:ext>
            </a:extLst>
          </p:cNvPr>
          <p:cNvSpPr/>
          <p:nvPr/>
        </p:nvSpPr>
        <p:spPr>
          <a:xfrm>
            <a:off x="-38101" y="0"/>
            <a:ext cx="9182101" cy="1325562"/>
          </a:xfrm>
          <a:prstGeom prst="fram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4A0924-AB6C-FDBE-E60D-86BFDEBD0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4" y="1325561"/>
            <a:ext cx="3876676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159</TotalTime>
  <Words>1874</Words>
  <Application>Microsoft Office PowerPoint</Application>
  <PresentationFormat>Presentación en pantalla (4:3)</PresentationFormat>
  <Paragraphs>175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Maiandra GD</vt:lpstr>
      <vt:lpstr>Tema de Office</vt:lpstr>
      <vt:lpstr>BUSCAR A DIOS</vt:lpstr>
      <vt:lpstr>INTRODUCCIÓN: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BUSCAR A DIOS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BUSCAR A DIOS</dc:title>
  <dc:creator>Mario Moreno</dc:creator>
  <cp:lastModifiedBy>Mario Moreno</cp:lastModifiedBy>
  <cp:revision>14</cp:revision>
  <dcterms:created xsi:type="dcterms:W3CDTF">2023-04-14T02:44:01Z</dcterms:created>
  <dcterms:modified xsi:type="dcterms:W3CDTF">2024-06-28T23:23:56Z</dcterms:modified>
</cp:coreProperties>
</file>