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30" r:id="rId73"/>
    <p:sldId id="329" r:id="rId74"/>
    <p:sldId id="328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9900CC"/>
    <a:srgbClr val="6699FF"/>
    <a:srgbClr val="9966FF"/>
    <a:srgbClr val="6600CC"/>
    <a:srgbClr val="9900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18AD94-E9B9-C6E1-97E8-69779F6ECC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8F38D4-6563-4904-78B7-8E4FB2D97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337DEC-6695-A256-66BF-EB60068A4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3AF7-FE5B-47DE-8196-3F0FD91DBB0D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521A4-C011-A899-861E-2B58DD55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DE06DC-36F8-1138-20FF-B7C4EDF10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4BD6-DAC9-404E-B0F7-3A9DD452DE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13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1CEBAB-5FD2-F535-86E8-B246066AB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B7E6DA-9C7C-E7D4-5B66-D26E6E2F4C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37D234-D789-9D14-7FED-D17258781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3AF7-FE5B-47DE-8196-3F0FD91DBB0D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BD8C37-CA0D-12C2-6495-713D1C340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6466D2-17DD-F689-46A7-ACAFFCF01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4BD6-DAC9-404E-B0F7-3A9DD452DE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8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27957DA-B851-28F1-6E95-E6B2AE8A9B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16F8DD-A5BE-C7C3-D699-D772E60B4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910A73-FBD1-1D17-476C-980430202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3AF7-FE5B-47DE-8196-3F0FD91DBB0D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ACE3A0-7480-E608-4D29-452BD69C9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331D52-0410-5E20-20A8-E814E2CC5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4BD6-DAC9-404E-B0F7-3A9DD452DE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11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A7DF7C-C8CA-0732-2AC3-47492347B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6D5187-D372-98F5-94A6-D9F8DE801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C0CDA8-10F8-5DBB-F884-EE1FFC919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3AF7-FE5B-47DE-8196-3F0FD91DBB0D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2E5B38-1FF8-DB24-FE4D-6D1698425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9B0261-0446-7FB5-DDCE-05BCCF55D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4BD6-DAC9-404E-B0F7-3A9DD452DE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D735EA-4A6B-B654-4079-9CE8CE903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4DB438-BCF6-575F-4A2E-719D6DBDA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42C198-8EDB-D573-02A1-C795E6CC5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3AF7-FE5B-47DE-8196-3F0FD91DBB0D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AE499A-951E-3C16-77A0-EC3BD2FF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953202-0BCC-7D62-CEE8-50DB3C925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4BD6-DAC9-404E-B0F7-3A9DD452DE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01A72-EA76-9D14-7DBB-30A367919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66370D-D050-15CA-7179-47639C953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F394CC-D147-31C0-96DC-0CAEECEA7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F024A5-1291-0911-21CE-E95E1522D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3AF7-FE5B-47DE-8196-3F0FD91DBB0D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D88ACE-383C-9C08-E0D5-F59B9C7A4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BDB2DD-4416-AEC0-F974-024299580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4BD6-DAC9-404E-B0F7-3A9DD452DE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5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D341D-DB42-4EBA-633B-FE1D64BC7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966CBB-01DD-9E52-CB63-52CF70B67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DC5356-502D-CF6D-B1C2-3F3B32F8D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646868B-047B-7D3A-C5B6-F708F3967A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50E01BC-053B-DBE5-2CC3-9B94FF2E1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81DE52F-CB74-3D39-52DA-03C3A0196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3AF7-FE5B-47DE-8196-3F0FD91DBB0D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14B227B-6F72-ACB2-D133-E06AF020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9C31D3-22B9-2518-5B76-36E9E3AF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4BD6-DAC9-404E-B0F7-3A9DD452DE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5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1F54BC-9BE6-1E8F-A398-133051ECC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2D27D30-521B-1EAC-5368-5F3167B18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3AF7-FE5B-47DE-8196-3F0FD91DBB0D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1EEB1EE-6AA9-8170-38B5-EB319B24F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974F167-79EB-9653-D11A-54A39C55F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4BD6-DAC9-404E-B0F7-3A9DD452DE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2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843475D-CD4F-E2C3-A486-4C9BB8BE2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3AF7-FE5B-47DE-8196-3F0FD91DBB0D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C06F56-0BB2-3E9F-48AE-A7E069E12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2B22823-32C5-A3B8-6ED0-AEC08C3BD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4BD6-DAC9-404E-B0F7-3A9DD452DE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8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09582-C359-8E3F-CD4B-F039F29E9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A3CB99-2218-1A7F-3749-18A82F3FC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72DAA2-314E-CAFC-BC93-5DB3311D6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5A5F31-50A2-55D6-9E44-A0112132B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3AF7-FE5B-47DE-8196-3F0FD91DBB0D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553423-9C33-5AC4-A837-C970BF67D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D54C11-A848-0B0E-61A9-BB13EC00D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4BD6-DAC9-404E-B0F7-3A9DD452DE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99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53B852-938D-FC96-6DE8-F80965E11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63D2905-D294-BF5E-99A3-048AFA1D76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EA8124-81DA-6261-020D-49EBC00FF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32ACAC-FFD6-7090-3BE6-9E51A2E3B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3AF7-FE5B-47DE-8196-3F0FD91DBB0D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018D04E-E4C4-D5D9-B9EE-C151B3CB5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D24A43-6067-D066-1C52-14D83E24F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4BD6-DAC9-404E-B0F7-3A9DD452DE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28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2BB35EF-2DAC-9BC5-AF1B-37ECFE206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5C8CB1-6BD6-BC74-4DC1-F854FB1A5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159921-A2E2-859D-B617-C42AB417DA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C3AF7-FE5B-47DE-8196-3F0FD91DBB0D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C14A10-5BA8-A1D0-DE05-B6A738F8B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5990A5-7CD2-B2D0-B4BC-51E408BD9F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54BD6-DAC9-404E-B0F7-3A9DD452DE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1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D7E2F11-0BD7-3544-31E3-CA060DCA9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D1AC6DB-1657-38C0-BF88-85F6E3CEA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3283AE-4908-1856-F221-13EECF35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23DABED-9D4F-BEFC-B867-213E0905C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/>
          <a:lstStyle/>
          <a:p>
            <a:r>
              <a:rPr lang="es-419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INTRODUCCIÓN: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Salmista nos presenta las bendiciones que conlleva el vivir- caminar- andar en la palabra de Dios, la palabra de Dios nos trae muchas y grandiosas bendiciones en nuestra, y alma.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Esta persona se distingue por su profundo respeto, amor y obediencia a la Biblia, así como por la manifestación de los frutos del Espíritu Santo en su vida.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Vivir la Palabra implica una transformación personal y una búsqueda constante de la voluntad de Dios en todos los aspectos de la vida.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0F2CB9F-3779-C6B1-D6CB-7F624214B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3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52E9F-1175-B1AA-9401-54080F3F8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2B79084-E8F8-C4BA-F9B6-EB404FCAD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ACCBD2E-55BB-70C9-5356-0F9F48652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16A035B-2CDC-7E84-5F09-A861D296C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5918A5A-28CF-053A-F65E-BAEED2642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Salmos.34:17-20, 22.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Claman los justos, y el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SEÑOR los oye Y los libra de todas sus angustias.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Cercano está el SEÑOR a los quebrantados de corazón,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Y salva a los abatidos de espíritu.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V.19.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Muchas son las aflicciones del justo,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Pero de todas ellas lo libra el SEÑOR.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V.20.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Él guarda todos sus huesos;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Ni uno de ellos es quebrantado.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V.22.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CB46CA5-7F8C-26A8-B433-7B0302028F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5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8A070-2A2D-AFF7-A352-E6EDE9A47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6AF06F8-59DA-5157-CA62-D4C9F8837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6896604-49AA-B220-FDCD-8DDD4B2D8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5DDE3C7-70D6-259C-97A4-5392FF46F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941D5ED-1997-33E4-0A5D-E4A8A9BF5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El SEÑOR redime el alma de Sus siervos,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no será condenado ninguno de los que en Él se refugian.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Reconoce que la salvación está lejos de los que no buscan los Estatutos de Dios.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Salmos.119:155.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Lejos está de los impíos la salvación,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CC"/>
                </a:highlight>
                <a:latin typeface="Maiandra GD" panose="020E0502030308020204" pitchFamily="34" charset="0"/>
              </a:rPr>
              <a:t>Porque no buscan Tus estatutos.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Afirma que "la salvación está lejos de los malvados, porque ellos no buscan tus estatutos".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otras palabras, aquellos que ignoran o no se preocupan por las leyes y enseñanzas de Dios no encontrarán la salvación.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07C82B5-E048-A1B8-256A-7AE597618B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11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DE09E-7062-642F-4DDC-A761B0225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6E4A6FD-A500-E856-2A5F-5EF40BD2B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8700396-65AF-601E-8774-C0A99CD4E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7EB6E6C-3436-F78D-CA14-F96EE5446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A939426-2831-A4AE-8F0A-362E8534F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salvación está reservada para aquellos que buscan y siguen los estatutos de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Isaias.5:24.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tanto, como la lengua de fuego consume el rastrojo, Y la hierba seca cae ante la llama, Su raíz como podredumbre se volverá y su flor como polvo será esparcida.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66FF"/>
                </a:highlight>
                <a:latin typeface="Maiandra GD" panose="020E0502030308020204" pitchFamily="34" charset="0"/>
              </a:rPr>
              <a:t>Porque desecharon la ley del SEÑOR de los ejércitos, Y despreciaron la palabra del Santo de Israel.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Pablo dice: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Tesalonicenses.4:8.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tanto, el que rechaza esto no rechaza a un hombre,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FF"/>
                </a:highlight>
                <a:latin typeface="Maiandra GD" panose="020E0502030308020204" pitchFamily="34" charset="0"/>
              </a:rPr>
              <a:t>sino al Dios que les da a ustedes Su Espíritu Santo.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A434705-A56E-C6E3-EF01-CAECDF660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10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B05A1-031D-0116-C2B5-1402FC1D7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3E492CA-8B2F-8D93-2A25-CE94536F2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A54885E-BA54-BB07-45E5-AC6CDA7BD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0FFDE23-F2FA-482E-E147-8488D9CFD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DA0B4EB-A711-B8D0-9B6B-0F29B372D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la rechazamos tenemos quien nos juzgue.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Juan.12:48.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99FF"/>
                </a:highlight>
                <a:latin typeface="Maiandra GD" panose="020E0502030308020204" pitchFamily="34" charset="0"/>
              </a:rPr>
              <a:t>»El que me rechaza y no recibe Mis palabras, tiene quien lo juzgue;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la palabra que he hablado, esa lo juzgará en el día final.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gente será juzgada por no haber aceptado el mensaje de Jesús y la verdad que Él enseñó.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versículo implica que el juicio no será una imposición arbitraria de Jesús, sino una consecuencia lógica de haber rechazado sus palabras y enseñanzas.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Pide que Dios le vivifique conforme a Sus Juicios.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  <a:endParaRPr lang="en-U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A05D608-6486-CCA5-5460-A874ED40C1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77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9441D-BDA3-3840-6692-18B1BF70D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A8C2EEB-1727-E5CE-6CFD-ADD68887D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16FCFB4-008B-9D09-2707-1E40A601C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45031F4-FC75-CA8F-61DA-C802054E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207A074-799D-7A2E-9719-6DBBA8917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Salmos.119:156.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Muchas son, oh SEÑOR, Tus misericordias;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Vivifícame conforme a Tus ordenanzas.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Salmista declara que las misericordias de Dios son muchas y solicita que Él Salmista sea vivificado (dado vida, restaurado) de acuerdo con sus juicios.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 una oración por el bienestar espiritual y físico del Salmista, basada en la confianza en la justicia y misericordia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eso, aunque nuestro hombre exterior se va degastando el interior se renueva día tras día por la palabra.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6C41234-FD6E-0C59-8025-5F22AFD321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61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3421A-1B8C-908C-D1FC-724AA7DC5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7A91F91-867C-9B78-B6E8-25BB3633B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08B0447-659F-47C6-554A-A28B7F74C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31576B4-E06B-453E-2527-6BDE5FFE5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342406F-4F86-098D-2501-7DB6BAF84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II Corintios.4:16.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tanto, no desfallecemos, antes bien, aunque nuestro hombre exterior va decayendo,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sin embargo, nuestro hombre interior se renueva de día en día.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Aunque los cristianos sufren aflicciones y desgaste físico, su espíritu se renueva día a día y se enfoca en la gloria eterna que Dios les concederá.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Las dificultades actuales son temporales y leves en comparación con la gloria eterna que recibirán.</a:t>
            </a:r>
          </a:p>
          <a:p>
            <a:pPr algn="ctr"/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Romanos.8:18.</a:t>
            </a:r>
            <a:r>
              <a:rPr lang="en-U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A8DD9BB-BEEC-FFCB-D441-1B6E7ECCA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74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6A1E2-1E13-A143-707F-73A1AE491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26A3125-E8CF-2E4E-A889-210BA6EBC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5659677-2C3F-9069-8D94-168BF386B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CF463F4-0C2D-8126-C98A-DB0CF51A3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15A40BC-91B0-D86B-8ED6-CA347D1A8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Pues considero que los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sufrimientos de este tiempo presente no son dignos de ser comparados con la gloria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que nos ha de ser revelada.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sufrimiento temporal que los cristianos experimentan en este mundo no se puede comparar con la recompensa eterna que Dios les dará.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Esta promesa de gloria futura es una fuente de consuelo y esperanza para los cristianos, ya que les ayuda a perseverar a través de las dificultades de este mundo.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nos gozamos.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E628132-9AE2-A357-3F10-7C0B90866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85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D3FA9-B58C-1283-BE19-13445B75C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ED35EF5-245D-51FF-C354-DAAB43896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2C3E0C7-A871-D415-B460-00F05CB51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3858FD8-5652-1784-FD8E-EC0E7A785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480D9C6-AB1E-5832-EE1B-430E3077B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Pedro.1:6.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En lo cual ustedes se regocijan grandemente, aunque ahora, por un poco de tiempo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si es necesario, sean afligidos con diversas pruebas,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No se aparta de los Testimonios de Dios, aunque le persigan.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Salmos.119:157.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Muchos son mis perseguidores y mis adversarios,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Pero yo no me aparto de Tus testimonios.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Significa que, a pesar de tener muchos perseguidores y adversarios, Él Salmista no se aparta de los mandamientos y testimonios de Dios.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4D64AED-B90F-60BB-48D8-694E20548B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92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42A0B-3BAB-457C-BA18-525E45D3A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2414204-4F79-0BC6-DEE5-0622318D9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C7A93DC-34B8-58D4-C61E-8E9990F40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BFE3E12-06BC-CDCF-76F2-DDD8EFF6F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65F86CE-D287-CFBD-43EC-1154C125B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 pesar de las dificultades y oposición, Él Salmista permanece fiel a la Palabra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 pesar de las dificultades, Él Salmista permanece firme en su fe y compromiso con la Palabra de Dios. No se desvía de los mandamientos y testimonios de Dios, incluso en medio de la adversidad.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Ya que si queremos servir a Dios seremos perseguidos.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II Timoteo.3:12.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en verdad, todos los que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quieren vivir piadosamente en Cristo Jesús, serán perseguidos.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C2D0F62-728D-893D-6C8C-FFA9C44B0C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71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E1E27-E089-40DD-34BA-035CD9971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63DA00E-54E2-178A-7A87-4AAFCFA7A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616B15F-9D90-C52D-2E1B-DE5345594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145828A-73BF-3233-13D6-E7461821F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EEEEB9B-9627-89F0-A3F4-E85D3877D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versículo enfatiza que seguir a Cristo y vivir de acuerdo a sus enseñanzas no es fácil.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mundo puede no comprender ni aceptar la vida piadosa que los cristianos buscan llevar, lo que puede generar sufrimiento y oposición.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Se disgusta cuando Él hombre no guarda las Palabras de Dios.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Salos.119:158.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Veo a los malvados y me repugnan,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Porque no guardan Tu palabra.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Expresa la repulsión que Él Salmista siente al ver a los traidores, aquellos que no guardan la palabra de Dios. </a:t>
            </a:r>
            <a:endParaRPr lang="en-U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27F5F3B-A853-0E2A-6F9A-EAFFFAA0D7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56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52FD9-6135-185D-DB47-96DFC6CA7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E37E2B9-0DEB-20D3-B1EF-638605452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B7C2B5-16A3-DCF5-742E-F6A427026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A531F95-03D9-36F1-ADB9-CC5665EB5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3E127F9-F984-1BF1-31F5-678C915D3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Palabra de Dios posee cuatro características singulares: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1. Es infalible y sin error.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2. Es clara y comprensible, entendible para cualquiera que la estudie diligentemente.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3. Es suficiente y no requiere de ninguna otra fuente de autoridad.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4. Es eficaz y cumple los propósitos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Estemos siempre atento como a esa antorcha que alumbra.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II Pedro.1:19.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6FE22EB-C76A-34EC-909D-57176587DD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29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DBA45-C2B1-8D2A-BA3F-4622B7C9B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3C10A09-C318-CC42-9E72-B45A5FE80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FD2813C-40E8-EAE7-9D24-F7C388958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DAFD401-6089-6450-3B46-28C3777FE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AC084C8-8F31-6D2E-CC7C-29C5F7147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Este versículo refleja un profundo amor por la ley y la palabra de Dios, que contrasta con el desprecio y la falta de respeto que Él Salmista observa en los que no siguen sus enseñanzas.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Salmista expresa una profunda repulsión al ver a aquellos que no guardan la palabra de Dios, lo que significa que no cumplen sus mandamientos ni viven de acuerdo con sus principios.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Siempre debemos odiar el pecado tal y como Dios lo hace.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Proverbios.6:16-19.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Seis cosas hay que el SEÑOR odia,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siete son abominación para Él: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0FCC904-3831-B386-CC72-34E9A347E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67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17C18-8A1F-403E-9152-B99D1013C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331185-CF33-3C46-44B6-827A997A9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2379484-5E61-CF5A-0A9C-00A6E92F0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C62D408-50EB-D11E-02E2-2E7A667BA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C99CBE6-8339-BB97-4CD5-5F0109CBB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Ojos soberbios,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lengua mentirosa, Manos que derraman sangre inocente,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Un corazón que trama planes perversos,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Pies que corren rápidamente hacia el mal,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V.19.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Un testigo falso que dice mentiras,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el que siembra discordia entre hermanos.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iglesia de Efeso aborrecía la falta doctrina igual que Dios lo hacía.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69A7951-2A98-F285-CE79-6CB06388CA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19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897BE-457B-00CD-5007-25463FF14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57F9F67-3A5B-756B-6089-D1641BDC4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1915238-41C3-CF96-0815-2C2079A1B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AE02B9A-FE20-8890-DE4D-F955FC54D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7788C52-E519-1D7A-E2D6-B40BD35E1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Apocalipsis.2:6.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’Sin embargo tienes esto: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que aborreces las obras de los nicolaítas,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las cuales Yo también aborrezco.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Ama los Mandamientos de Dios.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Salmos.119:159.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FF"/>
                </a:highlight>
                <a:latin typeface="Maiandra GD" panose="020E0502030308020204" pitchFamily="34" charset="0"/>
              </a:rPr>
              <a:t>Mira cuánto amo Tus preceptos;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Vivifícame, SEÑOR, conforme a Tu misericordia.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Significa que Él Salmista reconoce y expresa su profundo amor por los mandamientos y preceptos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Luego, pide a Dios que lo vivifique, es decir, que lo restaure, refuerce y que lo llene de vida conforme a su misericordia, reconociendo su dependencia en la bondad de Dios para seguir viviendo según sus mandamientos.</a:t>
            </a:r>
            <a:endParaRPr lang="en-U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66FE9BC-A814-1D8D-DC63-3C09CB7D77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66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A1DEE-D514-09A2-358A-570429206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54E7FE4-04E7-326B-1B3B-2428F6836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119BABB-BE60-F252-D067-32B972191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193A7E0-497D-5C5C-8488-AE3DEE55B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C4F0AF9-F39E-D3BB-6AF8-C8C925CA5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Salmista declara que ama profundamente los preceptos de Dios, lo que indica una profunda conexión y un amor por la palabra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Amemos, deseamos la palabra de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Pedro.2:2.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deseen como niños recién nacidos, la leche pura de la palabra,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que por ella crezcan para salvación,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Significa que, como recién nacidos en Cristo, debemos desear con ansias la "leche espiritual no adulterada" de la Palabra de Dios para crecer en nuestra salvación.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Esta leche es la enseñanza de la Palabra de Dios que nos alimenta espiritualmente y nos ayuda a crecer en nuestra fe.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59ABDF7-A516-C18F-DD9B-DAC3058264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37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7A808-E231-E953-BD66-7B398D3C2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E9DBD9D-4856-DE45-81DA-E60530B6D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A724748-ED61-93CC-8B04-92AD78FA9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C1DFE3C-F79B-D141-2BD6-A6C7C3C76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603665C-CED8-0CA3-E2C8-D728C6FA0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Esta imagen compara a los nuevos cristianos con bebés que anhelan ser alimentados. El hambre espiritual de los nuevos cristianos debe ser como el hambre física de un bebé por la leche.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"No adulterada" significa que debemos buscar la verdad de la Palabra de Dios sin alteraciones o interpretaciones incorrectas.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"leche espiritual" se refiere a la Palabra de Dios, que es una fuente de alimento y crecimiento espiritual.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no solo de pan vivirá Él hombre.</a:t>
            </a:r>
          </a:p>
          <a:p>
            <a:pPr algn="ctr"/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Mateo.4:4.</a:t>
            </a:r>
            <a:r>
              <a:rPr lang="en-U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BDA02A4-0579-FF90-FC36-CE23AF2B36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57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86782-1673-2882-D96A-EEAD8B31A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3DFEC95-350E-7D12-430D-F71F4FCC0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ED44A8-7AD2-F670-C897-D80AF2CC0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FA8F89A-379D-07AA-477C-D2AA281AE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946BF42-C8E2-A62A-FB4C-379A9E3D6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Jesús le respondió: «Escrito está: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CC"/>
                </a:highlight>
                <a:latin typeface="Maiandra GD" panose="020E0502030308020204" pitchFamily="34" charset="0"/>
              </a:rPr>
              <a:t>“NO SOLO DE PAN VIVIRÁ EL HOMBRE, SINO DE TODA PALABRA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QUE SALE DE LA BOCA DE DIOS”».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verdadero sustento de la vida no es solo la comida física, sino también la palabra de Dios.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otras palabras, la Biblia enseña que no solo necesitamos alimento para nuestro cuerpo, sino también alimento para nuestra alma.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Este alimento espiritual, que es la palabra de Dios, es esencial para nuestra vida y bienestar espiritual.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debemos trabajar por el alimento que no perece.</a:t>
            </a:r>
            <a:endParaRPr lang="en-U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30450F9-126B-B460-645D-BA5B2A9FA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43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6CA17-3D63-A9C4-605E-FAD528394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FAC2055-ECE2-F761-5063-968574BE7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7049112-62B2-BD4E-86AB-656F7A71F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B710E7C-FA6C-5E82-6DA4-94F3A9B9B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94FFCA1-E2CF-A7C6-BA7E-6003254C5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Juan.6:27.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66FF"/>
                </a:highlight>
                <a:latin typeface="Maiandra GD" panose="020E0502030308020204" pitchFamily="34" charset="0"/>
              </a:rPr>
              <a:t>»Trabajen, no por el alimento que perece, sino por el alimento que permanece para vida eterna,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el cual el Hijo del Hombre les dará, porque a Él es a quien el Padre, Dios, ha marcado con Su sello».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Jesús está enfatizando que lo más importante es la vida espiritual y eterna, no las necesidades físicas del cuerpo.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 refiere a Jesús mismo, quien es el "pan de vida" y la fuente de la vida eterna para aquellos que creen en Él.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Reconoce que la Palabra de Dios es verdad.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endParaRPr lang="en-U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5EDB71F-29CF-1A81-42B5-87A5A66520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38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E302B-1720-774A-B73C-2D6CF5A78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D98B5B3-FB0C-D01A-21DB-0EB00FBC6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FE34128-9548-48CD-82AE-58FE5F55B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E196EB4-2F69-8420-5B88-3AE405C0D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D92F7C0-653A-C418-6379-36F25023E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Salmos.119:160.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99FF"/>
                </a:highlight>
                <a:latin typeface="Maiandra GD" panose="020E0502030308020204" pitchFamily="34" charset="0"/>
              </a:rPr>
              <a:t>La suma de Tu palabra es verdad,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eterna cada una de Tus justas ordenanzas.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Declara que la palabra de Dios es verdad, y que sus juicios son eternos. Es una afirmación sobre la confiabilidad y la validez perdurable de la verdad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palabras más sencillas, significa que todo lo que Dios dice es verdadero y que sus normas y juicios siempre serán correctos y permanecen en el tiempo. Es una declaración de fe en la verdad y la autoridad de la Palabra de Dios.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642815B-C42B-3CBF-ABEC-48ED9726D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62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C758C-5FEB-3A52-886C-B5117373C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65F44CF-8E39-E58F-0B9B-994A88007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5BB50E0-F493-A5CA-C866-2CF65580D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66B7D97-7C45-3B0D-9AF7-A76268B0B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A5E038B-FED3-6130-8F19-2F0F4519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no hay nada en contra de la verdad, sino solo la verdad.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II Corintios.13:8.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nada podemos hacer contra la verdad,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sino solo a favor de la verdad.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Los cristianos no pueden oponerse a la verdad ni luchar contra ella, sino que deben abrazarla y defenderla. Su misión es promover la verdad y servir a Cristo, quien es la verdad.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Teme la Palabra de Dios, aunque le persigan.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Salmos.119:161.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Príncipes me persiguen sin causa,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Pero mi corazón teme Tus palabras.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  <a:endParaRPr lang="en-U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5451245-B32F-D87A-F031-01D8F89C7F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81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6538C-B30B-2AD9-F98D-005CE0102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5B2193D-78E1-3CF7-41E7-31E510D4D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FBA3B3-5C9C-9026-1705-E4E24C52E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8E8912D-E66D-E271-7812-D8F48EAF9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518D812-3717-A92F-1A39-4A113E350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Aunque "príncipes" o figuras de autoridad pueden perseguir al Salmista sin razón, su corazón se mantiene firme y en reverencia a la palabra de Dios.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otras palabras, aunque Él Salmista enfrenta oposición, su fe en la palabra de Dios es lo que lo mantiene estable.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versículo también expresa el profundo aprecio del Salmista por la palabra de Dios, comparándola con un tesoro valioso. Además, contrasta su amor por la ley de Dios con su rechazo a la mentira.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debemos obedecer siempre a Dios y no a los hombres.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A86D6F0-89DE-177C-D810-E7EF13EDBE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23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0A952-82EA-9996-98B6-25CAF2D58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B7AFB5E-298E-B712-6C9E-B6866114E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3509F90-5F06-67A6-7D43-BED486AAE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CDF3DB6-E86A-3F37-40E7-EED503EC9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49DDF0C-2E7D-EDC0-4B22-ED86C3983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así tenemos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la palabra profética más segura, a la cual ustedes hacen bien en prestar atención como a una lámpara que brilla en el lugar oscuro,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hasta que el día despunte y el lucero de la mañana aparezca en sus corazones.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palabra "palabra profética" se refiere a las Escrituras de los profetas, especialmente los del Antiguo Testamento.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Pedro aconseja prestar atención a esta palabra como a una lámpara que brilla en un lugar oscuro, hasta que salga el día y el lucero de la mañana (Jesús) brille en nuestros corazones.</a:t>
            </a:r>
            <a:endParaRPr lang="en-U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6F3946E-13EE-4D86-A2A5-D3FD073CDC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86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78B97-AEFA-5A2E-C642-ADBBD8256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D0F308B-5FE7-EB0D-19D4-24A06A117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2F1D6D4-4AA1-32A5-BB32-2C76FE318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73F6D0A-02B2-FD7E-2828-3D07A969C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A8DA79E-98B9-62EC-2749-1D742A21B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Hechos.4:18-20.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Cuando los llamaron,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les ordenaron no hablar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ni enseñar en el nombre de Jesús.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V.19.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Pedro y Juan, les contestaron: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«Ustedes mismos juzguen si es justo delante de Dios obedecer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 ustedes en vez de obedecer a Dios.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V.20.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»Porque nosotros no podemos dejar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de decir lo que hemos visto y oído»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Hechos.5:28-29.</a:t>
            </a:r>
            <a:endParaRPr 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FF"/>
              </a:highlight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E91B77E-77DE-7888-DCE1-7FEC894565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17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5D661-C185-83AC-0B55-44F3F066D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CF993C1-2610-6596-9678-8D0E84CE1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1A009F2-6684-32F6-7CFE-0F15477A7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3BE47D1-E6E9-BBD2-AF95-7B44C250B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6196D5F-7479-68B8-8B3A-5843DB4B4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«Les dimos órdenes estrictas de no continuar enseñando en este Nombre,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han llenado a Jerusalén con sus enseñanzas, y quieren traer sobre nosotros la sangre de este Hombre».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V.29.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Pedro y los apóstoles respondieron: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«Debemos obedecer a Dios en vez de obedecer a los hombres.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Se regocija en la Palabra de Dios.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Salmos.119:162.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Me regocijo en Tu palabra,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Como quien haya un gran botín.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D7A8BC1-C6FE-8129-3E76-DD7936A505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16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AB863-C708-C3FB-C878-12D75D245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F4ABF0D-2EFB-526C-0640-51A529E2B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DF4E75-5291-B8A8-FD0C-70EB9B9B5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F755DD8-93DF-6462-CB8D-8A3C66BE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88EF3A2-9EC4-CA37-C792-91E787C24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Salmista se alegra y se complace en la palabra de Dios como si hubiera encontrado un gran botín o tesoro.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versículo expresa la profunda satisfacción y el gozo que Él Salmista siente al conocer y vivir conforme a la palabra de Dios.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Comparar la alegría que trae la palabra de Dios con la emoción de encontrar un tesoro enfatiza la importancia y el valor que Él Salmista le da a las Escrituras.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Expresa la gran alegría y el valor que Él Salmista encuentra en la palabra de Dios, comparándola con la emoción de hallar un tesoro o botín.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7665433-097E-BC66-59AC-17443302E6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70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BB0A5-308F-653A-70BB-2A37F3CED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9371EB8-9DCC-3A20-3E11-09A246A77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2B4A2AE-4154-D982-A216-286011C50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52A8116-F09B-6D81-6D9D-527132996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50809D5-C659-E9CF-F2E5-109817759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para Él era mejor la palabra de Dios que millares de monedas de oro.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Salmos.119:72.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Mejor es para mí la ley de Tu boca Que millares de monedas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de oro y de plata.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Nos recuerda que las verdaderas riquezas de la vida no están en posesiones materiales, sino en valores y principios más profundos.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debemos estar atento siempre a ella.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Hebreos.2:1.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Por tanto, debemos prestar mucha mayor atención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 lo que hemos oído, no sea que nos desviemos.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BDCA1BB-77D0-8410-4253-ABC5DC146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57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5AE16-BD09-83A8-4C45-A25ED16F3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388360F-D814-D883-BB29-F0539D1DA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5A64DE8-EB5C-8167-7B87-0368EE2BD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80E2A25-21A3-8CB4-75D3-AD24A2C78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FE1EB68-6D6A-0765-31E3-68CD0A5C8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Enfatiza la importancia de prestar atención a la salvación que Dios ha dado a través de Jesucristo.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versículo advierte que debemos ser diligentemente cuidadosos con lo que hemos oído, para no desviarnos de Él.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pasaje enfatiza la necesidad de prestar atención a la palabra de Dios y no ignorar la salvación que ofrece.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Aborrece la mentira.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Salmos.119:163.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Aborrezco y desprecio la mentira,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Pero amo Tu ley.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F2700C9-29B0-F80E-A2F1-1BA5B3524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10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F56B2-A693-875C-5708-73184AF80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1B7B345-B27D-A769-8478-A85EF51AA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30AE0C-E16F-8D14-4891-F99C59CC6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F8F93AB-036C-FECB-6AA3-0E9CA43AE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15DCCF9-E6D1-7F15-6571-D339D8721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Salmista aborrece la mentira y la falsedad, y en cambio, ama y aprecia la ley y enseñanza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Este versículo expresa un fuerte contraste entre la falsedad y la verdad divina, destacando la preferencia del Salmista por la ley de Dios por encima de la mentira.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Salmista expresa un rechazo profundo a la mentira y la falsedad, tanto en sus acciones como en sus palabras.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apóstol Pablo nos exhorta a dejar la mentira.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Efesios.4:25.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520DCE0-FD5F-F95A-8AC9-B51CF2EAB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32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A897F-6481-72AE-2A9F-956B2E7F0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DA08FCD-519D-49A7-DC58-42F04A676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81444F5-A063-A747-9346-6CF7893AB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6F00EA3-F0CF-5D43-4FAB-05930FA60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C83B594-F057-53BE-7B30-8D8677A42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FF"/>
                </a:highlight>
                <a:latin typeface="Maiandra GD" panose="020E0502030308020204" pitchFamily="34" charset="0"/>
              </a:rPr>
              <a:t>Por tanto, dejando a un lado la falsedad,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HABLEN VERDAD CADA CUAL, CON SU PRÓJIMO, porque somos miembros los unos de los otros.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palabra de Dios es verdad.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Juan.17:17.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»Santifícalos en la verdad;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Tu palabra es verdad.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verdad de la Palabra de Dios es el medio por el cual Dios los hace santos o puros, separándolos del mundo para un propósito sagrado.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Alaba a Dios por Sus justos Juicios.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Salmos.119:164.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D52A52B-EC0C-7B12-6BBF-9E2D46E97C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88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85EC7-619B-F716-6BB8-74BBB7A53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A02B6FB-FAF1-AEC9-05D3-A2D583777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D78867A-E3DB-068E-29CA-7D6409762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BD2C020-2B48-92E8-D96D-5150AC61F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2D465BF-4C09-F023-68B8-8C52A154D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CC"/>
                </a:highlight>
                <a:latin typeface="Maiandra GD" panose="020E0502030308020204" pitchFamily="34" charset="0"/>
              </a:rPr>
              <a:t>Siete veces al día te alabo,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 causa de Tus justas ordenanzas.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Salmista expresa su profunda gratitud y adoración a Dios por sus juicios justos, los cuales son reflejados en la ley y en la palabra de Dios.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Esta frase no debe interpretarse literalmente como alabar a Dios siete veces por día, sino como una expresión de su continuo y profundo agradecimiento por la justicia y la sabiduría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Recordemos que el numero 7 en la Biblia representa o simboliza lo perfecto, la perfección completa.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330B257-2C5D-E59F-9D6C-A99D6C5E09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9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1B249-AA55-FD59-7FC5-A586B3EEC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BDE9AD8-6CC1-E8E4-715E-C2E4185E6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8CC77A4-0679-EC6F-A5F5-885E47BF9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CC39D6B-EF34-E791-F633-AD0D76FB4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189DBB4-239A-2897-9886-6625B7157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siempre ser agradecidos con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Hebreos.12:28.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lo cual, puesto que recibimos un reino que es inconmovible,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66FF"/>
                </a:highlight>
                <a:latin typeface="Maiandra GD" panose="020E0502030308020204" pitchFamily="34" charset="0"/>
              </a:rPr>
              <a:t>demostremos gratitud, mediante la cual ofrezcamos a Dios un servicio aceptable con temor y reverencia;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versículo enfatiza la importancia de la gratitud por el reino espiritual que recibimos a través de Cristo, y cómo debemos responder a este regalo con reverencia y respeto.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 destaca que, aunque este reino es eterno e inconmovible, debemos adorar a Dios con un temor reverente.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D279024-E4DD-BAD7-162F-4BD4799C8C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00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BB486-1E4A-17F8-9F91-C7579C2A6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ADD8311-3CCF-A2FA-C94E-E2ED162FA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A6D0C1-B73A-CDB8-4F7E-6F08E4220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4497660-5B02-2C3F-5551-6DF992254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220FA34-659F-E945-646F-DE4245452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Ya que Él es un fuego consumidor que muestra su santidad y poder.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Hebreos.12:29.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nuestro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99FF"/>
                </a:highlight>
                <a:latin typeface="Maiandra GD" panose="020E0502030308020204" pitchFamily="34" charset="0"/>
              </a:rPr>
              <a:t>Dios es fuego consumidor.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Implica que Él tiene la capacidad de purificar y transformar, pero también de destruir lo que se opone a su voluntad.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Reconoce que los que aman la Ley de Dios obtienen paz.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Salmos.119:165.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Mucha paz tienen los que aman Tu ley,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nada los hace tropezar.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DBE5313-1A2E-67CE-BF63-0770393C09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42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34242-275B-AF64-D98A-D757A324C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E8C693E-69AA-7D1E-60D2-FFEF1FC30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422933E-AFA0-3339-8D7F-240872975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B5AE46F-F010-1262-F99F-E009DF16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F985D63-EFFD-8E06-8514-0DDB3CE9D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El que vive en la palabra de Dios reconoce la cercanía de Dios.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Salmos.119:151.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Tú estás cerca, SEÑOR,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Y todos Tus mandamientos son verdad.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Expresa la cercanía de Dios y la verdad de sus mandamientos.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</a:t>
            </a:r>
            <a:r>
              <a:rPr lang="es-ES" b="1">
                <a:solidFill>
                  <a:schemeClr val="bg1"/>
                </a:solidFill>
                <a:latin typeface="Maiandra GD" panose="020E0502030308020204" pitchFamily="34" charset="0"/>
              </a:rPr>
              <a:t>l 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Salmista reconoce que Dios está cerca y confía en que sus enseñanzas son auténticas.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Entiende que los Testimonios de Dios son estables.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Salmos.119:152.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F26B729-BD8B-2648-3362-CF46B840E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14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F7E88-4595-DC2E-62CD-1AA7247F8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998E0A2-D71B-C809-FC02-5A90D44A9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51A36BC-7192-6EE8-0A2B-D82E05EEE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3E815C2-74A2-18E1-6AE0-75CE81F5B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B855858-600C-8ACB-9F7D-9D6F70CA5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Aquellos que se deleitan en la ley de Dios (su Palabra) encuentran una paz abundante y no se encuentran en situaciones difíciles o que los hagan caer o desesperarse.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ley de Dios, en este contexto, se refiere a la instrucción y las verdades reveladas por Dios que guían a la persona.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Esta paz interna que sobrepasa todo entendimiento.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Filipenses.4:6-7.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Por nada estén afanosos;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antes bien, en todo, mediante oración y súplica con acción de gracias, sean dadas a conocer sus peticiones delante de Dios.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D142D87-7FD2-0E88-CCBC-328BE4EC9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38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DFBEA-202D-B4CC-BC22-849B072A8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137E518-FC68-00A8-D54D-001BA7F21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2CEC475-FC6B-4798-A7A2-AD659CDBF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AA75F53-B17F-FE2C-9F67-752A4173F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081B40E-C8DC-956E-AABB-0DB8E6A8E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Y la paz de Dios, que sobrepasa todo entendimiento,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guardará sus corazones y sus mentes en Cristo Jesús.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nos dejó su paz.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Juan.14:27.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»La paz les dejo, Mi paz les doy;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no se la doy a ustedes como el mundo la da. No se turbe su corazón ni tenga miedo.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Jesús les da a sus seguidores una paz interior que es distinta de la paz que el mundo puede ofrecer.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22B2624-F261-0868-6C1B-32D6A1680C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89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086C3-B066-DAE5-C7DF-E117448D9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0B29BE9-E4EF-1E54-20C7-7068734A2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C4F8D5E-198B-98A5-4916-F4D2084A1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69A7642-B6FC-49E2-ED02-52175C063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5F8E63A-F9A4-A897-3AA3-1EB0ED02B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Esta paz no se ve afectada por las circunstancias externas, sino que es una paz que proviene de la relación con Dios y que los anima a no preocuparse ni tener miedo.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Espera en la salvación de Dios.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Salmos.119:166.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Espero Tu salvación, SEÑOR,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cumplo Tus mandamientos.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Salmista está esperando la salvación de Dios y que se compromete a obedecer sus mandamientos. Esta promesa de obediencia está conectada con la expectativa de la salvación.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B7D82AA-1C2E-BB8B-F1C5-FB8BAD5935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88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30882-2D8F-DEAE-3095-76F4F5A34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926ADC2-418F-3CD8-6D72-38382D295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9711A93-A0B3-E4C6-D907-37916A51C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02C8D16-019B-A6DA-D97E-5C83A8036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51EE6E9-EA3A-6075-E4C4-35F8957E9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Salmista expresa su confianza en que Dios cumplirá su promesa de salvación y, en consecuencia, está dispuesto a vivir una vida de obediencia a los mandamientos de Dios.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palabra "he puesto por obra" (o similar en diferentes traducciones) enfatiza que no solo espera la salvación, sino que también actúa de acuerdo con la voluntad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resumen, el versículo expresa la fe en la salvación de Dios y la determinación de vivir una vida de obediencia a sus mandamientos, buscando la paz y el bienestar que vienen de la obediencia.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F3D04C4-6BBB-3FD0-523A-00B186D35C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4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6DD46-23AE-D179-84CC-0E255074B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F64D914-AFF5-2889-7B0B-B09227551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A28C443-5742-CA2D-18E5-57E4A6CC9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A37487E-BA55-0B87-46D4-07F66C10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8AF1388-52A9-AFEB-E1FD-3BDCB9A75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Como Él apóstol Pablo estaba seguro.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II Timoteo.4:7-8.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He peleado la buena batalla,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he terminado la carrera, he guardado la fe.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En el futuro me está reservada la corona de justicia que el Señor, el Juez justo, me entregará en aquel día;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no solo a mí, sino también a todos los que aman Su venida.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eso, aunque nos toque morir, debemos hacerlo con confianza y seguridad.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Apocalipsis.2:10.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AC0A08D-6B37-7315-9F5E-7CE2242DAF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07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7D9AB-BD16-FFA4-8D2B-BE3172126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324562F-4CB7-F1ED-555C-4D1501D94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7A84C29-CE6F-105F-E843-2CD31D707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F0C7EE9-04D8-CD86-C0BF-F78C8934D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D5D2C4D-9A91-700D-E52F-258A1B55E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’No temas lo que estás por sufrir. Yo te digo que el diablo echará a algunos de ustedes en la cárcel para que sean probados,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y tendrán tribulación por diez días. Sé fiel hasta la muerte, y Yo te daré la corona de la vida.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Guarda los Testimonios de Dios.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Salmos.119:167.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Mi alma guarda Tus testimonios,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en gran manera los amo.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Salmista guarda o recuerda los testimonios o mandamientos de Dios, y los ama profundamente. Es un testimonio de su amor y obediencia a la palabra de Dios.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DABEA18-D7A9-CF40-C803-C804B9411D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88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7F16D-1F63-98AF-5AC8-9A546FC8C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9D88B9-5CCB-3BD3-F944-3BB2462D0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C0EF774-CA36-769B-C29A-529F21A6B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C7C164A-F185-8314-F175-6A7A47D78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53583C6-08D4-DA3A-BA1E-ED8AB3D2D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Salmista no solo ha oído o leído los mandamientos de Dios, sino que los ha guardado en su corazón y en su memoria.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Salmista expresa un profundo amor por los testimonios o mandamientos de Dios, reconociéndolos como valiosos y preciados.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meditaba todo el día en la palabra de Dios, su ley.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Salmos.119:97.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¡Cuánto amo Tu ley!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Todo el día es ella mi meditación.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Expresa la profunda alegría y pasión que Él autor siente por la ley de Dios.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A1E7618-63DF-25B2-4A5F-7C365CFB7F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5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77607-6D65-014C-9565-6FBA134F9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2069F33-A581-7B68-942A-232575F93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A69EFE9-C779-4BC0-CC98-7E2844454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08E2999-3A8D-94C0-034E-F641862D6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134F2EB-4C92-D9DE-8975-E609040A4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versículo enfatiza la importancia de la ley de Dios en la vida del cristiano y el profundo impacto que tiene en su corazón y mente.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ley de Dios no se ve como una carga o un conjunto de reglas, sino como algo que es precioso y valioso.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sus mandamientos no son gravosos- no son difíciles, pesados.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Juan.5:3.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Porque este es el amor de Dios: que guardemos Sus mandamientos,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Sus mandamientos no son difíciles.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8E9B712-8EAA-A1C7-A8C5-B640CFBAB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87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D1AF4-0FE5-AA11-5D83-76635D0D5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675E8AE-7E46-41F6-8FE3-E2D8576D5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58A2137-D10D-9C87-B601-F33151948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9F03EDD-F81D-6EC2-9247-2D1D57725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378DFCF-104A-805D-EA5E-CFDB7BB59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Los mandamientos de Dios no son difíciles, pesados o difíciles de cumplir. Implica que la voluntad de Dios no es una carga o una obligación abrumadora, sino que es una expresión de su amor y de lo que es mejor para nosotros.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es ligera su carga.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Mateo.11:30.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»Porque Mi yugo es fácil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FF"/>
                </a:highlight>
                <a:latin typeface="Maiandra GD" panose="020E0502030308020204" pitchFamily="34" charset="0"/>
              </a:rPr>
              <a:t>y Mi carga ligera».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 parte de una invitación de Jesús a todos los que están cansados y agobiados.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F8060DF-0E9C-6BD8-A838-C56A2D793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0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7B7E6-06BA-E24F-743C-086D2EC8A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BCDFD9B-FE18-F68B-E7EF-ED8C233D3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5350BD-D507-4F37-8CA6-0C19E0075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E66C87D-6627-5EB3-35A2-71AD7449C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B7D379C-A506-45B0-99AE-D6DD1B703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les ofrece descanso y les dice que, si toman su yugo y aprenden de Él, hallarán descanso para su alma porque su yugo es fácil y su carga es ligera.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yugo representa la forma de vida, la disciplina y la instrucción que Jesús les ofrece.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Al tomar su yugo, se comprometen a seguirlo, a aprender de Él y a vivir de acuerdo a sus enseñanzas.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Jesús asegura que su yugo no es pesado ni opresivo, sino que es una carga que se puede llevar con facilidad y que traerá descanso.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Este descanso se refiere al alivio del peso espiritual, a la paz y a la tranquilidad que se encuentran en la relación con Jesús.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2F26FCA-793D-035F-3299-C490489983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11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C8828-433D-D0F5-37BD-0210AA4D8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88DB6FA-6E1C-18F6-2F0F-A3FF2FA9D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0D329D0-306A-8C27-4675-026694AEA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EA865C-0982-E74B-4ACB-52CF20969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D087ABF-7671-EB54-F9A7-2E926B748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Desde hace tiempo he sabido de Tus testimonios,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Que para siempre los has fundado.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Salmista ha aprendido de los estatutos de Dios desde hace mucho tiempo y que ha reconocido que estos son eternos.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otras palabras, ha tenido una larga experiencia con la ley de Dios y ha llegado a comprender su significado y propósito duradero.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que la palabra de Dios nunca pasara.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Pedro.1:25.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PERO LA PALABRA DEL SEÑOR PERMANECE PARA SIEMPRE».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Esa es la palabra que a ustedes les fue predicada. </a:t>
            </a:r>
            <a:endParaRPr lang="en-U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7595F0E-C7BD-6CAA-D90C-C18BA34A6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68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5E2B1-5AE6-2D12-81F0-C539C30BA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4B4BA6A-9F51-5DB7-FFB1-9C4C2D86E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B64E7C7-3793-F1A4-B7D3-B55773422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483C5DF-E151-E809-224E-73AB7855D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107CFEE-A7CA-778F-8355-6AA4434A8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Guarda los Mandamientos de Dios.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Salmos.119:168.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Guardo Tus preceptos y Tus testimonios,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Porque todos mis caminos están delante de Ti.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Declara que Él Salmista cumple con los preceptos y mandamientos de Dios porque todos sus caminos están delante de Él. Esto significa que, aunque la vida pueda parecer invisible a otros, Él Salmista está consciente de que Dios lo ve y conoce sus acciones.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versículo enfatiza la importancia de vivir una vida de obediencia y reverencia hacia Dios, reconociendo su presencia en todos los aspectos de la vida.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6B80F1E-B50D-C0E4-2B00-63B162C67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41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7599F-F15A-B596-667E-763B06322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DF0DB77-E609-5AF0-8218-8EFFDA91F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CA2F83A-78B8-D9D6-EC8E-2589C0927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812A0E2-1EAB-D6BA-50F3-D1214EBE9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FDB3D8-62A7-0C72-5E91-C6200A1C8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qué Él lo ve todo.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Hebreos.4:13.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CC"/>
                </a:highlight>
                <a:latin typeface="Maiandra GD" panose="020E0502030308020204" pitchFamily="34" charset="0"/>
              </a:rPr>
              <a:t>No hay cosa creada oculta a Su vista,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sino que todas las cosas están al descubierto y desnudas ante los ojos de Aquel a quien tenemos que dar cuenta.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"Toda criatura está desnuda y descubierta ante los ojos de aquel a quien tenemos que dar cuentas".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otras palabras, no hay nada que podamos esconder de Dios.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sabe nuestros pensamientos y acciones, y ningún secreto puede permanecer oculto ante Su presencia.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02C43FA-64EF-9C0D-C975-984E81B5C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25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68935-13E5-75A9-FC1B-E0772F17A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99303CD-3AA2-EDFC-F32B-47CD393CF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6474431-0DEE-D4E2-274F-625C7EF07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386812B-3818-3186-43C4-9F67C74F0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49ABEFF-23C8-D1FD-AB67-D14FE586C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Clama a Dios que le de entendimiento.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Salmos.119:169.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Que llegue mi clamor ante Ti, SEÑOR;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66FF"/>
                </a:highlight>
                <a:latin typeface="Maiandra GD" panose="020E0502030308020204" pitchFamily="34" charset="0"/>
              </a:rPr>
              <a:t>Conforme a Tu palabra dame entendimiento.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 una súplica del Salmista para que Dios escuche su oración y le conceda entendimiento, es decir, sabiduría y comprensión de su palabra.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Salmista pide que Dios le ayude a comprender cómo aplicar la palabra de Dios en su vida y cómo Dios cumple sus promesas.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Desea que la palabra de Dios no sea simplemente conocimiento intelectual, sino que sea entendida y aplicada en la vida diaria.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106C46F-6035-387A-A1E9-CE803E5F5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37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580F0-D4EA-ACC9-2C35-05E1ECBB4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786EDF6-C3EC-176C-1538-23B415629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FEFA5A9-CFC7-83C2-2653-E03A017A4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BBDF0FD-0339-24EF-AD7B-92E81331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1FE68E-FCB2-2475-5010-5B9328E15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Santiago Él hermano del Señor nos invita a pedir sabiduría.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Santiago.1:5.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99FF"/>
                </a:highlight>
                <a:latin typeface="Maiandra GD" panose="020E0502030308020204" pitchFamily="34" charset="0"/>
              </a:rPr>
              <a:t>Y si a alguno de ustedes le falta sabiduría, que se la pida a Dios,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quien da a todos abundantemente y sin reproche, y le será dada.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Como lo hizo Salomón.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Reyes.3:9.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»Da, pues, a Tu siervo un corazón con entendimiento para juzgar a Tu pueblo y para discernir entre el bien y el mal.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Pues ¿quién será capaz de juzgar a este pueblo Tuyo tan grande?».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D9FD871-EBE1-8663-8634-6BF4FC781C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95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412E8-7A1C-8E58-F03C-B03150CAA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D1A7A85-4516-AEED-964F-BDAEC5B7F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238E577-9BB1-A09E-AAA3-249942A52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771ABF6-5AE4-A56E-8DCC-7DF1BB1FC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0C77966-07AA-BD38-BA81-BFB0EE181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Esto agrado a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Fue del agrado a los ojos del Señor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que Salomón pidiera esto.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Desea que Dios oiga su oración.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Salmos.119:170.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Llegue mi súplica delante de Ti;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Líbrame conforme a Tu palabra.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Esta declaración de fe nos muestra que cuando clamamos a Dios, Él es capaz de liberarnos y protegernos del peligro y la adversidad conforme a su Palabra.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1D8E213-F283-A505-6A32-4DFFC94B2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55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77462-C015-FE82-676B-7EC8EDA6C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68B3D46-5755-C115-5A5E-6EA5C3306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D739DE0-AFE8-F522-D8B1-45BFDC60C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B790BD4-71ED-6135-1446-2D12C4E38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4579AB1-AD91-3D7F-13DC-6A24715CC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Hebreos.4:15-16.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Porque no tenemos un Sumo Sacerdote que no pueda compadecerse de nuestras flaquezas,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sino Uno que ha sido tentado en todo como nosotros, pero sin pecado.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V.16.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Por tanto, acerquémonos con confianza al trono de la gracia para que recibamos misericordia,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hallemos gracia para la ayuda oportuna.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Alaba a Dios cuando le enseña Sus estatutos.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Salmos.119:171.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Que profieran mis labios alabanzas,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Pues Tú me enseñas Tus estatutos.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54FAB93-8942-43C5-660D-23D400C86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28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2713F-90A0-22D2-BCEE-015380518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07B8671-2AC0-1FF6-AC21-704E851C3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0BFE6A-713D-68A5-26CD-1E5E99CCB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77139C9-B2B6-7159-F53B-CAD3AD9A3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947CF16-4037-31E7-4BFB-9918842F2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Salmista ora por rescate y sabiduría, para poder seguir aprendiendo de la Palabra de Dios. Él Salmista desea alabar al Señor por haberle dado su ley.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escritor también desea la ayuda de Dios para permanecer obediente a sus mandatos.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siempre estar dispuesto a alabar a Dios con nuestros labios.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Hebreos.13:15.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Por tanto, ofrezcamos continuamente mediante Él, sacrificio de alabanza a Dios,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es decir, el fruto de labios que confiesan Su nombre.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DE3978C-CCDC-F1CE-4E30-B5B5DE03C5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46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7D6D6-0B24-4DEF-A455-2CA7F899E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E63B4D3-8E1A-9C96-DC5D-D16C1975F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56DE11C-BCC3-32CF-F335-42180AAC1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8FE806D-4789-49D6-3250-8A6F6200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E552900-F3E5-D363-EA16-D6B8C171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Habla de los Mandamientos de Dios que son justicia.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Salmos.119:172.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Que cante mi lengua de Tu palabra,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Porque todos Tus mandamientos son justicia.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esencia, el versículo expresa la alegría y el compromiso del Salmista de glorificar a Dios y de vivir según su ley, reconociendo que sus mandamientos son la base de la justicia y la verdad.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Escoge los Mandamientos de Dios.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Salmos.119:173.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812277B-A73D-EFF1-907A-34372565D5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60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2656F-4058-E896-1A46-A1008962B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4831A98-9C07-25BA-EB72-8056B01FF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5239F5A-5055-D694-1AB7-F8C194D9D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2F9CDFF-1F48-6949-84A4-ECC58C77F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A801AD8-BDBF-650B-8674-36C588B46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Que esté pronta Tu mano a socorrerme,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Porque Tus preceptos he escogido.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Salmista pide a Dios que esté listo para ayudarlo, porque ha elegido seguir los preceptos de Dios.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 una súplica basada en la obediencia y el deseo de seguir la ley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Salmista declara que ha elegido voluntariamente seguir los preceptos y mandamientos de Dios, lo que demuestra su compromiso y devoción.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Desea la salvación de Dios.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BE94549-8A2F-1F47-3577-1715AEC4E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75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03F5B-482A-2187-8524-3C7A8DAF1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9061A9B-DB0A-AF8F-D2EB-D5107922F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2B9D672-6633-B30C-65B3-C5861879F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3F1E219-9CFA-3838-5FBE-7BF2F58E3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4C270E7-D70C-FAF1-516C-2175BE847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Salmos.119:174.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Anhelo Tu salvación, SEÑOR,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Tu ley es mi deleite.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Expresa el anhelo de la salvación de Dios y la alegría que Él Salmista encuentra en su ley.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Salmista pide a Dios que le salve, y expresa su alegría en las enseñanzas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su ley le ayudaba en su aflicción.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Salmos.119:92.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Si Tu ley no hubiera sido mi deleite,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Entonces habría perecido en mi aflicción.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1C4E1DD-3151-8861-9F00-8A53BEC9E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51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CA1E2-A316-EC51-0480-53988C1C9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CD6FAD6-B951-5AD6-9AB6-6546015C0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BFB7434-D637-42A2-92BD-6CDD6D556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7B7DD54-42D4-4EE5-5E48-E95ADF295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6226CBB-B052-0C24-B32F-0C18DBB28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palabra del Señor permanece para siempre, en contraste con la permanencia de todas las cosas terrenales, incluyendo la vida y la gloria del hombre.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Esta palabra, que es el Evangelio, es la que ha sido anunciada a los cristianos y les da esperanza y vida eterna.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permanecerá para siempre.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Juan.2:17.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mundo pasa, y también sus pasiones,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pero el que hace la voluntad de Dios permanece para siempre.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FBC7B33-2EEF-2E3B-F520-FA5B4E094E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54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6EB3B-F0A0-8773-1C4E-A98FF1541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62A7CFE-2E09-CB04-5256-C8D5F9502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D7CB723-0282-8186-CF94-097F69637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57C216E-88EB-EECC-BF50-6D095C477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EE437B6-026C-B280-CA53-C23AFA032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Salmista expresa que la ley de Dios es un refugio y una fuente de alegría en momentos difíciles.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otras palabras, Él Salmista está diciendo que, sin la ley de Dios, no habría tenido fuerza para superar sus problemas.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ley de Dios le dio alegría, esperanza y fortaleza, y sin ella no habría podido sobrevivir.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que ella es nuestra ancla.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Hebreos.6:19.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Tenemos como ancla del alma, una esperanza segura y firme,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que penetra hasta detrás del velo,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3C864C1-1572-C395-FB70-0A028CBE9B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35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48A1B-D5EB-FFCE-C984-D5E63D82B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C113385-020A-0F9D-38EB-79DF00F47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750DA3D-2CF0-90EA-175E-2B06FCCFC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372BFD0-FF88-CE55-F6C1-E35E5A355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9F6F722-D1C7-6A69-322D-8C1EB6D78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Esto significa que nuestra esperanza en Cristo es firme y segura.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que nos mantiene conectados con Dios incluso en medio de las dificultades y los desafíos de la vida.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ancla representa la esperanza que tenemos en Dios, que nos mantiene firmes y seguros en medio de la tormenta de la vida.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Pide que Dios le ayude conforme a Sus Juicios.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Salmos.119:175.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Que viva mi alma para alabarte,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FF"/>
                </a:highlight>
                <a:latin typeface="Maiandra GD" panose="020E0502030308020204" pitchFamily="34" charset="0"/>
              </a:rPr>
              <a:t>Y que Tus ordenanzas me ayuden.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8EE4528-736D-2DD8-3535-DDD1CA6911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10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AA402-2571-0A82-A172-20754C95C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F93D96F-815E-2449-78EB-2FD53A96A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AD761C3-5C38-1D65-FD0D-C27117686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85CF9DD-8B15-482D-0759-11ECB262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340D7E2-29D5-50E0-037A-2F4A3510D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Expresa el deseo de que el alma siga viva para alabar a Dios y que las leyes y juicios de Dios sean de ayuda para Él Salmista.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 trata de una oración de gratitud y una petición de guía y apoyo en el camino de la fe.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Salmista expresa su deseo de permanecer vivo para poder continuar adorando a Dios y glorificando su nombre.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prefería un día, aunque fuera como guardia, pero en el templo que mil fuera de ellos.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Salmos.84:10.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9A60EC5-160F-4135-B8BE-79A28A59F1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4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A9606-C31E-5238-AC0B-33CE095A6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4627105-1A77-CC79-D17D-D2BA160E8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A36A968-A0D9-3101-44E9-B7C3B3782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B4C1249-AF1D-C4EE-62A0-6F59588D9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CD1D22A-D9C5-DCE1-43C9-6BB948D91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Porque mejor es un día en Tus atrios que mil fuera de ellos.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Prefiero estar en el umbral de la casa de mi Dios Que morar en las tiendas de impiedad.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Expresa la gran preferencia por estar en la presencia de Dios, incluso por un corto tiempo, que estar en cualquier otro lugar.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frase "mejor es un día en tus atrios que mil fuera de ellos" significa que un día en la casa de Dios, rodeado de su presencia y adoración, vale más que mil días lejos de Él.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versículo también enfatiza que preferiría estar en el umbral del templo, donde se encuentra la presencia de Dios.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E8A9792-90FD-6B0E-7015-0FDA89DDDD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34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44340-9DF2-1638-8E6A-ADE095045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0C7292F-6429-EA69-7C9C-48E98026B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F562985-95D9-13B6-D541-A8F422A46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A15E48E-B936-0783-D599-8918AF2F2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3DF6DF-7BE8-64C2-250C-40C3BE9BE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Que habitar en lugares de maldad, donde no hay paz ni consuelo.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Pide que Dios le busque y no se olvida de los Mandamientos de Dios.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Salmos.119:176.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Me he descarriado como oveja perdida;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CC"/>
                </a:highlight>
                <a:latin typeface="Maiandra GD" panose="020E0502030308020204" pitchFamily="34" charset="0"/>
              </a:rPr>
              <a:t>busca a Tu siervo, Porque no me olvido de Tus mandamientos.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Significa que Él Salmista, sintiéndose como una oveja perdida, pide a Dios que lo busque y lo encuentre, porque no se ha olvidado de los mandamientos de Dios.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3DC9B7F-6D80-EDC4-A826-D190D646B5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05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C85C5-AA5A-D660-6C8D-B3A9A789F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33AEA50-E38D-5754-1942-B7D39AC69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ECDB5E4-8863-555E-FA58-B85FB0777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78A97E7-5D02-4F57-9B87-93E800720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CBAA906-18EB-53B7-574E-1E8F53FF9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Este versículo expresa un deseo de volver a la presencia de Dios y una necesidad de ser guiado por sus preceptos, incluso después de haber cometido errores.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esencia, Él Salmista reconoce su dependencia de Dios y su deseo de permanecer fiel a su palabra.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nos hemos descarriados debemos pedir a Dios que nos ayude a volver.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Salmos.23:3.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restaura mi alma;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66FF"/>
                </a:highlight>
                <a:latin typeface="Maiandra GD" panose="020E0502030308020204" pitchFamily="34" charset="0"/>
              </a:rPr>
              <a:t>Me guía por senderos de justicia Por amor de Su nombre.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8E1332D-0139-CF45-BD79-7899E9AE1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88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72183-01A3-8653-2D80-424F27964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639181C-BF96-4DE7-7B27-1C9CD9A73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105D818-16AC-7E98-FE1D-8772A5FA5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0CDD116-99CB-73A6-0B31-0D11DC05B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CBDCF5A-4FB3-63B0-15B4-B473D5974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Dios, en su amoroso cuidado, guía a su pueblo por el camino recto y justo, llevándolo a un lugar de paz y justicia.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salmo utiliza la metáfora del pastor para ilustrar este cuidado, destacando que Dios no solo proporciona alimento y agua, sino que también protege a sus ovejas de los peligros y los guía a través de situaciones difíciles, como el valle de sombra de muerte.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nos alejemos Dios Él siempre desea ayudarnos protegernos, como la gallina protege a sus polluelos.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Mateo.23:37.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39C2F78-3550-0B40-828C-807BC1FC9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52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100F9-4EB1-2E8C-CE32-EA4CBC8B3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81231E0-874E-0F50-E642-198EF88DD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00283DD-096C-7ECA-18B3-1B1F884EC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E0EE71D-5E48-FC64-72C8-2DA70B6BC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BBDCC2E-A3FE-65E6-7785-614B760A8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»¡Jerusalén, Jerusalén, la que mata a los profetas y apedrea a los que son enviados a ella!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99FF"/>
                </a:highlight>
                <a:latin typeface="Maiandra GD" panose="020E0502030308020204" pitchFamily="34" charset="0"/>
              </a:rPr>
              <a:t>¡Cuántas veces quise juntar a tus hijos, como la gallina junta sus pollitos debajo de sus alas, y no quisiste!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este versículo, Jesús utiliza la metáfora de una gallina con sus polluelos para expresar su deseo de proteger a los hijos de Jerusalén, pero su negativa a recibirlo.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versículo también refleja la historia de Jerusalén, que ha rechazado a los profetas y mensajeros de Dios a lo largo de la historia.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siempre esta a la puerta llamando.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450CA40-F327-0AB1-2A98-C2FABC5106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01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7B96F-6141-5A7F-6EC4-53FFA29B3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B110E21-C90E-30DF-07E6-1EC96C3B5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E5BA509-49CB-0130-B152-9C1D9560C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A791832-60EB-7B68-AA49-63DCE6E04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B9FC582-38CE-B5B1-B703-9BDCB68BC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Apocalipsis.3:20.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’Yo estoy a la puerta y llamo;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si alguien oye Mi voz y abre la puerta, entraré a él, y cenaré con él y él conmigo.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Jesús se presenta ante aquellos que han excluido a Dios de su vida, y se ofrece a tener una relación íntima con ellos.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 una invitación a la renovación y a la comunión con Jesús.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Jesús no está forzando su entrada, sino que está esperando a que lo inviten a entrar en el corazón de los cristianos.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D91C26A-0D29-E85E-21CF-6FF6835E6C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70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506CD-E92E-E60A-2D19-8DDABD351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62B161E-0762-2B72-E672-1D4733AC5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CD8093E-2708-CF0B-B173-516147373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085459F-AC3E-1B36-4F79-22918608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21218DA-19A2-F746-E41B-520E49E44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"puerta" es una metáfora para la decisión personal que cada individuo debe tomar: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Abrirse o no a la presencia de Jesús.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Jesucristo se está ofreciendo para entrar en la vida de los cristianos que están dispuestos a abrirle la puerta.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Esto no significa que Jesús esté físicamente en la puerta de una casa.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Más bien, es una metáfora que indica que Jesús está cerca, esperando ser recibido.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Una vez que Jesús entra, se establece una relación íntima y personal, una "cena" de comunión entre Dios y la persona.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F846026-FC5F-A096-BF7D-97A62F5BAA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25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E0FF0-F5D7-6A36-0DAA-3A6C5F3B6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78658B1-0D91-4CDF-81AC-4D7A36D0B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6A3A261-4080-1E05-F2EF-7D3FE835B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6A40F34-1A3C-60FE-2DBA-90C733174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7CE2C0E-8BB9-AC9D-56D4-659F560C1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mundo y sus deseos son temporales, pero el que hace la voluntad de Dios permanece para siempre. El versículo destaca la transitoriedad del mundo y la importancia de vivir según la voluntad de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Pide que Dios mire su aflicción y que le libre.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Salmos.119:153.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Mira mi aflicción y líbrame,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Porque no me olvido de Tu ley.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este versículo, Él Salmista pide a Dios que intervenga en su sufrimiento y lo liberé, su confianza esta en que no se ha olvidado de la Palabra de Dios.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E2AAEB6-90CF-2949-6006-562ABD9E7D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55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A072E-A35E-A69A-E1AD-93BF3E3DF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B19ED26-39A3-BAFC-A1F0-410EDBC03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69C641F-5F8E-9CB5-A59B-8D7A2912D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AEA2EE7-AD37-831C-6974-8088E17C2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10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6D5924F-EFDB-6D11-40D7-AD17B6A4F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Este salmo nos presenta las maravillosas y grandes bendiciones que tenemos todo cuando amamos y practicamos la palabra de Dios, andando siempre en ella.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Vivamos siempre bajo la palabra de Dios, que nos trae bendiciones siempre y gozaremos todas sus promesas.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nos apegamos y amamos la palabra de Dios, nunca fracasaremos a pesar de las dificultades que se nos presenta en nuestra vida como cristianos porque ella nos sostiene sin ella nuestra esperanza fracasaríamos.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palabra de Dios nos capacitad para toda buena obra siempre.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37448FA-1277-1655-8CE8-B3E909F51A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83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AE049-FF6D-2484-2EB2-F320558AB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8CFC809-3E78-95F5-4F1D-FC110F28D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81AE966-6151-8825-2FD8-8D58C4496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74B0A32-4A91-10A3-CDC4-0655A5C71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10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ECD7815-CAFD-1880-249C-F1BD2568D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II Timoteo.3:17.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 fin de que el hombre de Dios sea perfecto,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equipado para toda buena obra.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Ella es nuestra espada para luchar siempre.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Efesios.6:17.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Tomen también el CASCO DE LA SALVACIÓN,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y la espada del Espíritu que es la palabra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Parte de la "armadura de Dios", se refiere a tomar el "yelmo de la salvación" y la "espada del Espíritu, que es la palabra de Dios".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"yelmo" (o casco) de la salvación representa la protección que la salvación nos brinda.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5B23601-21BE-A0E5-5658-4A15D12076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04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578AF-8A27-7F35-2647-ABEAD7A90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3E592AD-30B7-B215-99B1-A4C4D9F0D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36280E6-0767-F381-3D46-35B36BE49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F678839-0D58-A0AF-1CC1-A6C4E397A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10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8BD1A-0D7E-C2CB-386C-78890844D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Mientras que la "espada del Espíritu" es la Palabra de Dios, un arma poderosa para la batalla espiritual.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espada, en este contexto, representa la Palabra de Dios, que es una herramienta poderosa para la defensa y el ataque en la batalla espiritual.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Nos ayuda a discernir el mal, a luchar contra él y a permanecer firmes en nuestra fe.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es al arma que le hace daño a satanás siempre, es la que lo ata.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es que es viva y eficaz.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Hebreos.4:12.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F1819D3-7D48-6F27-1A6C-69C528FD8C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59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B7661-1762-BD78-5EE1-C4CF0BAEB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F9EB8D6-2DBC-DF21-CF0E-009C6A981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B46383A-5E87-062B-9D8C-1783D106D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F76D54D-2068-074D-2472-2C7435A03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10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E1D7836-ED26-E074-3672-DD6D9821E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Porque la palabra de Dios es viva y eficaz, y más cortante que cualquier espada de dos filos.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Penetra hasta la división del alma y del espíritu, de las coyunturas y los tuétanos, y es poderosa para discernir los pensamientos y las intenciones del corazón.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Ocupémonos siempre en ella.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Timoteo.4:13.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Entretanto que llego, ocúpate en la lectura de las Escrituras,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la exhortación y la enseñanza.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Dediquemos el tiempo necesario para la palabra de Dios.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A2B14F3-72A8-42CA-9188-142686B2C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51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620E9-D706-CBF4-DD21-FADFD70E9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1F4602F-0101-A361-7F35-554935C42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589823D9-56AB-FFB7-E8C7-1B621684B1AA}"/>
              </a:ext>
            </a:extLst>
          </p:cNvPr>
          <p:cNvSpPr/>
          <p:nvPr/>
        </p:nvSpPr>
        <p:spPr>
          <a:xfrm>
            <a:off x="0" y="5736771"/>
            <a:ext cx="12192000" cy="112122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NOS BENDIGA A TODOS.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3B3711B-BF9F-D41B-F589-5BED56B2A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73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0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20E56-C6B2-0121-18C4-1088FA923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E6BC3A6-5D02-0419-375F-F7ADF2857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066224-12A1-B04F-6586-76BC0C776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EB88413-F454-C1F6-9B32-EA149F18B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6161626-1283-730D-B3FD-2B29A97E4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cuando guardamos sus mandamientos tenemos confianza de pedirle según su voluntad.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Juan.3:22.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Y todo lo que pidamos lo recibimos de Él, porque guardamos Sus mandamientos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hacemos las cosas que son agradables delante de Él.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Este punto establece una condición para que Dios cumpla nuestras peticiones.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guardamos los mandamientos de Dios y hacemos lo que le agrada, obtendremos lo que pidamos de Él en oración.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Pide que Dios le defienda y le redima.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6A9E62E-9107-FF9A-55BD-DD1BE195E5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72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87135-F262-C4B6-50BE-001CB6CF9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8694D09-F6FB-3CCD-38EB-F1094C2CE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05AAA89-03EB-B049-2594-30E856085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438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B8A807E-EA34-DB2A-3B50-2AD3B4E9D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800" b="1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CARACTERÍSTICA DEL QUE VIVE LA PALABRA DE DIOS. SALMOS.119:151-176.</a:t>
            </a:r>
            <a:br>
              <a:rPr lang="es-ES" sz="4800" b="1" dirty="0">
                <a:latin typeface="Maiandra GD" panose="020E0502030308020204" pitchFamily="34" charset="0"/>
              </a:rPr>
            </a:br>
            <a:endParaRPr lang="en-US" sz="4800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940AB34-6971-6D9F-00F5-5DADA5A29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14" y="1343818"/>
            <a:ext cx="8088085" cy="549592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Salmos.119:154.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Defiende mi causa y redímeme;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Vivifícame conforme a Tu palabra.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esencia, este versículo es una súplica a Dios por la intervención divina.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Salmista pide que Dios lo defienda en su situación (defiende mi causa) y lo rescate de los peligros (redímeme). Además, suplica que Dios le dé vida y vigor renovados (vivifícame) según su fiel promesa (conforme a tu palabra).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otras palabras, Él Salmista está confiando en la fidelidad de Dios y pide que se cumpla su palabra y que la protección y redención sean suyas.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9F6106B-766D-308A-5751-F523AFE7A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2073"/>
            <a:ext cx="4103913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97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7885</Words>
  <Application>Microsoft Office PowerPoint</Application>
  <PresentationFormat>Panorámica</PresentationFormat>
  <Paragraphs>477</Paragraphs>
  <Slides>74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74</vt:i4>
      </vt:variant>
    </vt:vector>
  </HeadingPairs>
  <TitlesOfParts>
    <vt:vector size="79" baseType="lpstr">
      <vt:lpstr>Arial</vt:lpstr>
      <vt:lpstr>Calibri</vt:lpstr>
      <vt:lpstr>Calibri Light</vt:lpstr>
      <vt:lpstr>Maiandra GD</vt:lpstr>
      <vt:lpstr>Tema de Office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CARACTERÍSTICA DEL QUE VIVE LA PALABRA DE DIOS. SALMOS.119:151-176. </vt:lpstr>
      <vt:lpstr> CONCLUSIÓN: </vt:lpstr>
      <vt:lpstr> CONCLUSIÓN: </vt:lpstr>
      <vt:lpstr> CONCLUSIÓN: </vt:lpstr>
      <vt:lpstr> CONCLUSIÓN: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Mario Moreno</dc:creator>
  <cp:lastModifiedBy>Mario Moreno</cp:lastModifiedBy>
  <cp:revision>10</cp:revision>
  <dcterms:created xsi:type="dcterms:W3CDTF">2025-06-04T16:36:02Z</dcterms:created>
  <dcterms:modified xsi:type="dcterms:W3CDTF">2025-07-06T16:14:39Z</dcterms:modified>
</cp:coreProperties>
</file>