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756" r:id="rId4"/>
    <p:sldMasterId id="2147483828" r:id="rId5"/>
    <p:sldMasterId id="2147483900" r:id="rId6"/>
    <p:sldMasterId id="2147483912" r:id="rId7"/>
  </p:sldMasterIdLst>
  <p:notesMasterIdLst>
    <p:notesMasterId r:id="rId18"/>
  </p:notesMasterIdLst>
  <p:sldIdLst>
    <p:sldId id="278" r:id="rId8"/>
    <p:sldId id="280" r:id="rId9"/>
    <p:sldId id="282" r:id="rId10"/>
    <p:sldId id="284" r:id="rId11"/>
    <p:sldId id="333" r:id="rId12"/>
    <p:sldId id="331" r:id="rId13"/>
    <p:sldId id="335" r:id="rId14"/>
    <p:sldId id="301" r:id="rId15"/>
    <p:sldId id="318" r:id="rId16"/>
    <p:sldId id="33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CF47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6" autoAdjust="0"/>
    <p:restoredTop sz="94194" autoAdjust="0"/>
  </p:normalViewPr>
  <p:slideViewPr>
    <p:cSldViewPr>
      <p:cViewPr varScale="1">
        <p:scale>
          <a:sx n="78" d="100"/>
          <a:sy n="78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A35EF-20A8-4FAB-853A-C473106C4E02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0DA2-16C3-4757-BC81-3A05CDA454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2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material from David Riggs and Bobby</a:t>
            </a:r>
            <a:r>
              <a:rPr lang="en-US" baseline="0" dirty="0"/>
              <a:t> K. Thompson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0DA2-16C3-4757-BC81-3A05CDA4548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9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0DA2-16C3-4757-BC81-3A05CDA4548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6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0DA2-16C3-4757-BC81-3A05CDA4548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60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material from David Riggs and Bobby</a:t>
            </a:r>
            <a:r>
              <a:rPr lang="en-US" baseline="0" dirty="0"/>
              <a:t> K. Thompson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0DA2-16C3-4757-BC81-3A05CDA4548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9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0DA2-16C3-4757-BC81-3A05CDA4548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4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0DA2-16C3-4757-BC81-3A05CDA4548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4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0DA2-16C3-4757-BC81-3A05CDA4548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4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70DA2-16C3-4757-BC81-3A05CDA4548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4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15E0-99BF-44FF-936B-75E21BB3C5F5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8F5-C609-4FC9-B9A1-0B42AAEEDF6C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09A-788B-4D8F-BE0B-F14F941029AE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6EA-CFEB-4DDD-8BE2-E4A9DE664021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8F5-C609-4FC9-B9A1-0B42AAEED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559-33CF-4DE9-A4E1-74C4FD9177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14B-3A79-4F29-A7E0-FCC6B881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931-BE1F-444F-A83E-40DBBF6980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9710-0677-4B8E-A2EB-A19BDBADA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2B3C-CCAB-4684-B10A-5D234AED8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C742-F752-4E0E-9FD2-1094FC045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297-36BD-4003-AED3-BB3DFEB5A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559-33CF-4DE9-A4E1-74C4FD917761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101-E8A3-495C-B892-7FCEA081B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09A-788B-4D8F-BE0B-F14F94102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6EA-CFEB-4DDD-8BE2-E4A9DE664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8F5-C609-4FC9-B9A1-0B42AAEED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559-33CF-4DE9-A4E1-74C4FD9177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14B-3A79-4F29-A7E0-FCC6B881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931-BE1F-444F-A83E-40DBBF6980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9710-0677-4B8E-A2EB-A19BDBADA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2B3C-CCAB-4684-B10A-5D234AED8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C742-F752-4E0E-9FD2-1094FC045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14B-3A79-4F29-A7E0-FCC6B881D95A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297-36BD-4003-AED3-BB3DFEB5A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101-E8A3-495C-B892-7FCEA081B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09A-788B-4D8F-BE0B-F14F94102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6EA-CFEB-4DDD-8BE2-E4A9DE664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8F5-C609-4FC9-B9A1-0B42AAEED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559-33CF-4DE9-A4E1-74C4FD9177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14B-3A79-4F29-A7E0-FCC6B881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931-BE1F-444F-A83E-40DBBF6980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9710-0677-4B8E-A2EB-A19BDBADA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2B3C-CCAB-4684-B10A-5D234AED8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931-BE1F-444F-A83E-40DBBF698079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C742-F752-4E0E-9FD2-1094FC045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297-36BD-4003-AED3-BB3DFEB5A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101-E8A3-495C-B892-7FCEA081B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09A-788B-4D8F-BE0B-F14F94102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6EA-CFEB-4DDD-8BE2-E4A9DE664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09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5365D-C5B4-4422-9DC2-B2B9DFC87F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D42E-F446-4725-A1E8-063C0E125F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26461-C3DF-4AD0-84EE-E754848D23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0AE0-8BD0-4ED8-AC70-824690F8EF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20C-DEEA-45C5-A165-58E98BBED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9710-0677-4B8E-A2EB-A19BDBADA613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928AF-75C8-4282-9DBB-14916079CB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17C9-E645-4130-9AA0-52EC06FAA1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6FE32-681F-4AF6-AAD4-9D42725D8B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C3245-2D86-4FEC-8365-BAC9D2CDC4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CD5AA-00EC-42A4-A199-4C2AEBD15C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E8B2F-F903-4A43-AB97-496CCB6905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8F5-C609-4FC9-B9A1-0B42AAEED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559-33CF-4DE9-A4E1-74C4FD9177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14B-3A79-4F29-A7E0-FCC6B881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931-BE1F-444F-A83E-40DBBF6980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2B3C-CCAB-4684-B10A-5D234AED8DB0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9710-0677-4B8E-A2EB-A19BDBADA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2B3C-CCAB-4684-B10A-5D234AED8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C742-F752-4E0E-9FD2-1094FC045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297-36BD-4003-AED3-BB3DFEB5A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101-E8A3-495C-B892-7FCEA081B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09A-788B-4D8F-BE0B-F14F94102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6EA-CFEB-4DDD-8BE2-E4A9DE664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038F5-C609-4FC9-B9A1-0B42AAEEDF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70559-33CF-4DE9-A4E1-74C4FD9177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F14B-3A79-4F29-A7E0-FCC6B881D9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C742-F752-4E0E-9FD2-1094FC045DFD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931-BE1F-444F-A83E-40DBBF6980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9710-0677-4B8E-A2EB-A19BDBADA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2B3C-CCAB-4684-B10A-5D234AED8D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3C742-F752-4E0E-9FD2-1094FC045D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297-36BD-4003-AED3-BB3DFEB5A7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101-E8A3-495C-B892-7FCEA081B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709A-788B-4D8F-BE0B-F14F94102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D6EA-CFEB-4DDD-8BE2-E4A9DE6640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5297-36BD-4003-AED3-BB3DFEB5A7C3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E101-E8A3-495C-B892-7FCEA081BCF0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BONAIRE CHURCH OF CHRIST - BONAIRECOC.ORG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13CE-BF93-47F0-A361-C74F5B7C5410}" type="datetime1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141A-6D84-4718-8492-888AD55226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13CE-BF93-47F0-A361-C74F5B7C5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13CE-BF93-47F0-A361-C74F5B7C5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13CE-BF93-47F0-A361-C74F5B7C5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4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4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94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99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8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2F133-E7ED-4D1D-8A29-3F09F086CDF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8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13CE-BF93-47F0-A361-C74F5B7C5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13CE-BF93-47F0-A361-C74F5B7C54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BONAIRE CHURCH OF CHRIST - BONAIRECOC.ORG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NSaBgzlYHnSSiM&amp;tbnid=0jOCOogIvs5nzM:&amp;ved=0CAUQjRw&amp;url=http://www.forbes.com/sites/actiontrumpseverything/2012/05/27/why-entrepreneurs-will-save-the-world/&amp;ei=RtNOUqjKE4bI9QSEnYD4Cg&amp;bvm=bv.53537100,d.eWU&amp;psig=AFQjCNFynX-GarC3cBrEPzf6J-tNVgOQwg&amp;ust=1380983993078400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6" Type="http://schemas.openxmlformats.org/officeDocument/2006/relationships/hyperlink" Target="http://www.google.com/url?sa=i&amp;rct=j&amp;q=&amp;esrc=s&amp;frm=1&amp;source=images&amp;cd=&amp;cad=rja&amp;docid=-0bPKmXZ53q3zM&amp;tbnid=jzq16i7-zKzZgM:&amp;ved=0CAUQjRw&amp;url=http://spiritualaxioms.wordpress.com/&amp;ei=otFOUpqeGZC88wTpn4CwDg&amp;bvm=bv.53537100,d.eWU&amp;psig=AFQjCNHT-TzIyTvpeQ4vLrH_UAj1PcrcLQ&amp;ust=1380983565849600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iad2Xe_FMqEjnM&amp;tbnid=4iMA1vZrTL1ZIM:&amp;ved=0CAUQjRw&amp;url=http://www.wordjourney.com/reflections/7-steps-to-help-you-draw-closer-to-god-in-2009/&amp;ei=j85OUvWZLIeI9AShv4FY&amp;bvm=bv.53537100,d.aWM&amp;psig=AFQjCNEc9UBlMILzF3i2LrTl8Jsypj7A5A&amp;ust=1380982786678716" TargetMode="Externa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frm=1&amp;source=images&amp;cd=&amp;cad=rja&amp;docid=c4JeLzwBBC8UgM&amp;tbnid=28m0Qmta7kjrmM:&amp;ved=0CAUQjRw&amp;url=http://hisglorybe.wordpress.com/2012/09/27/nearer-my-god-to-thee/&amp;ei=hcNOUsqqEYSS9gTQx4DAAQ&amp;bvm=bv.53537100,d.eWU&amp;psig=AFQjCNGFXKx314WPskoCzegXF_RR9sw8JA&amp;ust=1380979956742279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www.google.com/url?sa=i&amp;rct=j&amp;q=&amp;esrc=s&amp;frm=1&amp;source=images&amp;cd=&amp;cad=rja&amp;docid=0LiF5IOGzaIaeM&amp;tbnid=3UMiT_t24HTlDM:&amp;ved=0CAUQjRw&amp;url=http://www.yocreo.com/oraciones_s47/-mas-cerca-oh-dios-de-ti-_n4716&amp;ei=GMNOUtjHHZPu9AS1noD4Dw&amp;bvm=bv.53537100,d.eWU&amp;psig=AFQjCNFdMWmVQflJj8XNUGBBbqr2IMvXPg&amp;ust=1380979790660270" TargetMode="External"/><Relationship Id="rId9" Type="http://schemas.openxmlformats.org/officeDocument/2006/relationships/hyperlink" Target="http://www.google.com/url?sa=i&amp;rct=j&amp;q=&amp;esrc=s&amp;frm=1&amp;source=images&amp;cd=&amp;cad=rja&amp;docid=57PzdL94PpmUJM&amp;tbnid=omJOX9xh40nSFM:&amp;ved=0CAUQjRw&amp;url=http://iglesiadecristosoyapango.blogspot.com/2013/05/seminario-de-mujeres-cristianas-en-la.html&amp;ei=dMtOUqbhDpLa9ASL7YDoCg&amp;bvm=bv.53537100,d.eWU&amp;psig=AFQjCNFK_oFnJ9lnmkaFhvK1DPUUtk8Wvw&amp;ust=138098191111039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hyperlink" Target="http://www.google.com/url?sa=i&amp;rct=j&amp;q=&amp;esrc=s&amp;frm=1&amp;source=images&amp;cd=&amp;cad=rja&amp;docid=EKYaL9zCE-bErM&amp;tbnid=Qkcf31aSrtak3M:&amp;ved=0CAUQjRw&amp;url=http://obrerofiel.com/cita-celebre-dios-realmente-cuida-de-mi/&amp;ei=mddOUvKfIpP68QSCwYDgDQ&amp;bvm=bv.53537100,d.eWU&amp;psig=AFQjCNH0H8XNUCBlPxplFwekVxKoUu8HwA&amp;ust=138098497977888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url?sa=i&amp;rct=j&amp;q=&amp;esrc=s&amp;frm=1&amp;source=images&amp;cd=&amp;cad=rja&amp;docid=T-qkUxaGsz1PAM&amp;tbnid=XqNJBmkD_qeBAM:&amp;ved=0CAUQjRw&amp;url=http://pubtheologian.com/2013/02/18/god-doesnt-need-help/&amp;ei=3NZOUveIOons8wTMv4GICg&amp;bvm=bv.53537100,d.eWU&amp;psig=AFQjCNGrHdK9AjRFJgW8huuB4OkEQg7V1w&amp;ust=1380984905477336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google.com/url?sa=i&amp;rct=j&amp;q=&amp;esrc=s&amp;frm=1&amp;source=images&amp;cd=&amp;cad=rja&amp;docid=1m24dtWudvzMSM&amp;tbnid=ZashQJV6hT5VrM:&amp;ved=0CAUQjRw&amp;url=http://www.metroflog.com/monymel/20080804&amp;ei=09dOUsCgC4vy9gSyxYDoBQ&amp;bvm=bv.53537100,d.eWU&amp;psig=AFQjCNH0H8XNUCBlPxplFwekVxKoUu8HwA&amp;ust=13809849797788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55344" y="2286000"/>
            <a:ext cx="469872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CERCA </a:t>
            </a:r>
          </a:p>
          <a:p>
            <a:pPr algn="ctr"/>
            <a:r>
              <a:rPr lang="es-E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DIOS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09800" y="457200"/>
            <a:ext cx="4800600" cy="487362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Black" pitchFamily="34" charset="0"/>
              </a:rPr>
              <a:t>INTRODUCCI</a:t>
            </a:r>
            <a:r>
              <a:rPr lang="es-ES" sz="3200" dirty="0">
                <a:latin typeface="Arial Black" pitchFamily="34" charset="0"/>
              </a:rPr>
              <a:t>Ó</a:t>
            </a:r>
            <a:r>
              <a:rPr lang="en-US" sz="3200" dirty="0">
                <a:latin typeface="Arial Black" pitchFamily="34" charset="0"/>
              </a:rPr>
              <a:t>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5438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SALMO 73:28</a:t>
            </a:r>
          </a:p>
          <a:p>
            <a:pPr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s-ES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En cuanto a mí, ¡qué bueno es estar cerca de Dios! Hice al Soberano </a:t>
            </a:r>
            <a:r>
              <a:rPr lang="es-ES" i="1" cap="small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Señor</a:t>
            </a:r>
            <a:r>
              <a:rPr lang="es-ES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mi refugio, y a todos les contaré las maravillas que haces”.</a:t>
            </a:r>
            <a:endParaRPr lang="es-ES" sz="2400" i="1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ES" dirty="0">
                <a:latin typeface="Arial Black" pitchFamily="34" charset="0"/>
                <a:cs typeface="Arial" pitchFamily="34" charset="0"/>
              </a:rPr>
              <a:t>¡Qué impresionante pensamiento!</a:t>
            </a:r>
          </a:p>
          <a:p>
            <a:pPr>
              <a:buNone/>
            </a:pPr>
            <a:r>
              <a:rPr lang="es-E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 </a:t>
            </a:r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Pensar que podemos estar Cerca de Dios!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43000" y="2514600"/>
            <a:ext cx="243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91000" y="2133600"/>
            <a:ext cx="37338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81000" y="533400"/>
            <a:ext cx="8077200" cy="6019800"/>
          </a:xfrm>
        </p:spPr>
        <p:txBody>
          <a:bodyPr>
            <a:normAutofit/>
          </a:bodyPr>
          <a:lstStyle/>
          <a:p>
            <a:pPr>
              <a:buFont typeface="Wingdings 3" pitchFamily="18" charset="2"/>
              <a:buChar char=""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Esta cercanía no tiene nada que ver con nuestra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posición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física sino…. </a:t>
            </a:r>
          </a:p>
          <a:p>
            <a:pPr>
              <a:buNone/>
            </a:pPr>
            <a:r>
              <a:rPr lang="es-E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    </a:t>
            </a:r>
            <a:r>
              <a:rPr lang="es-E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</a:t>
            </a:r>
            <a:r>
              <a:rPr lang="es-E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 Nuestra Relación Con Dios</a:t>
            </a:r>
            <a:r>
              <a:rPr lang="es-E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!</a:t>
            </a:r>
            <a:endParaRPr lang="es-E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Estar cerca de Dios está en nosotros.</a:t>
            </a:r>
          </a:p>
          <a:p>
            <a:pPr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= Tenemos que 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“</a:t>
            </a:r>
            <a:r>
              <a:rPr lang="es-MX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querer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”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estar cerca de Dios</a:t>
            </a:r>
          </a:p>
          <a:p>
            <a:pPr>
              <a:buNone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 = Esta </a:t>
            </a:r>
            <a:r>
              <a:rPr lang="es-MX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cercanía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(</a:t>
            </a:r>
            <a:r>
              <a:rPr lang="es-MX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relación</a:t>
            </a: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)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no ocurre automáticamente</a:t>
            </a:r>
          </a:p>
          <a:p>
            <a:pPr>
              <a:buNone/>
            </a:pPr>
            <a:r>
              <a:rPr lang="es-MX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Entonces, vamos considerando el tema…..</a:t>
            </a:r>
          </a:p>
          <a:p>
            <a:pPr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2362200"/>
            <a:ext cx="469872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CERCA </a:t>
            </a:r>
          </a:p>
          <a:p>
            <a:pPr algn="ctr"/>
            <a:r>
              <a:rPr lang="es-E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 DIOS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7150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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Vivimos en un mundo peligroso donde el único lugar seguro es “Cerca de Dios”!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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es difícil acercarnos a Dios porque…</a:t>
            </a: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=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Él es omnipresente,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SAL 139:7-12 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= No esta lejos de nosotros,               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HCH 17:25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(si lo buscamos de corazón lo hallaremos, 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MT 7:7</a:t>
            </a:r>
          </a:p>
          <a:p>
            <a:pPr>
              <a:buNone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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Dios es nuestra fuente para vencer,             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ROM 8:31; FIL 4:13</a:t>
            </a:r>
          </a:p>
          <a:p>
            <a:pPr>
              <a:buNone/>
            </a:pPr>
            <a:r>
              <a:rPr lang="es-E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¿Por qué</a:t>
            </a:r>
            <a:r>
              <a:rPr lang="es-MX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No Querer Estar Cerca De Dios?</a:t>
            </a:r>
          </a:p>
          <a:p>
            <a:pPr>
              <a:buNone/>
            </a:pPr>
            <a:endParaRPr lang="es-MX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228600"/>
            <a:ext cx="42442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“DEBERIAMOS QUERER</a:t>
            </a:r>
          </a:p>
          <a:p>
            <a:pPr algn="ctr"/>
            <a:r>
              <a:rPr lang="en-US" sz="2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ESTAR </a:t>
            </a:r>
            <a:r>
              <a:rPr lang="en-US" sz="2400" b="1" u="sng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CERCA DE DIOS</a:t>
            </a:r>
            <a:r>
              <a:rPr lang="en-US" sz="2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</a:p>
        </p:txBody>
      </p:sp>
      <p:pic>
        <p:nvPicPr>
          <p:cNvPr id="306178" name="Picture 2" descr="http://www.wordjourney.com/images/worshipp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343400"/>
            <a:ext cx="2362200" cy="1904999"/>
          </a:xfrm>
          <a:prstGeom prst="rect">
            <a:avLst/>
          </a:prstGeom>
          <a:noFill/>
        </p:spPr>
      </p:pic>
      <p:pic>
        <p:nvPicPr>
          <p:cNvPr id="306180" name="Picture 4" descr="http://spiritualaxioms.files.wordpress.com/2011/10/jesusbluespaceearth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514600"/>
            <a:ext cx="2362200" cy="1676400"/>
          </a:xfrm>
          <a:prstGeom prst="rect">
            <a:avLst/>
          </a:prstGeom>
          <a:noFill/>
        </p:spPr>
      </p:pic>
      <p:pic>
        <p:nvPicPr>
          <p:cNvPr id="306182" name="Picture 6" descr="http://blogs-images.forbes.com/actiontrumpseverything/files/2012/05/47311_Papel-de-Parede-Planeta-Terra_1600x1200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9160" r="5344"/>
          <a:stretch>
            <a:fillRect/>
          </a:stretch>
        </p:blipFill>
        <p:spPr bwMode="auto">
          <a:xfrm>
            <a:off x="6324600" y="228600"/>
            <a:ext cx="2362200" cy="2072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3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8768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[1] </a:t>
            </a:r>
            <a:r>
              <a:rPr lang="es-MX" sz="2600" b="1" dirty="0">
                <a:latin typeface="Arial" pitchFamily="34" charset="0"/>
                <a:cs typeface="Arial" pitchFamily="34" charset="0"/>
              </a:rPr>
              <a:t>Meditando en Su Palabra,   </a:t>
            </a: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 1:1-2; JN 17:17 </a:t>
            </a:r>
          </a:p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[2] </a:t>
            </a:r>
            <a:r>
              <a:rPr lang="es-MX" sz="2600" b="1" dirty="0">
                <a:latin typeface="Arial" pitchFamily="34" charset="0"/>
                <a:cs typeface="Arial" pitchFamily="34" charset="0"/>
              </a:rPr>
              <a:t>Siguiendo Sus Pisadas,           </a:t>
            </a: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PED 2:21; 1 COR 11:1 </a:t>
            </a:r>
          </a:p>
          <a:p>
            <a:pPr>
              <a:buNone/>
            </a:pPr>
            <a:r>
              <a:rPr lang="es-MX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[3] </a:t>
            </a:r>
            <a:r>
              <a:rPr lang="es-MX" sz="2600" b="1" dirty="0">
                <a:latin typeface="Arial" pitchFamily="34" charset="0"/>
                <a:cs typeface="Arial" pitchFamily="34" charset="0"/>
              </a:rPr>
              <a:t>Orando Atraves Del Día,              </a:t>
            </a:r>
            <a:r>
              <a:rPr lang="es-MX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TES 5:17; SAL 118:5</a:t>
            </a:r>
          </a:p>
          <a:p>
            <a:pPr algn="ctr">
              <a:buNone/>
            </a:pP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(Cristo era un hombre de oración)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[4]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Adorándole en espíritu  y   en verdad,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JN 4:23-24</a:t>
            </a:r>
          </a:p>
          <a:p>
            <a:pPr>
              <a:buNone/>
            </a:pPr>
            <a:r>
              <a:rPr lang="es-MX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acercamos al Señor cuando somos como Él!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40864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s-E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¿CÓMO</a:t>
            </a:r>
            <a:r>
              <a:rPr lang="en-US" sz="2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NOS</a:t>
            </a:r>
          </a:p>
          <a:p>
            <a:pPr algn="ctr"/>
            <a:r>
              <a:rPr lang="en-US" sz="2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ACERCAMOS A DIOS?”</a:t>
            </a:r>
          </a:p>
        </p:txBody>
      </p:sp>
      <p:pic>
        <p:nvPicPr>
          <p:cNvPr id="9" name="Picture 2" descr="http://www.yocreo.com/noticiasimg/20130801155529d7e81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57200"/>
            <a:ext cx="3124200" cy="1830434"/>
          </a:xfrm>
          <a:prstGeom prst="rect">
            <a:avLst/>
          </a:prstGeom>
          <a:noFill/>
        </p:spPr>
      </p:pic>
      <p:pic>
        <p:nvPicPr>
          <p:cNvPr id="13" name="Picture 4" descr="http://hisglorybe.files.wordpress.com/2012/09/pray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4495800"/>
            <a:ext cx="1828800" cy="1614063"/>
          </a:xfrm>
          <a:prstGeom prst="rect">
            <a:avLst/>
          </a:prstGeom>
          <a:noFill/>
        </p:spPr>
      </p:pic>
      <p:pic>
        <p:nvPicPr>
          <p:cNvPr id="16" name="Picture 9" descr="PPT_8_cover%20pic"/>
          <p:cNvPicPr>
            <a:picLocks noChangeAspect="1" noChangeArrowheads="1"/>
          </p:cNvPicPr>
          <p:nvPr/>
        </p:nvPicPr>
        <p:blipFill>
          <a:blip r:embed="rId8" cstate="print"/>
          <a:srcRect t="51111" r="58333" b="3690"/>
          <a:stretch>
            <a:fillRect/>
          </a:stretch>
        </p:blipFill>
        <p:spPr bwMode="auto">
          <a:xfrm>
            <a:off x="5410200" y="3200400"/>
            <a:ext cx="1447800" cy="1202410"/>
          </a:xfrm>
          <a:prstGeom prst="rect">
            <a:avLst/>
          </a:prstGeom>
          <a:noFill/>
        </p:spPr>
      </p:pic>
      <p:pic>
        <p:nvPicPr>
          <p:cNvPr id="17" name="Picture 9" descr="PPT_8_cover%20pic"/>
          <p:cNvPicPr>
            <a:picLocks noChangeAspect="1" noChangeArrowheads="1"/>
          </p:cNvPicPr>
          <p:nvPr/>
        </p:nvPicPr>
        <p:blipFill>
          <a:blip r:embed="rId8" cstate="print"/>
          <a:srcRect l="41016" t="17187" r="40234" b="29688"/>
          <a:stretch>
            <a:fillRect/>
          </a:stretch>
        </p:blipFill>
        <p:spPr bwMode="auto">
          <a:xfrm>
            <a:off x="6858000" y="2438400"/>
            <a:ext cx="1524000" cy="1409075"/>
          </a:xfrm>
          <a:prstGeom prst="rect">
            <a:avLst/>
          </a:prstGeom>
          <a:noFill/>
        </p:spPr>
      </p:pic>
      <p:pic>
        <p:nvPicPr>
          <p:cNvPr id="2052" name="Picture 4" descr="http://4.bp.blogspot.com/-tCKHdigskkc/UYkqfTYpEkI/AAAAAAAACHI/F5VjLuL5fP0/s1600/IMG_187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495800"/>
            <a:ext cx="1974535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3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 Él nos guiará y nos fortalecerá, </a:t>
            </a:r>
            <a:r>
              <a:rPr lang="es-MX" sz="24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JN 10:1-15;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PED 5:10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Será nuestro refugio en tiempos difíciles,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 9:9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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Él nos guiará y nos fortalecerá,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PED 5:10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Siempre tendremos Su cuidado y presencia,               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PET 5:7; HEB 13:5-6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 3"/>
              </a:rPr>
              <a:t></a:t>
            </a:r>
            <a:r>
              <a:rPr lang="es-MX" sz="2400" b="1" dirty="0"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Tendremos alegría y seguridad, 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 4:7-8</a:t>
            </a:r>
          </a:p>
          <a:p>
            <a:pPr>
              <a:buNone/>
            </a:pPr>
            <a:r>
              <a:rPr lang="es-MX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b="1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¡</a:t>
            </a:r>
            <a:r>
              <a:rPr lang="es-MX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 Gran Bendiciones!</a:t>
            </a:r>
          </a:p>
          <a:p>
            <a:pPr>
              <a:buNone/>
            </a:pPr>
            <a:endParaRPr lang="es-MX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28600"/>
            <a:ext cx="4757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ALGUNAS BENDICIONES</a:t>
            </a:r>
          </a:p>
          <a:p>
            <a:pPr algn="ctr"/>
            <a:r>
              <a:rPr lang="en-US" sz="2400" b="1" dirty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ESTAR CERCA DE DIOS</a:t>
            </a:r>
          </a:p>
        </p:txBody>
      </p:sp>
      <p:pic>
        <p:nvPicPr>
          <p:cNvPr id="9" name="Picture 2" descr="http://t3.gstatic.com/images?q=tbn:ANd9GcST1IEG40fOW-nwgNMWD9vGOUB2ah1I08cx85qgDb-Qs5B3tYZk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1000"/>
            <a:ext cx="3233672" cy="1981200"/>
          </a:xfrm>
          <a:prstGeom prst="rect">
            <a:avLst/>
          </a:prstGeom>
          <a:noFill/>
        </p:spPr>
      </p:pic>
      <p:pic>
        <p:nvPicPr>
          <p:cNvPr id="321538" name="Picture 2" descr="http://pubtheologian.files.wordpress.com/2013/02/helping-hand2.jpg?w=500&amp;h=22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2514600"/>
            <a:ext cx="3276600" cy="1676400"/>
          </a:xfrm>
          <a:prstGeom prst="rect">
            <a:avLst/>
          </a:prstGeom>
          <a:noFill/>
        </p:spPr>
      </p:pic>
      <p:pic>
        <p:nvPicPr>
          <p:cNvPr id="321540" name="Picture 4" descr="http://obrerofiel.com/wp-content/uploads/2011/11/Dios-me-cuid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267200"/>
            <a:ext cx="1752600" cy="2009394"/>
          </a:xfrm>
          <a:prstGeom prst="rect">
            <a:avLst/>
          </a:prstGeom>
          <a:noFill/>
        </p:spPr>
      </p:pic>
      <p:pic>
        <p:nvPicPr>
          <p:cNvPr id="321542" name="Picture 6" descr="http://o8.metroflog.com/pictures/290/60/2/236260290_HWRBVQPDJFFHEIX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t="18824" r="19200" b="10588"/>
          <a:stretch>
            <a:fillRect/>
          </a:stretch>
        </p:blipFill>
        <p:spPr bwMode="auto">
          <a:xfrm>
            <a:off x="6705600" y="4267200"/>
            <a:ext cx="22479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73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458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>
                <a:latin typeface="Arial Black" pitchFamily="34" charset="0"/>
                <a:cs typeface="Arial" pitchFamily="34" charset="0"/>
              </a:rPr>
              <a:t>            </a:t>
            </a:r>
            <a:r>
              <a:rPr lang="es-ES" sz="32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¿Estás tu </a:t>
            </a:r>
            <a:r>
              <a:rPr lang="es-MX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Cerca De Dios?</a:t>
            </a:r>
            <a:endParaRPr lang="es-MX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</a:t>
            </a:r>
            <a:r>
              <a:rPr lang="es-ES" sz="24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ES" sz="2400" b="1" dirty="0">
                <a:latin typeface="Arial Black" pitchFamily="34" charset="0"/>
                <a:cs typeface="Arial" pitchFamily="34" charset="0"/>
              </a:rPr>
              <a:t>Si no estas cerca de Dios </a:t>
            </a:r>
            <a:r>
              <a:rPr lang="es-ES" sz="24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no tienes</a:t>
            </a:r>
            <a:r>
              <a:rPr lang="es-ES" sz="2400" b="1" dirty="0">
                <a:latin typeface="Arial Black" pitchFamily="34" charset="0"/>
                <a:cs typeface="Arial" pitchFamily="34" charset="0"/>
              </a:rPr>
              <a:t> una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relación con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Él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!</a:t>
            </a:r>
          </a:p>
          <a:p>
            <a:pPr>
              <a:buFont typeface="Wingdings" pitchFamily="2" charset="2"/>
              <a:buChar char="ü"/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Hermanos, 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Dios está tan cerca como lo  queremos</a:t>
            </a: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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Si no est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á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 tan cerca de Dios como quieres, entonces “</a:t>
            </a:r>
            <a:r>
              <a:rPr lang="es-MX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Acércate Mas</a:t>
            </a:r>
            <a:r>
              <a:rPr lang="es-MX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!”</a:t>
            </a:r>
          </a:p>
          <a:p>
            <a:pPr>
              <a:buNone/>
            </a:pPr>
            <a:r>
              <a:rPr lang="es-MX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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Amigo, Si no est</a:t>
            </a:r>
            <a:r>
              <a:rPr lang="es-MX" sz="2400" dirty="0">
                <a:latin typeface="Arial Black" pitchFamily="34" charset="0"/>
                <a:cs typeface="Arial" pitchFamily="34" charset="0"/>
              </a:rPr>
              <a:t>á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 cerca de Dios, si no tienes una </a:t>
            </a:r>
            <a:r>
              <a:rPr lang="es-MX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relación íntima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con el Señor, entonces</a:t>
            </a:r>
          </a:p>
          <a:p>
            <a:pPr algn="ctr">
              <a:buNone/>
            </a:pPr>
            <a:r>
              <a:rPr lang="es-MX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2" charset="-78"/>
              </a:rPr>
              <a:t>Hoy Acércate </a:t>
            </a:r>
          </a:p>
          <a:p>
            <a:pPr algn="ctr">
              <a:buNone/>
            </a:pPr>
            <a:r>
              <a:rPr lang="es-MX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2" charset="-78"/>
              </a:rPr>
              <a:t>a Dios</a:t>
            </a:r>
            <a:r>
              <a:rPr lang="es-MX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2" charset="-78"/>
              </a:rPr>
              <a:t>!</a:t>
            </a:r>
            <a:endParaRPr lang="es-MX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141A-6D84-4718-8492-888AD55226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3321" y="228600"/>
            <a:ext cx="3250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CONCLUSION</a:t>
            </a:r>
            <a:endParaRPr lang="en-US" sz="3600" b="1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6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648200"/>
            <a:ext cx="1295400" cy="220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1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00CC00"/>
                </a:solidFill>
                <a:latin typeface="Arial Black" pitchFamily="34" charset="0"/>
                <a:cs typeface="Arial" pitchFamily="34" charset="0"/>
              </a:rPr>
              <a:t>RO 10:17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u="sng" dirty="0">
                <a:solidFill>
                  <a:srgbClr val="FFFF00"/>
                </a:solidFill>
                <a:latin typeface="Arial Black" pitchFamily="34" charset="0"/>
              </a:rPr>
              <a:t>Oye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295400" y="4343400"/>
            <a:ext cx="1600200" cy="2514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CC00"/>
                </a:solidFill>
                <a:latin typeface="Arial Black" pitchFamily="34" charset="0"/>
                <a:cs typeface="Arial" pitchFamily="34" charset="0"/>
              </a:rPr>
              <a:t>JN 3:16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FF00"/>
                </a:solidFill>
                <a:latin typeface="Arial Black" pitchFamily="34" charset="0"/>
              </a:rPr>
              <a:t>Cree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CC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895600" y="3505200"/>
            <a:ext cx="1905000" cy="3352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Arrepiéntete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99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800600" y="2514600"/>
            <a:ext cx="1524000" cy="434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b="1" dirty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CC00"/>
                </a:solidFill>
                <a:latin typeface="Arial Black" pitchFamily="34" charset="0"/>
                <a:cs typeface="Arial" pitchFamily="34" charset="0"/>
              </a:rPr>
              <a:t>MT 10:32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 Black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u="sng" dirty="0">
                <a:solidFill>
                  <a:srgbClr val="FFFF00"/>
                </a:solidFill>
                <a:latin typeface="Arial Black" pitchFamily="34" charset="0"/>
                <a:cs typeface="Arial" pitchFamily="34" charset="0"/>
              </a:rPr>
              <a:t>Confiesa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66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66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66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66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66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66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66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324600" y="1752600"/>
            <a:ext cx="1600200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Bautízate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7924800" y="1219200"/>
            <a:ext cx="1219200" cy="563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REV 2:10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Hasta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Muerte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5791200" cy="243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Plan de Dios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 De Salvación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07082" y="2590800"/>
            <a:ext cx="1537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MR 15:16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30237" y="3810000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HCH 17:30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41987" grpId="0" animBg="1"/>
      <p:bldP spid="41988" grpId="0" animBg="1"/>
      <p:bldP spid="41989" grpId="0" animBg="1"/>
      <p:bldP spid="41990" grpId="0" animBg="1"/>
      <p:bldP spid="41991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Sharefai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arefai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harefai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Sharefai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bit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7D"/>
      </a:lt2>
      <a:accent1>
        <a:srgbClr val="B40022"/>
      </a:accent1>
      <a:accent2>
        <a:srgbClr val="FFA1A1"/>
      </a:accent2>
      <a:accent3>
        <a:srgbClr val="AAAAAA"/>
      </a:accent3>
      <a:accent4>
        <a:srgbClr val="DADADA"/>
      </a:accent4>
      <a:accent5>
        <a:srgbClr val="D6AAAB"/>
      </a:accent5>
      <a:accent6>
        <a:srgbClr val="E79191"/>
      </a:accent6>
      <a:hlink>
        <a:srgbClr val="FFFFCC"/>
      </a:hlink>
      <a:folHlink>
        <a:srgbClr val="FFCC66"/>
      </a:folHlink>
    </a:clrScheme>
    <a:fontScheme name="Orb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8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Sharefai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harefaith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Sharefaith template</Template>
  <TotalTime>661</TotalTime>
  <Words>492</Words>
  <Application>Microsoft Office PowerPoint</Application>
  <PresentationFormat>On-screen Show (4:3)</PresentationFormat>
  <Paragraphs>131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Arial Unicode MS</vt:lpstr>
      <vt:lpstr>Calibri</vt:lpstr>
      <vt:lpstr>Times New Roman</vt:lpstr>
      <vt:lpstr>Wingdings</vt:lpstr>
      <vt:lpstr>Wingdings 3</vt:lpstr>
      <vt:lpstr>Sharefaith template</vt:lpstr>
      <vt:lpstr>1_Sharefaith template</vt:lpstr>
      <vt:lpstr>2_Sharefaith template</vt:lpstr>
      <vt:lpstr>9_Sharefaith template</vt:lpstr>
      <vt:lpstr>Orbit</vt:lpstr>
      <vt:lpstr>18_Sharefaith template</vt:lpstr>
      <vt:lpstr>6_Sharefaith template</vt:lpstr>
      <vt:lpstr>PowerPoint Presentation</vt:lpstr>
      <vt:lpstr>INTRODUCCIÓN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Luis</cp:lastModifiedBy>
  <cp:revision>77</cp:revision>
  <dcterms:created xsi:type="dcterms:W3CDTF">2012-10-18T19:12:35Z</dcterms:created>
  <dcterms:modified xsi:type="dcterms:W3CDTF">2021-03-05T16:20:46Z</dcterms:modified>
</cp:coreProperties>
</file>