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90" r:id="rId21"/>
    <p:sldId id="289" r:id="rId22"/>
    <p:sldId id="288" r:id="rId23"/>
    <p:sldId id="287" r:id="rId24"/>
    <p:sldId id="286" r:id="rId25"/>
    <p:sldId id="285" r:id="rId26"/>
    <p:sldId id="284" r:id="rId27"/>
    <p:sldId id="283" r:id="rId28"/>
    <p:sldId id="282" r:id="rId29"/>
    <p:sldId id="281" r:id="rId30"/>
    <p:sldId id="280" r:id="rId31"/>
    <p:sldId id="275" r:id="rId32"/>
    <p:sldId id="276" r:id="rId33"/>
    <p:sldId id="278" r:id="rId34"/>
    <p:sldId id="277" r:id="rId35"/>
    <p:sldId id="291" r:id="rId36"/>
    <p:sldId id="293" r:id="rId37"/>
    <p:sldId id="319" r:id="rId38"/>
    <p:sldId id="292" r:id="rId3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9933FF"/>
    <a:srgbClr val="9900CC"/>
    <a:srgbClr val="66FFCC"/>
    <a:srgbClr val="9966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04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30/01/2025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90681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30/01/2025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84405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30/01/2025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16884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úmero de diapositiva">
            <a:extLst>
              <a:ext uri="{FF2B5EF4-FFF2-40B4-BE49-F238E27FC236}">
                <a16:creationId xmlns:a16="http://schemas.microsoft.com/office/drawing/2014/main" id="{9509371E-2EA5-697C-664D-1AC1B9C6D04A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4446588" y="6330952"/>
            <a:ext cx="241300" cy="258763"/>
          </a:xfrm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fld id="{252D97F6-1B40-4E0E-916B-E7E84456EDA4}" type="slidenum">
              <a:rPr lang="es-NI" altLang="es-NI"/>
              <a:pPr/>
              <a:t>‹Nº›</a:t>
            </a:fld>
            <a:endParaRPr lang="es-NI" altLang="es-NI"/>
          </a:p>
        </p:txBody>
      </p:sp>
    </p:spTree>
    <p:extLst>
      <p:ext uri="{BB962C8B-B14F-4D97-AF65-F5344CB8AC3E}">
        <p14:creationId xmlns:p14="http://schemas.microsoft.com/office/powerpoint/2010/main" val="17024768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30/01/2025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13262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30/01/2025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25457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30/01/2025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1524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30/01/2025</a:t>
            </a:fld>
            <a:endParaRPr lang="es-E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95992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30/01/2025</a:t>
            </a:fld>
            <a:endParaRPr lang="es-E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72974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30/01/2025</a:t>
            </a:fld>
            <a:endParaRPr lang="es-E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5362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30/01/2025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55968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30/01/2025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42938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F6F5E-EB75-4C11-B48B-3C09A4E294EF}" type="datetimeFigureOut">
              <a:rPr lang="es-ES" smtClean="0"/>
              <a:t>30/01/2025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BA826-7FF3-4ED1-8D5F-0F8698BBDA0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1551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Esquina doblada 2"/>
          <p:cNvSpPr/>
          <p:nvPr/>
        </p:nvSpPr>
        <p:spPr>
          <a:xfrm>
            <a:off x="1" y="0"/>
            <a:ext cx="9144000" cy="1342959"/>
          </a:xfrm>
          <a:prstGeom prst="foldedCorne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34471" y="17396"/>
            <a:ext cx="8740587" cy="1325563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CINCO RAZONES PORQUE DEBO DE CONFIAR EN DIOS. ISAIAS.41:10.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0" y="1360356"/>
            <a:ext cx="9144000" cy="5497644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INTRODUCCION: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No temas, porque yo estoy contigo;</a:t>
            </a:r>
            <a:r>
              <a:rPr lang="es-ES" b="1" dirty="0">
                <a:solidFill>
                  <a:schemeClr val="bg1"/>
                </a:solidFill>
              </a:rPr>
              <a:t> no te desalientes, porque yo soy tu Dios. Te fortaleceré, ciertamente te ayudaré, sí, te sostendré con la diestra de mi justicia. </a:t>
            </a:r>
          </a:p>
          <a:p>
            <a:r>
              <a:rPr lang="es-ES" b="1" dirty="0">
                <a:solidFill>
                  <a:schemeClr val="bg1"/>
                </a:solidFill>
              </a:rPr>
              <a:t>En este versículo Dios anima a su pueblo para que no tema, y que confié en Él.</a:t>
            </a:r>
          </a:p>
          <a:p>
            <a:r>
              <a:rPr lang="es-ES" b="1" dirty="0">
                <a:solidFill>
                  <a:schemeClr val="bg1"/>
                </a:solidFill>
              </a:rPr>
              <a:t>Y nos da 5 razones para que podamos estar seguros confiados en Dios sin temer ningún obstáculo, dificultad.</a:t>
            </a:r>
          </a:p>
          <a:p>
            <a:r>
              <a:rPr lang="es-ES" b="1" dirty="0">
                <a:solidFill>
                  <a:schemeClr val="bg1"/>
                </a:solidFill>
              </a:rPr>
              <a:t>Estas cinco razones son:</a:t>
            </a:r>
          </a:p>
          <a:p>
            <a:r>
              <a:rPr lang="es-ES" b="1" dirty="0">
                <a:solidFill>
                  <a:schemeClr val="bg1"/>
                </a:solidFill>
              </a:rPr>
              <a:t>1. Yo Estoy Contigo.</a:t>
            </a:r>
          </a:p>
          <a:p>
            <a:r>
              <a:rPr lang="es-ES" b="1" dirty="0">
                <a:solidFill>
                  <a:schemeClr val="bg1"/>
                </a:solidFill>
              </a:rPr>
              <a:t>2. Yo Soy Tu Dios</a:t>
            </a:r>
          </a:p>
        </p:txBody>
      </p:sp>
    </p:spTree>
    <p:extLst>
      <p:ext uri="{BB962C8B-B14F-4D97-AF65-F5344CB8AC3E}">
        <p14:creationId xmlns:p14="http://schemas.microsoft.com/office/powerpoint/2010/main" val="299869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</a:rPr>
              <a:t>Ya que eres precioso a mis ojos,</a:t>
            </a:r>
            <a:r>
              <a:rPr lang="es-ES" b="1" dirty="0">
                <a:solidFill>
                  <a:schemeClr val="bg1"/>
                </a:solidFill>
              </a:rPr>
              <a:t> digno de honra, y yo te amo, daré a otros hombres en lugar tuyo, y a otros pueblos por tu vida. </a:t>
            </a:r>
          </a:p>
          <a:p>
            <a:r>
              <a:rPr lang="es-ES" b="1" dirty="0">
                <a:solidFill>
                  <a:schemeClr val="bg1"/>
                </a:solidFill>
              </a:rPr>
              <a:t>Somos preciosos ante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Él nos ama.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Isaias.43:1.</a:t>
            </a:r>
          </a:p>
          <a:p>
            <a:r>
              <a:rPr lang="es-ES" b="1" dirty="0">
                <a:solidFill>
                  <a:schemeClr val="bg1"/>
                </a:solidFill>
              </a:rPr>
              <a:t>Mas ahora, así dice el SEÑOR tu Creador, oh Jacob, y el que te formó, oh Israel: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No temas, porque yo te he redimido,</a:t>
            </a:r>
            <a:r>
              <a:rPr lang="es-ES" b="1" dirty="0">
                <a:solidFill>
                  <a:schemeClr val="bg1"/>
                </a:solidFill>
              </a:rPr>
              <a:t> te he llamado por tu nombre; mío eres tú. </a:t>
            </a:r>
          </a:p>
          <a:p>
            <a:r>
              <a:rPr lang="es-ES" b="1" dirty="0">
                <a:solidFill>
                  <a:schemeClr val="bg1"/>
                </a:solidFill>
              </a:rPr>
              <a:t>Somos de Él, le pertenecemos.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22581"/>
            <a:ext cx="4237149" cy="683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9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I Pedro.2:10.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vosotros sois linaje escogido, real sacerdocio, nación santa,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33FF"/>
                </a:highlight>
              </a:rPr>
              <a:t>pueblo adquirido para posesión de Dios,</a:t>
            </a:r>
            <a:r>
              <a:rPr lang="es-ES" b="1" dirty="0">
                <a:solidFill>
                  <a:schemeClr val="bg1"/>
                </a:solidFill>
              </a:rPr>
              <a:t> a fin de que anunciéis las virtudes de aquel que os llamó de las tinieblas a su luz admirable; </a:t>
            </a:r>
          </a:p>
          <a:p>
            <a:r>
              <a:rPr lang="es-ES" b="1" dirty="0">
                <a:solidFill>
                  <a:schemeClr val="bg1"/>
                </a:solidFill>
              </a:rPr>
              <a:t>Somos hijos de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I Juan.4:4.</a:t>
            </a:r>
          </a:p>
          <a:p>
            <a:r>
              <a:rPr lang="es-ES" b="1" dirty="0">
                <a:solidFill>
                  <a:schemeClr val="bg1"/>
                </a:solidFill>
              </a:rPr>
              <a:t>Hijos míos,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</a:rPr>
              <a:t>vosotros sois de Dios y los habéis vencido,</a:t>
            </a:r>
            <a:r>
              <a:rPr lang="es-ES" b="1" dirty="0">
                <a:solidFill>
                  <a:schemeClr val="bg1"/>
                </a:solidFill>
              </a:rPr>
              <a:t> porque mayor es el que está en vosotros que el que está en el mundo. </a:t>
            </a:r>
          </a:p>
          <a:p>
            <a:r>
              <a:rPr lang="es-ES" b="1" dirty="0">
                <a:solidFill>
                  <a:schemeClr val="bg1"/>
                </a:solidFill>
              </a:rPr>
              <a:t>Por eso tenemos esta seguridad.</a:t>
            </a:r>
          </a:p>
          <a:p>
            <a:endParaRPr lang="es-ES" b="1" dirty="0">
              <a:solidFill>
                <a:schemeClr val="bg1"/>
              </a:solidFill>
            </a:endParaRP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22582"/>
            <a:ext cx="4237149" cy="3715700"/>
          </a:xfrm>
          <a:prstGeom prst="rect">
            <a:avLst/>
          </a:prstGeom>
          <a:solidFill>
            <a:srgbClr val="7030A0"/>
          </a:solidFill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314" y="3738281"/>
            <a:ext cx="4127686" cy="311971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46724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II Timoteo.1:12.</a:t>
            </a:r>
          </a:p>
          <a:p>
            <a:r>
              <a:rPr lang="es-ES" b="1" dirty="0">
                <a:solidFill>
                  <a:schemeClr val="bg1"/>
                </a:solidFill>
              </a:rPr>
              <a:t>Por lo cual también sufro estas cosas, pero no me avergüenzo; porque yo sé en quién he creído,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66FF"/>
                </a:highlight>
              </a:rPr>
              <a:t>y estoy convencido de que es poderoso para guardar mi depósito hasta aquel día.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Y como hijos de Dios debemos de confiar en Nuestro Padre Celestial.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Él no se puede negar a si mismo.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II Timoteo.2:13.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CC"/>
                </a:highlight>
              </a:rPr>
              <a:t>Si somos infieles, El permanece fiel,</a:t>
            </a:r>
            <a:r>
              <a:rPr lang="es-ES" b="1" dirty="0">
                <a:solidFill>
                  <a:schemeClr val="bg1"/>
                </a:solidFill>
              </a:rPr>
              <a:t> pues no puede negarse a sí mismo. 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22582"/>
            <a:ext cx="4237149" cy="6835417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153997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Pentágono 1"/>
          <p:cNvSpPr/>
          <p:nvPr/>
        </p:nvSpPr>
        <p:spPr>
          <a:xfrm>
            <a:off x="0" y="0"/>
            <a:ext cx="4518212" cy="578224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746812" cy="6835417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ME FORTALECE.</a:t>
            </a:r>
          </a:p>
          <a:p>
            <a:r>
              <a:rPr lang="es-ES" b="1" dirty="0">
                <a:solidFill>
                  <a:schemeClr val="bg1"/>
                </a:solidFill>
              </a:rPr>
              <a:t>La tercera razón porque debo de confiar en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Es porque Él me fortalece siempre.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Isaias.41:10.</a:t>
            </a:r>
          </a:p>
          <a:p>
            <a:r>
              <a:rPr lang="es-ES" b="1" dirty="0">
                <a:solidFill>
                  <a:schemeClr val="bg1"/>
                </a:solidFill>
              </a:rPr>
              <a:t>No temas, porque yo estoy contigo; no te desalientes, porque yo soy tu Dios.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00CC"/>
                </a:highlight>
              </a:rPr>
              <a:t>Te fortaleceré,</a:t>
            </a:r>
            <a:r>
              <a:rPr lang="es-ES" b="1" dirty="0">
                <a:solidFill>
                  <a:schemeClr val="bg1"/>
                </a:solidFill>
              </a:rPr>
              <a:t> ciertamente te ayudaré, sí, te sostendré con la diestra de mi justicia. </a:t>
            </a:r>
          </a:p>
          <a:p>
            <a:r>
              <a:rPr lang="es-ES" b="1" dirty="0">
                <a:solidFill>
                  <a:schemeClr val="bg1"/>
                </a:solidFill>
              </a:rPr>
              <a:t>Dios siempre nos esta fortaleciendo siempre.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Filipenses.4:13.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812" y="22581"/>
            <a:ext cx="4397188" cy="6835417"/>
          </a:xfrm>
          <a:prstGeom prst="rect">
            <a:avLst/>
          </a:prstGeom>
          <a:solidFill>
            <a:srgbClr val="FF99CC"/>
          </a:solidFill>
        </p:spPr>
      </p:pic>
    </p:spTree>
    <p:extLst>
      <p:ext uri="{BB962C8B-B14F-4D97-AF65-F5344CB8AC3E}">
        <p14:creationId xmlns:p14="http://schemas.microsoft.com/office/powerpoint/2010/main" val="337235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Todo lo puedo en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Cristo que me fortalece.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La energía, la fortaleza viene solo de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No hay otro que nos pueda fortalecer como Dios, el poder perfecto.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Salmos.73:26.</a:t>
            </a:r>
          </a:p>
          <a:p>
            <a:r>
              <a:rPr lang="es-ES" b="1" dirty="0">
                <a:solidFill>
                  <a:schemeClr val="bg1"/>
                </a:solidFill>
              </a:rPr>
              <a:t>Mi carne y mi corazón pueden desfallecer,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pero Dios es la fortaleza de mi corazón</a:t>
            </a:r>
            <a:r>
              <a:rPr lang="es-ES" b="1" dirty="0">
                <a:solidFill>
                  <a:schemeClr val="bg1"/>
                </a:solidFill>
              </a:rPr>
              <a:t> y mi porción para siempre. </a:t>
            </a:r>
          </a:p>
          <a:p>
            <a:r>
              <a:rPr lang="es-ES" b="1" dirty="0">
                <a:solidFill>
                  <a:schemeClr val="bg1"/>
                </a:solidFill>
              </a:rPr>
              <a:t>Aunque nuestro cuerpo se sienta débil cansado.</a:t>
            </a:r>
          </a:p>
          <a:p>
            <a:r>
              <a:rPr lang="es-ES" b="1" dirty="0">
                <a:solidFill>
                  <a:schemeClr val="bg1"/>
                </a:solidFill>
              </a:rPr>
              <a:t>Nuestro corazón desanimado.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0"/>
            <a:ext cx="423714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7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Dios nos fortalecerá para salir adelante siempre.</a:t>
            </a:r>
          </a:p>
          <a:p>
            <a:r>
              <a:rPr lang="es-ES" b="1" dirty="0">
                <a:solidFill>
                  <a:schemeClr val="bg1"/>
                </a:solidFill>
              </a:rPr>
              <a:t>Por eso cuando somos débiles, es que somos más fuertes.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II Corintios.12:10.</a:t>
            </a:r>
          </a:p>
          <a:p>
            <a:r>
              <a:rPr lang="es-ES" b="1" dirty="0">
                <a:solidFill>
                  <a:schemeClr val="bg1"/>
                </a:solidFill>
              </a:rPr>
              <a:t>Por eso me complazco en las debilidades, en insultos, en privaciones, en persecuciones y en angustias por amor a Cristo;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porque cuando soy débil, entonces soy fuerte.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Es cuando somos conscientes de Nuestra propia debilidad e insignificancia es que más dependemos del poder de Dios. 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2" y="22582"/>
            <a:ext cx="4237148" cy="6835418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147709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Y es cuando así estamos reposando sobre Él en plena dependencia que se manifiesta Su poder en Nosotros, y que somos verdaderamente fuertes.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Salmos.18:1-2.</a:t>
            </a:r>
          </a:p>
          <a:p>
            <a:r>
              <a:rPr lang="es-ES" b="1" dirty="0">
                <a:solidFill>
                  <a:schemeClr val="bg1"/>
                </a:solidFill>
              </a:rPr>
              <a:t>Yo te amo, SEÑOR,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fortaleza mía.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Para David su fortaleza, su fuerza era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Observemos las figuras empleadas en su forma de hablar para describir la fuerza.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V.2.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40" y="22582"/>
            <a:ext cx="4328160" cy="6835417"/>
          </a:xfrm>
          <a:prstGeom prst="rect">
            <a:avLst/>
          </a:prstGeom>
          <a:solidFill>
            <a:srgbClr val="FF3399"/>
          </a:solidFill>
        </p:spPr>
      </p:pic>
    </p:spTree>
    <p:extLst>
      <p:ext uri="{BB962C8B-B14F-4D97-AF65-F5344CB8AC3E}">
        <p14:creationId xmlns:p14="http://schemas.microsoft.com/office/powerpoint/2010/main" val="370745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El SEÑOR es mi roca,</a:t>
            </a:r>
            <a:r>
              <a:rPr lang="es-ES" b="1" dirty="0">
                <a:solidFill>
                  <a:schemeClr val="bg1"/>
                </a:solidFill>
              </a:rPr>
              <a:t> mi baluarte y mi libertador; mi Dios, mi roca en quien me refugio; mi escudo y el cuerno de mi salvación, mi altura inexpugnable. </a:t>
            </a:r>
          </a:p>
          <a:p>
            <a:r>
              <a:rPr lang="es-ES" b="1" dirty="0">
                <a:solidFill>
                  <a:schemeClr val="bg1"/>
                </a:solidFill>
              </a:rPr>
              <a:t>Era:</a:t>
            </a:r>
          </a:p>
          <a:p>
            <a:r>
              <a:rPr lang="es-ES" b="1" dirty="0">
                <a:solidFill>
                  <a:schemeClr val="bg1"/>
                </a:solidFill>
              </a:rPr>
              <a:t>1. Su Roca.</a:t>
            </a:r>
          </a:p>
          <a:p>
            <a:r>
              <a:rPr lang="es-ES" b="1" dirty="0">
                <a:solidFill>
                  <a:schemeClr val="bg1"/>
                </a:solidFill>
              </a:rPr>
              <a:t>2. Su Baluarte- Apoyo.</a:t>
            </a:r>
          </a:p>
          <a:p>
            <a:r>
              <a:rPr lang="es-ES" b="1" dirty="0">
                <a:solidFill>
                  <a:schemeClr val="bg1"/>
                </a:solidFill>
              </a:rPr>
              <a:t>3. Su Libertador.</a:t>
            </a:r>
          </a:p>
          <a:p>
            <a:r>
              <a:rPr lang="es-ES" b="1" dirty="0">
                <a:solidFill>
                  <a:schemeClr val="bg1"/>
                </a:solidFill>
              </a:rPr>
              <a:t>4. Su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5. Su Refugio.</a:t>
            </a:r>
          </a:p>
          <a:p>
            <a:r>
              <a:rPr lang="es-ES" b="1" dirty="0">
                <a:solidFill>
                  <a:schemeClr val="bg1"/>
                </a:solidFill>
              </a:rPr>
              <a:t>6. Su Cuerno.</a:t>
            </a:r>
          </a:p>
          <a:p>
            <a:r>
              <a:rPr lang="es-ES" b="1" dirty="0">
                <a:solidFill>
                  <a:schemeClr val="bg1"/>
                </a:solidFill>
              </a:rPr>
              <a:t>7. Su Altura.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22581"/>
            <a:ext cx="4237149" cy="683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1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Él Señor es fiel en sus promesas y la cumple.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II Tesalonicenses.3:3.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</a:rPr>
              <a:t>Pero fiel es el Señor quien os fortalecerá</a:t>
            </a:r>
            <a:r>
              <a:rPr lang="es-ES" b="1" dirty="0">
                <a:solidFill>
                  <a:schemeClr val="bg1"/>
                </a:solidFill>
              </a:rPr>
              <a:t> y protegerá del maligno. </a:t>
            </a:r>
          </a:p>
          <a:p>
            <a:r>
              <a:rPr lang="es-ES" b="1" dirty="0">
                <a:solidFill>
                  <a:schemeClr val="bg1"/>
                </a:solidFill>
              </a:rPr>
              <a:t>Él nos ha dicho que nos protegerá y así lo está haciendo.</a:t>
            </a:r>
          </a:p>
          <a:p>
            <a:r>
              <a:rPr lang="es-ES" b="1" dirty="0">
                <a:solidFill>
                  <a:schemeClr val="bg1"/>
                </a:solidFill>
              </a:rPr>
              <a:t>Esto nos enseña a no fijar la mirada en los hombres infieles, sino a fijarla en Nuestro fiel y constante Dios. </a:t>
            </a:r>
          </a:p>
          <a:p>
            <a:r>
              <a:rPr lang="es-ES" b="1" dirty="0">
                <a:solidFill>
                  <a:schemeClr val="bg1"/>
                </a:solidFill>
              </a:rPr>
              <a:t>Él es fiel para consolidarnos hasta el fin.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22581"/>
            <a:ext cx="4237149" cy="6835417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238915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I Cronicas.16:11.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</a:rPr>
              <a:t>Buscad al SEÑOR y su fortaleza;</a:t>
            </a:r>
            <a:r>
              <a:rPr lang="es-ES" b="1" dirty="0">
                <a:solidFill>
                  <a:schemeClr val="bg1"/>
                </a:solidFill>
              </a:rPr>
              <a:t> buscad su rostro continuamente. </a:t>
            </a:r>
          </a:p>
          <a:p>
            <a:r>
              <a:rPr lang="es-ES" b="1" dirty="0">
                <a:solidFill>
                  <a:schemeClr val="bg1"/>
                </a:solidFill>
              </a:rPr>
              <a:t>Por eso debemos de buscar su fortaleza siempre.</a:t>
            </a:r>
          </a:p>
          <a:p>
            <a:r>
              <a:rPr lang="es-ES" b="1" dirty="0">
                <a:solidFill>
                  <a:schemeClr val="bg1"/>
                </a:solidFill>
              </a:rPr>
              <a:t>Ya que en Él esta la fuerza.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Efesios.6:10.</a:t>
            </a:r>
          </a:p>
          <a:p>
            <a:r>
              <a:rPr lang="es-ES" b="1" dirty="0">
                <a:solidFill>
                  <a:schemeClr val="bg1"/>
                </a:solidFill>
              </a:rPr>
              <a:t>Por lo demás,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fortaleceos en el Señor y en el poder</a:t>
            </a:r>
            <a:r>
              <a:rPr lang="es-ES" b="1" dirty="0">
                <a:solidFill>
                  <a:schemeClr val="bg1"/>
                </a:solidFill>
              </a:rPr>
              <a:t> de su fuerza. </a:t>
            </a:r>
          </a:p>
          <a:p>
            <a:r>
              <a:rPr lang="es-ES" b="1" dirty="0">
                <a:solidFill>
                  <a:schemeClr val="bg1"/>
                </a:solidFill>
              </a:rPr>
              <a:t>Ese poder obra en Nosotros.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Efesios.3:20.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46" y="22581"/>
            <a:ext cx="4331354" cy="6835418"/>
          </a:xfrm>
          <a:prstGeom prst="rect">
            <a:avLst/>
          </a:prstGeom>
          <a:solidFill>
            <a:srgbClr val="C00000"/>
          </a:solidFill>
        </p:spPr>
      </p:pic>
    </p:spTree>
    <p:extLst>
      <p:ext uri="{BB962C8B-B14F-4D97-AF65-F5344CB8AC3E}">
        <p14:creationId xmlns:p14="http://schemas.microsoft.com/office/powerpoint/2010/main" val="332309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3. Me Fortalece.</a:t>
            </a:r>
          </a:p>
          <a:p>
            <a:r>
              <a:rPr lang="es-ES" b="1" dirty="0">
                <a:solidFill>
                  <a:schemeClr val="bg1"/>
                </a:solidFill>
              </a:rPr>
              <a:t>4. Me Ayudara.</a:t>
            </a:r>
          </a:p>
          <a:p>
            <a:r>
              <a:rPr lang="es-ES" b="1" dirty="0">
                <a:solidFill>
                  <a:schemeClr val="bg1"/>
                </a:solidFill>
              </a:rPr>
              <a:t>5. Nos Sostiene.</a:t>
            </a:r>
          </a:p>
          <a:p>
            <a:r>
              <a:rPr lang="es-ES" b="1" dirty="0">
                <a:solidFill>
                  <a:schemeClr val="bg1"/>
                </a:solidFill>
              </a:rPr>
              <a:t>¿Qué más queremos para estar confiamos en Dios?</a:t>
            </a:r>
          </a:p>
          <a:p>
            <a:r>
              <a:rPr lang="es-ES" b="1" dirty="0">
                <a:solidFill>
                  <a:schemeClr val="bg1"/>
                </a:solidFill>
              </a:rPr>
              <a:t>Estas cinco verdades son y deben de ser siempre nuestra fortaleza.</a:t>
            </a:r>
          </a:p>
          <a:p>
            <a:r>
              <a:rPr lang="es-ES" b="1" dirty="0">
                <a:solidFill>
                  <a:schemeClr val="bg1"/>
                </a:solidFill>
              </a:rPr>
              <a:t>Siempre que Usted tenga alguna dificultad en su vida sepa que Dios estará siempre de su lado.</a:t>
            </a:r>
          </a:p>
          <a:p>
            <a:r>
              <a:rPr lang="es-ES" b="1" dirty="0">
                <a:solidFill>
                  <a:schemeClr val="bg1"/>
                </a:solidFill>
              </a:rPr>
              <a:t>Ayudándole. </a:t>
            </a:r>
          </a:p>
          <a:p>
            <a:r>
              <a:rPr lang="es-ES" b="1" dirty="0">
                <a:solidFill>
                  <a:schemeClr val="bg1"/>
                </a:solidFill>
              </a:rPr>
              <a:t>Sosteniéndole. </a:t>
            </a:r>
          </a:p>
          <a:p>
            <a:r>
              <a:rPr lang="es-ES" b="1" dirty="0">
                <a:solidFill>
                  <a:schemeClr val="bg1"/>
                </a:solidFill>
              </a:rPr>
              <a:t>Fortaleciéndole.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-1"/>
            <a:ext cx="4235121" cy="6857999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157045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Y a aquel que es poderoso para hacer todo mucho más abundantemente de lo que pedimos o entendemos,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</a:rPr>
              <a:t>según el poder que obra en nosotros,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El poder de Dios actúa en Nosotros atraves de su Palabra.</a:t>
            </a:r>
          </a:p>
          <a:p>
            <a:r>
              <a:rPr lang="es-ES" b="1" dirty="0">
                <a:solidFill>
                  <a:schemeClr val="bg1"/>
                </a:solidFill>
              </a:rPr>
              <a:t>Sin Dios nada podemos hacer.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Juan.15:5.</a:t>
            </a:r>
          </a:p>
          <a:p>
            <a:r>
              <a:rPr lang="es-ES" b="1" dirty="0">
                <a:solidFill>
                  <a:schemeClr val="bg1"/>
                </a:solidFill>
              </a:rPr>
              <a:t>Yo soy la vid, vosotros los sarmientos; el que permanece en mí y yo en él, ése da mucho fruto,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</a:rPr>
              <a:t>porque separados de mí nada podéis hacer.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-1"/>
            <a:ext cx="423714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7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Pentágono 1"/>
          <p:cNvSpPr/>
          <p:nvPr/>
        </p:nvSpPr>
        <p:spPr>
          <a:xfrm>
            <a:off x="0" y="0"/>
            <a:ext cx="4572000" cy="578224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49" cy="6835417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ME AYUDARA.</a:t>
            </a:r>
          </a:p>
          <a:p>
            <a:r>
              <a:rPr lang="es-ES" b="1" dirty="0">
                <a:solidFill>
                  <a:schemeClr val="bg1"/>
                </a:solidFill>
              </a:rPr>
              <a:t>La cuarta razón es que Dios siempre me ayudara.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Isaias.41:10.</a:t>
            </a:r>
          </a:p>
          <a:p>
            <a:r>
              <a:rPr lang="es-ES" b="1" dirty="0">
                <a:solidFill>
                  <a:schemeClr val="bg1"/>
                </a:solidFill>
              </a:rPr>
              <a:t>No temas, porque yo estoy contigo; no te desalientes, porque yo soy tu Dios. Te fortaleceré,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ciertamente te ayudaré,</a:t>
            </a:r>
            <a:r>
              <a:rPr lang="es-ES" b="1" dirty="0">
                <a:solidFill>
                  <a:schemeClr val="bg1"/>
                </a:solidFill>
              </a:rPr>
              <a:t> sí, te sostendré con la diestra de mi justicia. </a:t>
            </a:r>
          </a:p>
          <a:p>
            <a:r>
              <a:rPr lang="es-ES" b="1" dirty="0">
                <a:solidFill>
                  <a:schemeClr val="bg1"/>
                </a:solidFill>
              </a:rPr>
              <a:t>Dios siempre nos ayudara a salir de cualquier dificultad en que estemos.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I Corintios.10:13.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0"/>
            <a:ext cx="4237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4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17440" cy="6835417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33FF"/>
                </a:highlight>
              </a:rPr>
              <a:t>No os ha sobrevenido ninguna tentación que no sea común a los hombres; y fiel es Dios, que no permitirá que vosotros seáis tentados más allá de lo que podéis soportar,</a:t>
            </a:r>
            <a:r>
              <a:rPr lang="es-ES" b="1" dirty="0">
                <a:solidFill>
                  <a:schemeClr val="bg1"/>
                </a:solidFill>
              </a:rPr>
              <a:t> sino que con la tentación proveerá también la vía de escape, a fin de que podáis resistirla. </a:t>
            </a:r>
          </a:p>
          <a:p>
            <a:r>
              <a:rPr lang="es-ES" b="1" dirty="0">
                <a:solidFill>
                  <a:schemeClr val="bg1"/>
                </a:solidFill>
              </a:rPr>
              <a:t>Él nos da la salida para que podamos escapar de cualquier tentación, dificultad que se nos presente.</a:t>
            </a:r>
          </a:p>
          <a:p>
            <a:r>
              <a:rPr lang="es-ES" b="1" dirty="0">
                <a:solidFill>
                  <a:schemeClr val="bg1"/>
                </a:solidFill>
              </a:rPr>
              <a:t>Él nos rescatara.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II Pedro.2:7.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306" y="-1"/>
            <a:ext cx="414169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8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99CC"/>
                </a:highlight>
              </a:rPr>
              <a:t>El Señor, entonces, sabe rescatar de tentación a los piadosos,</a:t>
            </a:r>
            <a:r>
              <a:rPr lang="es-ES" b="1" dirty="0">
                <a:solidFill>
                  <a:schemeClr val="bg1"/>
                </a:solidFill>
              </a:rPr>
              <a:t> y reservar a los injustos bajo castigo para el día del juicio, </a:t>
            </a:r>
          </a:p>
          <a:p>
            <a:r>
              <a:rPr lang="es-ES" b="1" dirty="0">
                <a:solidFill>
                  <a:schemeClr val="bg1"/>
                </a:solidFill>
              </a:rPr>
              <a:t>Si confiamos siempre en Dios, Él nos guardara- rescatara.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Apocalipsis.3:10.</a:t>
            </a:r>
          </a:p>
          <a:p>
            <a:r>
              <a:rPr lang="es-ES" b="1" dirty="0">
                <a:solidFill>
                  <a:schemeClr val="bg1"/>
                </a:solidFill>
              </a:rPr>
              <a:t>'Porque has guardado la palabra de mi perseverancia,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66FF"/>
                </a:highlight>
              </a:rPr>
              <a:t>yo también te guardaré de la hora de la prueba,</a:t>
            </a:r>
            <a:r>
              <a:rPr lang="es-ES" b="1" dirty="0">
                <a:solidFill>
                  <a:schemeClr val="bg1"/>
                </a:solidFill>
              </a:rPr>
              <a:t> esa hora que está por venir sobre todo el mundo para poner a prueba a los que habitan sobre la tierra.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773707" y="22582"/>
            <a:ext cx="4370294" cy="95474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¿QUIÉN RESCATO A DAVID DE GOLIAT?</a:t>
            </a:r>
          </a:p>
        </p:txBody>
      </p:sp>
      <p:sp>
        <p:nvSpPr>
          <p:cNvPr id="5" name="Elipse 4"/>
          <p:cNvSpPr/>
          <p:nvPr/>
        </p:nvSpPr>
        <p:spPr>
          <a:xfrm>
            <a:off x="5002307" y="1071705"/>
            <a:ext cx="3872752" cy="95905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DIOS.</a:t>
            </a:r>
          </a:p>
          <a:p>
            <a:pPr algn="ctr"/>
            <a:r>
              <a:rPr lang="es-ES" sz="2400" b="1" dirty="0"/>
              <a:t>I Samuel.17:37.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773707" y="2183971"/>
            <a:ext cx="4370293" cy="120287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¿QUIÉN RESCATO A SADRAC, MESAC, ABED-NEGO DEL FUEGO? </a:t>
            </a:r>
          </a:p>
        </p:txBody>
      </p:sp>
      <p:sp>
        <p:nvSpPr>
          <p:cNvPr id="7" name="Elipse 6"/>
          <p:cNvSpPr/>
          <p:nvPr/>
        </p:nvSpPr>
        <p:spPr>
          <a:xfrm>
            <a:off x="5325035" y="3481232"/>
            <a:ext cx="3452532" cy="1008024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DIOS.</a:t>
            </a:r>
          </a:p>
          <a:p>
            <a:pPr algn="ctr"/>
            <a:r>
              <a:rPr lang="es-ES" sz="2400" b="1" dirty="0"/>
              <a:t>Daniel.3:28.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4906851" y="4642469"/>
            <a:ext cx="4237149" cy="98163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¿QUIÉN SALVO A DANIEL DE LOS LEONES?</a:t>
            </a:r>
          </a:p>
        </p:txBody>
      </p:sp>
      <p:sp>
        <p:nvSpPr>
          <p:cNvPr id="10" name="Elipse 9"/>
          <p:cNvSpPr/>
          <p:nvPr/>
        </p:nvSpPr>
        <p:spPr>
          <a:xfrm>
            <a:off x="5294779" y="5862916"/>
            <a:ext cx="3482788" cy="99508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DIOS.</a:t>
            </a:r>
          </a:p>
          <a:p>
            <a:pPr algn="ctr"/>
            <a:r>
              <a:rPr lang="es-ES" sz="2400" b="1" dirty="0"/>
              <a:t>Daniel.6:26-27.</a:t>
            </a:r>
          </a:p>
        </p:txBody>
      </p:sp>
    </p:spTree>
    <p:extLst>
      <p:ext uri="{BB962C8B-B14F-4D97-AF65-F5344CB8AC3E}">
        <p14:creationId xmlns:p14="http://schemas.microsoft.com/office/powerpoint/2010/main" val="42796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Él nos salva de Nuestros adversarios.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Salmos.44:7.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CC"/>
                </a:highlight>
              </a:rPr>
              <a:t>Pues tú nos has salvado de nuestros adversarios,</a:t>
            </a:r>
            <a:r>
              <a:rPr lang="es-ES" b="1" dirty="0">
                <a:solidFill>
                  <a:schemeClr val="bg1"/>
                </a:solidFill>
              </a:rPr>
              <a:t> y has avergonzado a los que nos aborrecen. </a:t>
            </a:r>
          </a:p>
          <a:p>
            <a:r>
              <a:rPr lang="es-ES" b="1" dirty="0">
                <a:solidFill>
                  <a:schemeClr val="bg1"/>
                </a:solidFill>
              </a:rPr>
              <a:t>Dios nos rescata a un del hombre violento.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Salmos.18:48.</a:t>
            </a:r>
          </a:p>
          <a:p>
            <a:r>
              <a:rPr lang="es-ES" b="1" dirty="0">
                <a:solidFill>
                  <a:schemeClr val="bg1"/>
                </a:solidFill>
              </a:rPr>
              <a:t>el que me libra de mis enemigos. Ciertamente tú me exaltas sobre los que se levantan contra mí;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00CC"/>
                </a:highlight>
              </a:rPr>
              <a:t>me rescatas del hombre violento.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22581"/>
            <a:ext cx="4237149" cy="683541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02859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Dios está pronto para socorrernos- ayudarnos.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Salmos.119:173.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Pronta esté tu mano a socorrerme,</a:t>
            </a:r>
            <a:r>
              <a:rPr lang="es-ES" b="1" dirty="0">
                <a:solidFill>
                  <a:schemeClr val="bg1"/>
                </a:solidFill>
              </a:rPr>
              <a:t> porque tus preceptos he escogido.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Salmos.119:117.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Sostenme, para estar seguro,</a:t>
            </a:r>
            <a:r>
              <a:rPr lang="es-ES" b="1" dirty="0">
                <a:solidFill>
                  <a:schemeClr val="bg1"/>
                </a:solidFill>
              </a:rPr>
              <a:t> y que continuamente preste atención a tus estatutos.</a:t>
            </a:r>
          </a:p>
          <a:p>
            <a:r>
              <a:rPr lang="es-ES" b="1" dirty="0">
                <a:solidFill>
                  <a:schemeClr val="bg1"/>
                </a:solidFill>
              </a:rPr>
              <a:t>Solo la ayuda de Dios no es en vano.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Salmos.108:12-13.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Danos ayuda contra el adversario,</a:t>
            </a:r>
            <a:r>
              <a:rPr lang="es-ES" b="1" dirty="0">
                <a:solidFill>
                  <a:schemeClr val="bg1"/>
                </a:solidFill>
              </a:rPr>
              <a:t> pues vano es el auxilio del hombre.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V.13.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En Dios haremos proezas,</a:t>
            </a:r>
            <a:r>
              <a:rPr lang="es-ES" b="1" dirty="0">
                <a:solidFill>
                  <a:schemeClr val="bg1"/>
                </a:solidFill>
              </a:rPr>
              <a:t> y El hollará a nuestros adversarios.  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0" y="22581"/>
            <a:ext cx="4317999" cy="6835417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158756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Sin Él Señor la situación es desesperada, y nadie más puede ayudarnos, aun la ayuda del hombre es vana. </a:t>
            </a:r>
          </a:p>
          <a:p>
            <a:r>
              <a:rPr lang="es-ES" b="1" dirty="0">
                <a:solidFill>
                  <a:schemeClr val="bg1"/>
                </a:solidFill>
              </a:rPr>
              <a:t>Como la desesperación de este Padre con su hijo.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Marcos.9:21-22.</a:t>
            </a:r>
          </a:p>
          <a:p>
            <a:r>
              <a:rPr lang="es-ES" b="1" dirty="0">
                <a:solidFill>
                  <a:schemeClr val="bg1"/>
                </a:solidFill>
              </a:rPr>
              <a:t>Jesús preguntó al padre: ¿Cuánto tiempo hace que le sucede esto?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Y él respondió: Desde su niñez.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Imaginémonos a este hombre ver sufrir a su hijo tanto tiempo desde su niñez.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V.22.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</a:rPr>
              <a:t>Y muchas veces lo ha echado en el fuego y también en el agua para destruirlo.</a:t>
            </a:r>
            <a:r>
              <a:rPr lang="es-ES" b="1" dirty="0">
                <a:solidFill>
                  <a:schemeClr val="bg1"/>
                </a:solidFill>
              </a:rPr>
              <a:t> Pero si tú puedes hacer algo, ten misericordia de nosotros y ayúdanos.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-1"/>
            <a:ext cx="423714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6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El sufrimiento.</a:t>
            </a:r>
          </a:p>
          <a:p>
            <a:r>
              <a:rPr lang="es-ES" b="1" dirty="0">
                <a:solidFill>
                  <a:schemeClr val="bg1"/>
                </a:solidFill>
              </a:rPr>
              <a:t>Lo echa en el fuego.</a:t>
            </a:r>
          </a:p>
          <a:p>
            <a:r>
              <a:rPr lang="es-ES" b="1" dirty="0">
                <a:solidFill>
                  <a:schemeClr val="bg1"/>
                </a:solidFill>
              </a:rPr>
              <a:t>Lo echa en el agua.</a:t>
            </a:r>
          </a:p>
          <a:p>
            <a:r>
              <a:rPr lang="es-ES" b="1" dirty="0">
                <a:solidFill>
                  <a:schemeClr val="bg1"/>
                </a:solidFill>
              </a:rPr>
              <a:t>Quería destruirlo quitarle la vida.</a:t>
            </a:r>
          </a:p>
          <a:p>
            <a:r>
              <a:rPr lang="es-ES" b="1" dirty="0">
                <a:solidFill>
                  <a:schemeClr val="bg1"/>
                </a:solidFill>
              </a:rPr>
              <a:t>Esta desesperado ninguna ayuda de hombre le podrá ser bueno.</a:t>
            </a:r>
          </a:p>
          <a:p>
            <a:r>
              <a:rPr lang="es-ES" b="1" dirty="0">
                <a:solidFill>
                  <a:schemeClr val="bg1"/>
                </a:solidFill>
              </a:rPr>
              <a:t>Toda ayuda de hombre es vana.</a:t>
            </a:r>
          </a:p>
          <a:p>
            <a:r>
              <a:rPr lang="es-ES" b="1" dirty="0">
                <a:solidFill>
                  <a:schemeClr val="bg1"/>
                </a:solidFill>
              </a:rPr>
              <a:t>Solo Jesús podía ayudarle.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V.27.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</a:rPr>
              <a:t>Pero Jesús, tomándolo de la mano,</a:t>
            </a:r>
            <a:r>
              <a:rPr lang="es-ES" b="1" dirty="0">
                <a:solidFill>
                  <a:schemeClr val="bg1"/>
                </a:solidFill>
              </a:rPr>
              <a:t> lo levantó, y él se puso en pie.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3711388"/>
            <a:ext cx="4237149" cy="314661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0"/>
            <a:ext cx="4237149" cy="371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5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Pentágono 1"/>
          <p:cNvSpPr/>
          <p:nvPr/>
        </p:nvSpPr>
        <p:spPr>
          <a:xfrm>
            <a:off x="0" y="0"/>
            <a:ext cx="4545106" cy="564776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" y="22582"/>
            <a:ext cx="4749050" cy="6835417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NOS SOSTIENE.</a:t>
            </a:r>
          </a:p>
          <a:p>
            <a:r>
              <a:rPr lang="es-ES" b="1" dirty="0">
                <a:solidFill>
                  <a:schemeClr val="bg1"/>
                </a:solidFill>
              </a:rPr>
              <a:t>La quinta razón porque Yo debo de confiar en Dios es porque Él me sostiene.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Isaias.41:10.</a:t>
            </a:r>
          </a:p>
          <a:p>
            <a:r>
              <a:rPr lang="es-ES" b="1" dirty="0">
                <a:solidFill>
                  <a:schemeClr val="bg1"/>
                </a:solidFill>
              </a:rPr>
              <a:t>No temas, porque yo estoy contigo; no te desalientes, porque yo soy tu Dios. Te fortaleceré, ciertamente te ayudaré, sí,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te sostendré con la diestra de mi justicia.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Dios nos sostiene para estar de pies siempre.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Isaias.41:13.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052" y="-1"/>
            <a:ext cx="439494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51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Porque yo soy el SEÑOR tu Dios,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</a:rPr>
              <a:t>que sostiene tu diestra, que te dice:</a:t>
            </a:r>
            <a:r>
              <a:rPr lang="es-ES" b="1" dirty="0">
                <a:solidFill>
                  <a:schemeClr val="bg1"/>
                </a:solidFill>
              </a:rPr>
              <a:t> "No temas, yo te ayudaré." </a:t>
            </a:r>
          </a:p>
          <a:p>
            <a:r>
              <a:rPr lang="es-ES" b="1" dirty="0">
                <a:solidFill>
                  <a:schemeClr val="bg1"/>
                </a:solidFill>
              </a:rPr>
              <a:t>Aun cuando caigamos Dios nos sostiene.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Salmos.37:24.</a:t>
            </a:r>
          </a:p>
          <a:p>
            <a:r>
              <a:rPr lang="es-ES" b="1" dirty="0">
                <a:solidFill>
                  <a:schemeClr val="bg1"/>
                </a:solidFill>
              </a:rPr>
              <a:t>Cuando caiga, no quedará derribado,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</a:rPr>
              <a:t>porque el SEÑOR sostiene su mano.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Su mano esta para ayudarnos a salir. </a:t>
            </a:r>
          </a:p>
          <a:p>
            <a:r>
              <a:rPr lang="es-ES" b="1" dirty="0">
                <a:solidFill>
                  <a:schemeClr val="bg1"/>
                </a:solidFill>
              </a:rPr>
              <a:t>Como a Pedro.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Mateo.14:30-31.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22581"/>
            <a:ext cx="4237149" cy="683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87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Pentágono 3"/>
          <p:cNvSpPr/>
          <p:nvPr/>
        </p:nvSpPr>
        <p:spPr>
          <a:xfrm>
            <a:off x="0" y="0"/>
            <a:ext cx="5123329" cy="564776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5123329" cy="6835417"/>
          </a:xfrm>
        </p:spPr>
        <p:txBody>
          <a:bodyPr/>
          <a:lstStyle/>
          <a:p>
            <a:pPr algn="ctr"/>
            <a:r>
              <a:rPr lang="es-ES" b="1" u="sng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DIOS ESTA CON NOSOTROS.</a:t>
            </a:r>
          </a:p>
          <a:p>
            <a:r>
              <a:rPr lang="es-ES" b="1" dirty="0">
                <a:solidFill>
                  <a:schemeClr val="bg1"/>
                </a:solidFill>
              </a:rPr>
              <a:t>Una de las razones porque Yo debo de confiar siempre en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Es porque Él nos ha prometido estar con nosotros.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Isaias.41:10.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No temas, porque yo estoy contigo; </a:t>
            </a:r>
            <a:r>
              <a:rPr lang="es-ES" b="1" dirty="0">
                <a:solidFill>
                  <a:schemeClr val="bg1"/>
                </a:solidFill>
              </a:rPr>
              <a:t>no te desalientes, porque yo soy tu Dios. Te fortaleceré, ciertamente te ayudaré, sí, te sostendré con la diestra de mi justicia. </a:t>
            </a:r>
          </a:p>
          <a:p>
            <a:r>
              <a:rPr lang="es-ES" b="1" dirty="0">
                <a:solidFill>
                  <a:schemeClr val="bg1"/>
                </a:solidFill>
              </a:rPr>
              <a:t>Él nos prometió que estará con Nosotros todos los días.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329" y="22581"/>
            <a:ext cx="4020671" cy="683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0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Pero viendo la fuerza del viento tuvo miedo,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33FF"/>
                </a:highlight>
              </a:rPr>
              <a:t>y empezando a hundirse gritó,</a:t>
            </a:r>
            <a:r>
              <a:rPr lang="es-ES" b="1" dirty="0">
                <a:solidFill>
                  <a:schemeClr val="bg1"/>
                </a:solidFill>
              </a:rPr>
              <a:t> diciendo: ¡Señor, sálvame!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V.31.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</a:rPr>
              <a:t>Y al instante Jesús, extendiendo la mano, lo sostuvo y le dijo*:</a:t>
            </a:r>
            <a:r>
              <a:rPr lang="es-ES" b="1" dirty="0">
                <a:solidFill>
                  <a:schemeClr val="bg1"/>
                </a:solidFill>
              </a:rPr>
              <a:t> Hombre de poca fe, ¿por qué dudaste? </a:t>
            </a:r>
          </a:p>
          <a:p>
            <a:r>
              <a:rPr lang="es-ES" b="1" dirty="0">
                <a:solidFill>
                  <a:schemeClr val="bg1"/>
                </a:solidFill>
              </a:rPr>
              <a:t>Jesús estuvo para sostener a Pedro para que no se hundiera y se ahogara.</a:t>
            </a:r>
          </a:p>
          <a:p>
            <a:r>
              <a:rPr lang="es-ES" b="1" dirty="0">
                <a:solidFill>
                  <a:schemeClr val="bg1"/>
                </a:solidFill>
              </a:rPr>
              <a:t>Así Jesús esta siempre para sostenernos.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Salmos.145:14.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22581"/>
            <a:ext cx="4237149" cy="683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8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Él SEÑOR sostiene a todos los que caen, y levanta a todos los oprimidos. </a:t>
            </a:r>
          </a:p>
          <a:p>
            <a:r>
              <a:rPr lang="es-ES" b="1" dirty="0">
                <a:solidFill>
                  <a:schemeClr val="bg1"/>
                </a:solidFill>
              </a:rPr>
              <a:t>Aun cuando nos resbalemos Dios esta para sostenernos.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Salmos.94:18.</a:t>
            </a:r>
          </a:p>
          <a:p>
            <a:r>
              <a:rPr lang="es-ES" b="1" dirty="0">
                <a:solidFill>
                  <a:schemeClr val="bg1"/>
                </a:solidFill>
              </a:rPr>
              <a:t>Si digo: Mi pie ha resbalado, tu misericordia,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oh SEÑOR, me sostendrá.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Las veces que pensó que estaba a punto de caer ante los ataques de los hombres. </a:t>
            </a:r>
          </a:p>
          <a:p>
            <a:r>
              <a:rPr lang="es-ES" b="1" dirty="0">
                <a:solidFill>
                  <a:schemeClr val="bg1"/>
                </a:solidFill>
              </a:rPr>
              <a:t>Se encontró maravillosamente sostenido por la misericordia de Dios.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64EE1D5-F563-7F1E-779B-4018E800B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22582"/>
            <a:ext cx="4237149" cy="681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1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Nos mantendremos de pies porque Dios nos sostiene.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Romanos.14:4.</a:t>
            </a:r>
          </a:p>
          <a:p>
            <a:r>
              <a:rPr lang="es-ES" b="1" dirty="0">
                <a:solidFill>
                  <a:schemeClr val="bg1"/>
                </a:solidFill>
              </a:rPr>
              <a:t>¿Quién eres tú para juzgar al criado de otro? Para su propio amo está en pie o cae, y en pie se mantendrá,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33FF"/>
                </a:highlight>
              </a:rPr>
              <a:t>porque poderoso es el Señor para sostenerlo en pie.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Con la ayuda de Dios siempre nos vamos a sostener de pies antes las adversidades de la vida y en contra de Satanás.</a:t>
            </a:r>
          </a:p>
          <a:p>
            <a:r>
              <a:rPr lang="es-ES" b="1" dirty="0">
                <a:solidFill>
                  <a:schemeClr val="bg1"/>
                </a:solidFill>
              </a:rPr>
              <a:t>Dios siempre esta listo para sostenernos porque Él nunca duerme.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590" y="22582"/>
            <a:ext cx="4308409" cy="6835417"/>
          </a:xfrm>
          <a:prstGeom prst="rect">
            <a:avLst/>
          </a:prstGeom>
          <a:solidFill>
            <a:srgbClr val="FF3399"/>
          </a:solidFill>
        </p:spPr>
      </p:pic>
    </p:spTree>
    <p:extLst>
      <p:ext uri="{BB962C8B-B14F-4D97-AF65-F5344CB8AC3E}">
        <p14:creationId xmlns:p14="http://schemas.microsoft.com/office/powerpoint/2010/main" val="28201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Salmos.121:3.</a:t>
            </a:r>
          </a:p>
          <a:p>
            <a:r>
              <a:rPr lang="es-ES" b="1" dirty="0">
                <a:solidFill>
                  <a:schemeClr val="bg1"/>
                </a:solidFill>
              </a:rPr>
              <a:t>No permitirá que tu pie resbale;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99CC"/>
                </a:highlight>
              </a:rPr>
              <a:t>no se adormecerá el que te guarda.</a:t>
            </a:r>
          </a:p>
          <a:p>
            <a:r>
              <a:rPr lang="es-ES" b="1" dirty="0">
                <a:solidFill>
                  <a:schemeClr val="bg1"/>
                </a:solidFill>
              </a:rPr>
              <a:t>El pie del creyente es preservado de resbalar. Puesto que el pie ilustra el fundamento o el apoyo. </a:t>
            </a:r>
          </a:p>
          <a:p>
            <a:r>
              <a:rPr lang="es-ES" b="1" dirty="0">
                <a:solidFill>
                  <a:schemeClr val="bg1"/>
                </a:solidFill>
              </a:rPr>
              <a:t>Significa que Dios guardará a Sus hijos que confían en Él, y que no resbalarán ni caerán.</a:t>
            </a:r>
          </a:p>
          <a:p>
            <a:r>
              <a:rPr lang="es-ES" b="1" dirty="0">
                <a:solidFill>
                  <a:schemeClr val="bg1"/>
                </a:solidFill>
              </a:rPr>
              <a:t>Dios nunca descansa nunca duerme siempre está despierto para sostenernos.</a:t>
            </a:r>
          </a:p>
          <a:p>
            <a:r>
              <a:rPr lang="es-ES" b="1" dirty="0">
                <a:solidFill>
                  <a:schemeClr val="bg1"/>
                </a:solidFill>
              </a:rPr>
              <a:t>Dios siempre está a la par de Nosotros.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Salmos.16:8.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130" y="-1"/>
            <a:ext cx="4477870" cy="6857999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168383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Al SEÑOR he puesto continuamente delante de mí;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66FF"/>
                </a:highlight>
              </a:rPr>
              <a:t>porque está a mi diestra, permaneceré firme.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Dios camina de la mano con cada hijo suyo para sostenerlo y no caiga.</a:t>
            </a:r>
          </a:p>
          <a:p>
            <a:r>
              <a:rPr lang="es-ES" b="1" dirty="0">
                <a:solidFill>
                  <a:schemeClr val="bg1"/>
                </a:solidFill>
              </a:rPr>
              <a:t>Y si cae allí esta la mano de Dios para levantarlo siempre.</a:t>
            </a:r>
          </a:p>
          <a:p>
            <a:r>
              <a:rPr lang="es-ES" b="1" dirty="0">
                <a:solidFill>
                  <a:schemeClr val="bg1"/>
                </a:solidFill>
              </a:rPr>
              <a:t>Debemos de estar siempre confiado en Dios, nunca dudar de Él.</a:t>
            </a:r>
          </a:p>
          <a:p>
            <a:r>
              <a:rPr lang="es-ES" b="1" dirty="0">
                <a:solidFill>
                  <a:schemeClr val="bg1"/>
                </a:solidFill>
              </a:rPr>
              <a:t>Él siempre esta a Nuestro lado para sostenernos siempre y ayudarnos.</a:t>
            </a:r>
          </a:p>
          <a:p>
            <a:r>
              <a:rPr lang="es-ES" b="1" dirty="0">
                <a:solidFill>
                  <a:schemeClr val="bg1"/>
                </a:solidFill>
              </a:rPr>
              <a:t>Como iba con los discípulos camino a Emaús.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935071" y="3657600"/>
            <a:ext cx="4208929" cy="320039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LUCAS.24:15-16.</a:t>
            </a:r>
          </a:p>
          <a:p>
            <a:pPr algn="ctr"/>
            <a:r>
              <a:rPr lang="es-ES" sz="2400" b="1" dirty="0"/>
              <a:t>Y sucedió que mientras conversaban y discutían, </a:t>
            </a:r>
            <a:r>
              <a:rPr lang="es-ES" sz="2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CC"/>
                </a:highlight>
              </a:rPr>
              <a:t>Jesús mismo se acercó y caminaba con ellos.</a:t>
            </a:r>
            <a:r>
              <a:rPr lang="es-ES" sz="2400" b="1" dirty="0"/>
              <a:t> </a:t>
            </a:r>
          </a:p>
          <a:p>
            <a:pPr algn="ctr"/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V.16.</a:t>
            </a:r>
          </a:p>
          <a:p>
            <a:pPr algn="ctr"/>
            <a:r>
              <a:rPr lang="es-ES" sz="2400" b="1" dirty="0"/>
              <a:t> Pero sus ojos estaban velados </a:t>
            </a:r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00CC"/>
                </a:highlight>
              </a:rPr>
              <a:t>para que no le reconocieran.</a:t>
            </a:r>
            <a:r>
              <a:rPr lang="es-ES" sz="2400" b="1" dirty="0"/>
              <a:t> </a:t>
            </a:r>
          </a:p>
          <a:p>
            <a:pPr algn="ctr"/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1"/>
            <a:ext cx="4237149" cy="365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12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4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Esquina doblada 5"/>
          <p:cNvSpPr/>
          <p:nvPr/>
        </p:nvSpPr>
        <p:spPr>
          <a:xfrm>
            <a:off x="0" y="0"/>
            <a:ext cx="9144000" cy="1196788"/>
          </a:xfrm>
          <a:prstGeom prst="foldedCorne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6675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ES" sz="8800" b="1" u="sng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CONCLUSIÓN: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196788"/>
            <a:ext cx="9144000" cy="5661212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En Isaías encontramos cinco razones contundentes para no dudar de Dios y confiar siempre en Él.</a:t>
            </a:r>
          </a:p>
          <a:p>
            <a:r>
              <a:rPr lang="es-ES" b="1" dirty="0">
                <a:solidFill>
                  <a:schemeClr val="bg1"/>
                </a:solidFill>
              </a:rPr>
              <a:t>Debemos de confiar en El porque:</a:t>
            </a:r>
          </a:p>
          <a:p>
            <a:r>
              <a:rPr lang="es-ES" b="1" dirty="0">
                <a:solidFill>
                  <a:schemeClr val="bg1"/>
                </a:solidFill>
              </a:rPr>
              <a:t>1. Él Esta Con Nosotros.</a:t>
            </a:r>
          </a:p>
          <a:p>
            <a:r>
              <a:rPr lang="es-ES" b="1" dirty="0">
                <a:solidFill>
                  <a:schemeClr val="bg1"/>
                </a:solidFill>
              </a:rPr>
              <a:t>2. Él Es Nuestro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3. Él Nos Fortalece.</a:t>
            </a:r>
          </a:p>
          <a:p>
            <a:r>
              <a:rPr lang="es-ES" b="1" dirty="0">
                <a:solidFill>
                  <a:schemeClr val="bg1"/>
                </a:solidFill>
              </a:rPr>
              <a:t>4. Él Nos Ayuda.</a:t>
            </a:r>
          </a:p>
          <a:p>
            <a:r>
              <a:rPr lang="es-ES" b="1" dirty="0">
                <a:solidFill>
                  <a:schemeClr val="bg1"/>
                </a:solidFill>
              </a:rPr>
              <a:t>5. Él Nos Sostiene. </a:t>
            </a:r>
          </a:p>
          <a:p>
            <a:r>
              <a:rPr lang="es-ES" b="1" dirty="0">
                <a:solidFill>
                  <a:schemeClr val="bg1"/>
                </a:solidFill>
              </a:rPr>
              <a:t>No dudemos en ningún momento de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Él Es fiel cumplirá todo lo que nos ha prometido.</a:t>
            </a:r>
          </a:p>
        </p:txBody>
      </p:sp>
    </p:spTree>
    <p:extLst>
      <p:ext uri="{BB962C8B-B14F-4D97-AF65-F5344CB8AC3E}">
        <p14:creationId xmlns:p14="http://schemas.microsoft.com/office/powerpoint/2010/main" val="26695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A7432E6-2CC2-D01E-2BBC-BD5923E44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5486399"/>
          </a:xfrm>
        </p:spPr>
        <p:txBody>
          <a:bodyPr>
            <a:noAutofit/>
          </a:bodyPr>
          <a:lstStyle/>
          <a:p>
            <a:r>
              <a:rPr lang="es-ES" sz="2000" b="1" dirty="0"/>
              <a:t>Anónimo:</a:t>
            </a:r>
          </a:p>
          <a:p>
            <a:r>
              <a:rPr lang="es-ES" sz="2000" b="1" dirty="0"/>
              <a:t>Una noche soñé que caminaba por la playa con Dios. Durante la caminata, muchas escenas de mi vida se iban proyectando en la pantalla del cielo.</a:t>
            </a:r>
          </a:p>
          <a:p>
            <a:r>
              <a:rPr lang="es-ES" sz="2000" b="1" dirty="0"/>
              <a:t>Con cada escena que pasaba notaba que unas huellas de pies se formaban en la arena: unas eran las mías y las otras eran de Dios.</a:t>
            </a:r>
          </a:p>
          <a:p>
            <a:r>
              <a:rPr lang="es-ES" sz="2000" b="1" dirty="0"/>
              <a:t>A veces aparecían dos pares de huellas y a veces un solo par. Esto me preocupó mucho porque pude notar que, durante las escenas que reflejaban las etapas más tristes de mi vida, cuando me sentía apenado, angustiado y derrotado, solamente había un par de huellas en la arena. Entonces, le dije a Dios:</a:t>
            </a:r>
          </a:p>
          <a:p>
            <a:r>
              <a:rPr lang="es-ES" sz="2000" b="1" dirty="0"/>
              <a:t>“Señor, Tú me prometiste que si te seguía siempre caminarías a mi lado. Sin embargo, he notado que, en los momentos más difíciles de mi vida, había sólo un par de huellas en la arena. ¿Por qué, cuándo más te necesité, no caminaste a mi lado?.</a:t>
            </a:r>
          </a:p>
          <a:p>
            <a:r>
              <a:rPr lang="es-ES" sz="2000" b="1" dirty="0"/>
              <a:t>Entonces Él me respondió:</a:t>
            </a:r>
          </a:p>
          <a:p>
            <a:r>
              <a:rPr lang="es-ES" sz="2000" b="1" dirty="0"/>
              <a:t>“Querido hijo. Yo te amo infinitamente y jamás te abandonaría en los momentos difíciles. Cuando viste en la arena sólo un par de pisadas es porque yo te cargaba en mis brazos…”.</a:t>
            </a:r>
          </a:p>
        </p:txBody>
      </p:sp>
    </p:spTree>
    <p:extLst>
      <p:ext uri="{BB962C8B-B14F-4D97-AF65-F5344CB8AC3E}">
        <p14:creationId xmlns:p14="http://schemas.microsoft.com/office/powerpoint/2010/main" val="312080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 CuadroTexto">
            <a:extLst>
              <a:ext uri="{FF2B5EF4-FFF2-40B4-BE49-F238E27FC236}">
                <a16:creationId xmlns:a16="http://schemas.microsoft.com/office/drawing/2014/main" id="{79C5EFC5-4953-9DE2-2CBB-C2A6BEAD0D45}"/>
              </a:ext>
            </a:extLst>
          </p:cNvPr>
          <p:cNvSpPr txBox="1"/>
          <p:nvPr/>
        </p:nvSpPr>
        <p:spPr>
          <a:xfrm>
            <a:off x="75877" y="1670603"/>
            <a:ext cx="2371862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514298">
              <a:defRPr/>
            </a:pPr>
            <a:r>
              <a:rPr lang="es-CL" sz="1350" b="1" dirty="0">
                <a:ln w="0"/>
                <a:solidFill>
                  <a:srgbClr val="C00000"/>
                </a:solidFill>
                <a:effectLst>
                  <a:reflection blurRad="6350" stA="91000" endPos="7000" dir="5400000" sy="-90000" algn="bl" rotWithShape="0"/>
                </a:effectLst>
                <a:latin typeface="Cambria" charset="0"/>
                <a:ea typeface="Cambria" charset="0"/>
                <a:cs typeface="Cambria" charset="0"/>
              </a:rPr>
              <a:t>¿</a:t>
            </a:r>
            <a:r>
              <a:rPr lang="es-CL" sz="1350" dirty="0">
                <a:ln w="0"/>
                <a:solidFill>
                  <a:srgbClr val="002060"/>
                </a:solidFill>
                <a:effectLst>
                  <a:reflection blurRad="6350" stA="91000" endPos="7000" dir="5400000" sy="-90000" algn="bl" rotWithShape="0"/>
                </a:effectLst>
                <a:latin typeface="Al Bayan Plain" charset="-78"/>
                <a:ea typeface="Al Bayan Plain" charset="-78"/>
                <a:cs typeface="Al Bayan Plain" charset="-78"/>
              </a:rPr>
              <a:t>Que debo hacer </a:t>
            </a:r>
          </a:p>
          <a:p>
            <a:pPr algn="ctr" defTabSz="514298">
              <a:defRPr/>
            </a:pPr>
            <a:r>
              <a:rPr lang="es-CL" sz="1350" dirty="0">
                <a:ln w="0"/>
                <a:solidFill>
                  <a:srgbClr val="002060"/>
                </a:solidFill>
                <a:effectLst>
                  <a:reflection blurRad="6350" stA="91000" endPos="7000" dir="5400000" sy="-90000" algn="bl" rotWithShape="0"/>
                </a:effectLst>
                <a:latin typeface="Al Bayan Plain" charset="-78"/>
                <a:ea typeface="Al Bayan Plain" charset="-78"/>
                <a:cs typeface="Al Bayan Plain" charset="-78"/>
              </a:rPr>
              <a:t>para ser  salvo…</a:t>
            </a:r>
            <a:r>
              <a:rPr lang="es-CL" sz="1350" b="1" dirty="0">
                <a:ln w="0"/>
                <a:solidFill>
                  <a:srgbClr val="C00000"/>
                </a:solidFill>
                <a:effectLst>
                  <a:reflection blurRad="6350" stA="91000" endPos="7000" dir="5400000" sy="-90000" algn="bl" rotWithShape="0"/>
                </a:effectLst>
                <a:latin typeface="Cambria" charset="0"/>
                <a:ea typeface="Cambria" charset="0"/>
                <a:cs typeface="Cambria" charset="0"/>
              </a:rPr>
              <a:t>?</a:t>
            </a:r>
          </a:p>
        </p:txBody>
      </p:sp>
      <p:pic>
        <p:nvPicPr>
          <p:cNvPr id="4" name="Picture 2" descr="C:\Users\Emilio\Downloads\images (7).jpg">
            <a:extLst>
              <a:ext uri="{FF2B5EF4-FFF2-40B4-BE49-F238E27FC236}">
                <a16:creationId xmlns:a16="http://schemas.microsoft.com/office/drawing/2014/main" id="{0446778D-E693-90B8-0D0F-2070D29E1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39" y="3938380"/>
            <a:ext cx="1895918" cy="291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4576378A-A95F-E39C-A19F-1D437D74B7A3}"/>
              </a:ext>
            </a:extLst>
          </p:cNvPr>
          <p:cNvSpPr/>
          <p:nvPr/>
        </p:nvSpPr>
        <p:spPr>
          <a:xfrm>
            <a:off x="3717132" y="1606155"/>
            <a:ext cx="1654969" cy="79652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514298">
              <a:defRPr/>
            </a:pPr>
            <a:r>
              <a:rPr lang="es-ES" sz="3300" b="1" dirty="0">
                <a:solidFill>
                  <a:sysClr val="windowText" lastClr="000000"/>
                </a:solidFill>
                <a:latin typeface="Cambria" charset="0"/>
                <a:ea typeface="Cambria" charset="0"/>
                <a:cs typeface="Cambria" charset="0"/>
              </a:rPr>
              <a:t>DIOS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1CA3919-7DE0-B10A-51EB-97EA0C159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4661" y="5313299"/>
            <a:ext cx="314578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514298">
              <a:defRPr/>
            </a:pPr>
            <a:r>
              <a:rPr lang="es-ES" altLang="es-E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l Nile" charset="-78"/>
                <a:ea typeface="Al Nile" charset="-78"/>
                <a:cs typeface="Al Nile" charset="-78"/>
              </a:rPr>
              <a:t>Cristo es Él Salvador de los que le obedecen </a:t>
            </a:r>
          </a:p>
          <a:p>
            <a:pPr algn="ctr" defTabSz="514298">
              <a:defRPr/>
            </a:pPr>
            <a:r>
              <a:rPr lang="es-ES" altLang="es-ES" sz="1500" b="1" dirty="0">
                <a:solidFill>
                  <a:schemeClr val="bg1"/>
                </a:solidFill>
                <a:latin typeface="Al Nile" charset="-78"/>
                <a:ea typeface="Al Nile" charset="-78"/>
                <a:cs typeface="Al Nile" charset="-78"/>
              </a:rPr>
              <a:t>“…</a:t>
            </a:r>
            <a:r>
              <a:rPr lang="es-ES" altLang="es-ES" sz="15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y habiendo sido perfeccionado, vino a ser autor de eterna salvación para todos los que le obedecen</a:t>
            </a:r>
            <a:r>
              <a:rPr lang="es-ES" altLang="es-ES" sz="15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” </a:t>
            </a:r>
            <a:r>
              <a:rPr lang="es-ES" altLang="es-ES" sz="15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Hebreos.5:9</a:t>
            </a:r>
            <a:r>
              <a:rPr lang="es-ES" altLang="es-ES" sz="15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89631D9-40F9-F1CB-3D09-37BCA2C57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7553" y="2952715"/>
            <a:ext cx="365522" cy="2308324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6842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6842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6842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6842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O</a:t>
            </a:r>
            <a:endParaRPr lang="es-ES" altLang="es-ES" sz="1500" dirty="0">
              <a:solidFill>
                <a:srgbClr val="C00000"/>
              </a:solidFill>
              <a:latin typeface="Britannic Bold" panose="020B0903060703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F349F5E-AC64-0989-2CDB-2C0A5F31E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168" y="2922984"/>
            <a:ext cx="982790" cy="2239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30D1886-63E9-4AE6-B79D-CF6E9D981291}"/>
              </a:ext>
            </a:extLst>
          </p:cNvPr>
          <p:cNvSpPr txBox="1"/>
          <p:nvPr/>
        </p:nvSpPr>
        <p:spPr>
          <a:xfrm>
            <a:off x="1857379" y="6245656"/>
            <a:ext cx="1783555" cy="323165"/>
          </a:xfrm>
          <a:prstGeom prst="rect">
            <a:avLst/>
          </a:prstGeom>
          <a:solidFill>
            <a:srgbClr val="94C6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OIR, Rom.10:17.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3BD85DE-6E44-B60B-AEE6-E0D435956483}"/>
              </a:ext>
            </a:extLst>
          </p:cNvPr>
          <p:cNvSpPr txBox="1"/>
          <p:nvPr/>
        </p:nvSpPr>
        <p:spPr>
          <a:xfrm>
            <a:off x="2037994" y="5922491"/>
            <a:ext cx="2137013" cy="323165"/>
          </a:xfrm>
          <a:prstGeom prst="rect">
            <a:avLst/>
          </a:prstGeom>
          <a:solidFill>
            <a:srgbClr val="FFC0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CREER, Mar.16:15-16.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5FE9622-05DA-B1B7-773B-9454F4093B95}"/>
              </a:ext>
            </a:extLst>
          </p:cNvPr>
          <p:cNvSpPr txBox="1"/>
          <p:nvPr/>
        </p:nvSpPr>
        <p:spPr>
          <a:xfrm>
            <a:off x="2254525" y="5599326"/>
            <a:ext cx="2641846" cy="323165"/>
          </a:xfrm>
          <a:prstGeom prst="rect">
            <a:avLst/>
          </a:prstGeom>
          <a:solidFill>
            <a:srgbClr val="00B0F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ARREPENTIRSE. Hech.17:30.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DD576C0-B80A-3433-ECAC-660BBBBE4E12}"/>
              </a:ext>
            </a:extLst>
          </p:cNvPr>
          <p:cNvSpPr txBox="1"/>
          <p:nvPr/>
        </p:nvSpPr>
        <p:spPr>
          <a:xfrm>
            <a:off x="2606874" y="5284019"/>
            <a:ext cx="2641846" cy="323165"/>
          </a:xfrm>
          <a:prstGeom prst="rect">
            <a:avLst/>
          </a:prstGeom>
          <a:solidFill>
            <a:srgbClr val="C000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schemeClr val="bg1"/>
                </a:solidFill>
                <a:latin typeface="Century Gothic"/>
                <a:ea typeface="ＭＳ Ｐゴシック" charset="-128"/>
              </a:rPr>
              <a:t>CONFESAR. Rom.10:9-10.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EC04EB7-F467-71A3-C7D4-E4A0212AA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757" y="4960854"/>
            <a:ext cx="2476500" cy="323165"/>
          </a:xfrm>
          <a:prstGeom prst="rect">
            <a:avLst/>
          </a:prstGeom>
          <a:solidFill>
            <a:srgbClr val="7030A0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defTabSz="684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6842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6842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6842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6842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_tradnl" sz="1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BAUTIZARSE. Hech.2:38.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907AE1B-3B3F-8BAD-2F38-1A11E8E6FC97}"/>
              </a:ext>
            </a:extLst>
          </p:cNvPr>
          <p:cNvSpPr txBox="1"/>
          <p:nvPr/>
        </p:nvSpPr>
        <p:spPr>
          <a:xfrm>
            <a:off x="0" y="2839865"/>
            <a:ext cx="2936757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35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“por cuanto todos pecaron, y están destituidos de la gloria de Dios”    </a:t>
            </a:r>
            <a:r>
              <a:rPr lang="es-ES" sz="135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Romanos. 3:23.  </a:t>
            </a:r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9FDEEEF5-F656-7945-CC4A-34403DF03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1916" y="1676400"/>
            <a:ext cx="2974337" cy="10287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393FF"/>
              </a:gs>
              <a:gs pos="100000">
                <a:srgbClr val="1818CE"/>
              </a:gs>
            </a:gsLst>
            <a:lin ang="5400000"/>
          </a:gradFill>
          <a:ln w="9525">
            <a:solidFill>
              <a:srgbClr val="2828B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s-ES_tradnl" altLang="es-NI" sz="1800">
              <a:solidFill>
                <a:srgbClr val="FFFFFF"/>
              </a:solidFill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2C7EC741-F295-149C-A33C-A18243F2C835}"/>
              </a:ext>
            </a:extLst>
          </p:cNvPr>
          <p:cNvSpPr/>
          <p:nvPr/>
        </p:nvSpPr>
        <p:spPr>
          <a:xfrm>
            <a:off x="5872163" y="1695450"/>
            <a:ext cx="2904090" cy="10156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CL" altLang="es-NI" sz="1500" dirty="0">
                <a:solidFill>
                  <a:srgbClr val="F2F2F2"/>
                </a:solidFill>
                <a:latin typeface="Cambria" panose="02040503050406030204" pitchFamily="18" charset="0"/>
              </a:rPr>
              <a:t>“EL </a:t>
            </a:r>
            <a:r>
              <a:rPr lang="es-CL" altLang="es-NI" sz="1500" dirty="0">
                <a:solidFill>
                  <a:srgbClr val="FFF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SEÑOR AÑADÍA </a:t>
            </a:r>
            <a:r>
              <a:rPr lang="es-CL" altLang="es-NI" sz="1500" dirty="0">
                <a:solidFill>
                  <a:srgbClr val="F2F2F2"/>
                </a:solidFill>
                <a:latin typeface="Cambria" panose="02040503050406030204" pitchFamily="18" charset="0"/>
              </a:rPr>
              <a:t>CADA DÍA A LA IGLESIA LOS QUE HABÍAN DE SER SALVOS”</a:t>
            </a:r>
          </a:p>
          <a:p>
            <a:pPr algn="ctr"/>
            <a:r>
              <a:rPr lang="es-CL" altLang="es-NI" sz="1500" b="1" dirty="0">
                <a:solidFill>
                  <a:srgbClr val="CCCCCC"/>
                </a:solidFill>
                <a:latin typeface="Cambria" panose="02040503050406030204" pitchFamily="18" charset="0"/>
              </a:rPr>
              <a:t>HECHOS.2:47 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29D8CF95-803F-CEFB-40CA-3661EBF19AF0}"/>
              </a:ext>
            </a:extLst>
          </p:cNvPr>
          <p:cNvSpPr/>
          <p:nvPr/>
        </p:nvSpPr>
        <p:spPr>
          <a:xfrm>
            <a:off x="1438850" y="994849"/>
            <a:ext cx="7756675" cy="62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1">
              <a:defRPr/>
            </a:pPr>
            <a:r>
              <a:rPr lang="es-CL" sz="3480" b="1">
                <a:ln w="2222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l Bayan Plain" charset="-78"/>
                <a:ea typeface="Al Bayan Plain" charset="-78"/>
                <a:cs typeface="Al Bayan Plain" charset="-78"/>
              </a:rPr>
              <a:t>PLAN DE SALVACIÓN SEGÚN DIOS</a:t>
            </a:r>
            <a:endParaRPr lang="es-CL" sz="3480" b="1" dirty="0">
              <a:ln w="22225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0000"/>
              </a:solidFill>
              <a:latin typeface="Al Bayan Plain" charset="-78"/>
              <a:ea typeface="Al Bayan Plain" charset="-78"/>
              <a:cs typeface="Al Bayan Plain" charset="-78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653CB41E-D63B-5EA5-2F8C-9662A3BE76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5" y="2816293"/>
            <a:ext cx="3935160" cy="20842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5800724"/>
            <a:ext cx="9144000" cy="105727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5400" b="1" dirty="0"/>
              <a:t>DIOS NOS BENDIGA A TODOS.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00724"/>
          </a:xfrm>
          <a:prstGeom prst="rect">
            <a:avLst/>
          </a:prstGeom>
        </p:spPr>
      </p:pic>
      <p:sp>
        <p:nvSpPr>
          <p:cNvPr id="6" name="Llamada de nube 5"/>
          <p:cNvSpPr/>
          <p:nvPr/>
        </p:nvSpPr>
        <p:spPr>
          <a:xfrm>
            <a:off x="5109882" y="0"/>
            <a:ext cx="4034118" cy="1169894"/>
          </a:xfrm>
          <a:prstGeom prst="cloudCallout">
            <a:avLst>
              <a:gd name="adj1" fmla="val -53927"/>
              <a:gd name="adj2" fmla="val 59052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/>
              <a:t>POR SU </a:t>
            </a:r>
            <a:r>
              <a:rPr lang="es-ES" sz="2800" b="1"/>
              <a:t>FINA ATENCIÓN</a:t>
            </a:r>
            <a:r>
              <a:rPr lang="es-ES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53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Mateo.28:20.</a:t>
            </a:r>
          </a:p>
          <a:p>
            <a:r>
              <a:rPr lang="es-ES" b="1" dirty="0">
                <a:solidFill>
                  <a:schemeClr val="bg1"/>
                </a:solidFill>
              </a:rPr>
              <a:t>Enseñándoles a guardar todo lo que os he mandado; y he aquí,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yo estoy con vosotros todos los días, hasta el fin del mundo.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Al fin de la gran comisión, Dios les fortalece con sus palabras al decirle que Él nunca los dejara.</a:t>
            </a:r>
          </a:p>
          <a:p>
            <a:r>
              <a:rPr lang="es-ES" b="1" dirty="0">
                <a:solidFill>
                  <a:schemeClr val="bg1"/>
                </a:solidFill>
              </a:rPr>
              <a:t>Él estará todos los días de nuestra vida, existencia con nosotros.</a:t>
            </a:r>
          </a:p>
          <a:p>
            <a:r>
              <a:rPr lang="es-ES" b="1" dirty="0">
                <a:solidFill>
                  <a:schemeClr val="bg1"/>
                </a:solidFill>
              </a:rPr>
              <a:t>No hay ningún minuto, segundo que Dios nos deje.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22581"/>
            <a:ext cx="4237149" cy="683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7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Porque Él nunca nos dejara ni nos desamparara.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Hebreos.13:5.</a:t>
            </a:r>
          </a:p>
          <a:p>
            <a:r>
              <a:rPr lang="es-ES" b="1" dirty="0">
                <a:solidFill>
                  <a:schemeClr val="bg1"/>
                </a:solidFill>
              </a:rPr>
              <a:t>Sea vuestro carácter sin avaricia, contentos con lo que tenéis, porque El mismo ha dicho: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NUNCA TE DEJARE NI TE DESAMPARARE,</a:t>
            </a:r>
          </a:p>
          <a:p>
            <a:r>
              <a:rPr lang="es-ES" b="1" dirty="0">
                <a:solidFill>
                  <a:schemeClr val="bg1"/>
                </a:solidFill>
              </a:rPr>
              <a:t>Debemos de estar alegre confiados porque Dios nunca nos dejara.</a:t>
            </a:r>
          </a:p>
          <a:p>
            <a:r>
              <a:rPr lang="es-ES" b="1" dirty="0">
                <a:solidFill>
                  <a:schemeClr val="bg1"/>
                </a:solidFill>
              </a:rPr>
              <a:t>Así que Dios siempre estará con Nosotros mientras estemos en este mundo.</a:t>
            </a:r>
          </a:p>
          <a:p>
            <a:r>
              <a:rPr lang="es-ES" b="1" dirty="0">
                <a:solidFill>
                  <a:schemeClr val="bg1"/>
                </a:solidFill>
              </a:rPr>
              <a:t>Y después estará con Nosotros en la eternidad.</a:t>
            </a:r>
          </a:p>
          <a:p>
            <a:pPr marL="0" indent="0">
              <a:buNone/>
            </a:pPr>
            <a:endParaRPr lang="es-ES" b="1" dirty="0">
              <a:solidFill>
                <a:schemeClr val="bg1"/>
              </a:solidFill>
            </a:endParaRP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-1"/>
            <a:ext cx="423714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4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Él nunca nos dejara huérfano.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Juan.14:18.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No os dejaré huérfanos;</a:t>
            </a:r>
            <a:r>
              <a:rPr lang="es-ES" b="1" dirty="0">
                <a:solidFill>
                  <a:schemeClr val="bg1"/>
                </a:solidFill>
              </a:rPr>
              <a:t> vendré a vosotros. </a:t>
            </a:r>
          </a:p>
          <a:p>
            <a:r>
              <a:rPr lang="es-ES" b="1" dirty="0">
                <a:solidFill>
                  <a:schemeClr val="bg1"/>
                </a:solidFill>
              </a:rPr>
              <a:t>Él Señor no iba a dejar huérfanos, o desolados, a Sus discípulos. Él iba a venir de nuevo a ellos. </a:t>
            </a:r>
          </a:p>
          <a:p>
            <a:r>
              <a:rPr lang="es-ES" b="1" dirty="0">
                <a:solidFill>
                  <a:schemeClr val="bg1"/>
                </a:solidFill>
              </a:rPr>
              <a:t>En cierto sentido, volvió a Ellos tras Su resurrección, pero es dudoso que sea esto lo que se significa aquí. </a:t>
            </a:r>
          </a:p>
          <a:p>
            <a:r>
              <a:rPr lang="es-ES" b="1" dirty="0">
                <a:solidFill>
                  <a:schemeClr val="bg1"/>
                </a:solidFill>
              </a:rPr>
              <a:t>En otro sentido, volvió a Ellos en la Persona del Espíritu Santo en el día de Pentecostés.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1"/>
            <a:ext cx="4237149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7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Aunque nuestro Padre o Madre nos abandonare Dios nunca nos dejara.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Salmos.27:10.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aunque mi padre y mi madre me hayan abandonado,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</a:rPr>
              <a:t>el SEÑOR me recogerá.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No debemos de dejar de confiar en Dios porque Él siempre estará con Nosotros.</a:t>
            </a:r>
          </a:p>
          <a:p>
            <a:r>
              <a:rPr lang="es-ES" b="1" dirty="0">
                <a:solidFill>
                  <a:schemeClr val="bg1"/>
                </a:solidFill>
              </a:rPr>
              <a:t>Aunque todos nos abandonen Él Nunca lo hará.</a:t>
            </a:r>
          </a:p>
          <a:p>
            <a:r>
              <a:rPr lang="es-ES" b="1" dirty="0">
                <a:solidFill>
                  <a:schemeClr val="bg1"/>
                </a:solidFill>
              </a:rPr>
              <a:t>Él apóstol Pablo sintió Él ser dejado solo.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-1"/>
            <a:ext cx="423714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8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II Timoteo.4:16.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</a:rPr>
              <a:t>En mi primera defensa nadie estuvo a mi lado,</a:t>
            </a:r>
            <a:r>
              <a:rPr lang="es-ES" b="1" dirty="0">
                <a:solidFill>
                  <a:schemeClr val="bg1"/>
                </a:solidFill>
              </a:rPr>
              <a:t> sino que todos me abandonaron; que no se les tenga en cuenta. </a:t>
            </a:r>
          </a:p>
          <a:p>
            <a:r>
              <a:rPr lang="es-ES" b="1" dirty="0">
                <a:solidFill>
                  <a:schemeClr val="bg1"/>
                </a:solidFill>
              </a:rPr>
              <a:t>Ninguno de los hermanos estuvo a su lado fortaleciéndole o animándole.</a:t>
            </a:r>
          </a:p>
          <a:p>
            <a:r>
              <a:rPr lang="es-ES" b="1" dirty="0">
                <a:solidFill>
                  <a:schemeClr val="bg1"/>
                </a:solidFill>
              </a:rPr>
              <a:t>Solo uno estuvo con Él, Él Señor.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V.17.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Pero el Señor estuvo conmigo y me fortaleció,</a:t>
            </a:r>
            <a:r>
              <a:rPr lang="es-ES" b="1" dirty="0">
                <a:solidFill>
                  <a:schemeClr val="bg1"/>
                </a:solidFill>
              </a:rPr>
              <a:t> a fin de que por mí se cumpliera cabalmente la proclamación del mensaje  y que todos los gentiles oyeran. Y fui librado de la boca del león. 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22581"/>
            <a:ext cx="4237149" cy="6835417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355856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Pentágono 1"/>
          <p:cNvSpPr/>
          <p:nvPr/>
        </p:nvSpPr>
        <p:spPr>
          <a:xfrm>
            <a:off x="0" y="0"/>
            <a:ext cx="4800600" cy="551329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pPr algn="ctr"/>
            <a:r>
              <a:rPr lang="es-ES" b="1" u="sng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PORQUE EL ES MI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La segunda razón porque Yo nunca debo de dudar o desconfiar de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Es porque Él Es Mi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Isaias.41:10.</a:t>
            </a:r>
          </a:p>
          <a:p>
            <a:r>
              <a:rPr lang="es-ES" b="1" dirty="0">
                <a:solidFill>
                  <a:schemeClr val="bg1"/>
                </a:solidFill>
              </a:rPr>
              <a:t>No temas, porque yo estoy contigo; no te desalientes,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</a:rPr>
              <a:t>porque yo soy tu Dios.</a:t>
            </a:r>
            <a:r>
              <a:rPr lang="es-ES" b="1" dirty="0">
                <a:solidFill>
                  <a:schemeClr val="bg1"/>
                </a:solidFill>
              </a:rPr>
              <a:t> Te fortaleceré, ciertamente te ayudaré, sí, te sostendré con la diestra de mi justicia. </a:t>
            </a:r>
          </a:p>
          <a:p>
            <a:r>
              <a:rPr lang="es-ES" b="1" dirty="0">
                <a:solidFill>
                  <a:schemeClr val="bg1"/>
                </a:solidFill>
              </a:rPr>
              <a:t>Le pertenecemos a Él.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Isaias.43:4.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22581"/>
            <a:ext cx="4237149" cy="683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4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479</TotalTime>
  <Words>3170</Words>
  <Application>Microsoft Office PowerPoint</Application>
  <PresentationFormat>Presentación en pantalla (4:3)</PresentationFormat>
  <Paragraphs>271</Paragraphs>
  <Slides>38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8" baseType="lpstr">
      <vt:lpstr>Al Bayan Plain</vt:lpstr>
      <vt:lpstr>Al Nile</vt:lpstr>
      <vt:lpstr>Arial</vt:lpstr>
      <vt:lpstr>Britannic Bold</vt:lpstr>
      <vt:lpstr>Calibri</vt:lpstr>
      <vt:lpstr>Calibri Light</vt:lpstr>
      <vt:lpstr>Cambria</vt:lpstr>
      <vt:lpstr>Century Gothic</vt:lpstr>
      <vt:lpstr>Cochin</vt:lpstr>
      <vt:lpstr>Tema de Office</vt:lpstr>
      <vt:lpstr>CINCO RAZONES PORQUE DEBO DE CONFIAR EN DIOS. ISAIAS.41:10.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CONCLUSIÓN: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MARIO</dc:creator>
  <cp:lastModifiedBy>Mario Moreno</cp:lastModifiedBy>
  <cp:revision>50</cp:revision>
  <dcterms:created xsi:type="dcterms:W3CDTF">2019-05-13T16:03:36Z</dcterms:created>
  <dcterms:modified xsi:type="dcterms:W3CDTF">2025-01-31T01:41:26Z</dcterms:modified>
</cp:coreProperties>
</file>