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9" r:id="rId15"/>
    <p:sldId id="269" r:id="rId16"/>
  </p:sldIdLst>
  <p:sldSz cx="9144000" cy="6858000" type="screen4x3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3921794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NI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NI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C9626-7AB6-41CA-9071-E3F862A01A2F}" type="datetimeFigureOut">
              <a:rPr lang="es-NI" smtClean="0"/>
              <a:pPr/>
              <a:t>14/1/2024</a:t>
            </a:fld>
            <a:endParaRPr lang="es-NI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B9722-1914-4E9F-8DA3-65D8E927BD26}" type="slidenum">
              <a:rPr lang="es-NI" smtClean="0"/>
              <a:pPr/>
              <a:t>‹Nº›</a:t>
            </a:fld>
            <a:endParaRPr lang="es-N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CINCO VERDADES IRREFUTABLES QUE NO PUEDEN SER NEGADAS.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4824536"/>
          </a:xfrm>
        </p:spPr>
        <p:txBody>
          <a:bodyPr>
            <a:normAutofit fontScale="92500"/>
          </a:bodyPr>
          <a:lstStyle/>
          <a:p>
            <a:pPr algn="just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INTRODUCCION:</a:t>
            </a:r>
          </a:p>
          <a:p>
            <a:pPr algn="just"/>
            <a:r>
              <a:rPr lang="es-NI" b="1" dirty="0"/>
              <a:t>Veremos en este estudio cinco verdades que vemos atraves de la Biblia que no pueden ser negadas aunque muchos no las crean.</a:t>
            </a:r>
          </a:p>
          <a:p>
            <a:pPr algn="just"/>
            <a:r>
              <a:rPr lang="es-NI" b="1" dirty="0"/>
              <a:t>Tenemos que reconocer estas verdades, porque la Biblia la enseña con toda autoridad.</a:t>
            </a:r>
          </a:p>
          <a:p>
            <a:pPr algn="just"/>
            <a:r>
              <a:rPr lang="es-NI" b="1" dirty="0"/>
              <a:t>Tenemos que creer en ellas y defenderlas, porque son cinco verdades de Dios, y Dios no puede mentir. </a:t>
            </a:r>
          </a:p>
          <a:p>
            <a:pPr algn="just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Tito.1:2.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771800" y="5663351"/>
            <a:ext cx="637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400" b="1" dirty="0"/>
              <a:t>en la esperanza de la vida eterna,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la cual Dios, que no miente,</a:t>
            </a:r>
            <a:r>
              <a:rPr lang="es-NI" sz="2400" b="1" dirty="0"/>
              <a:t> prometió desde antes del principio de los siglos,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2564904"/>
          </a:xfrm>
        </p:spPr>
        <p:txBody>
          <a:bodyPr>
            <a:normAutofit/>
          </a:bodyPr>
          <a:lstStyle/>
          <a:p>
            <a:r>
              <a:rPr lang="es-NI" b="1" dirty="0"/>
              <a:t>Sufrirán eterna perdición.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II Tesalonicenses.1:9.</a:t>
            </a:r>
          </a:p>
          <a:p>
            <a:r>
              <a:rPr lang="es-NI" b="1" dirty="0"/>
              <a:t>Por los siglos de los siglos.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Apocalipsis.14:11.</a:t>
            </a:r>
          </a:p>
          <a:p>
            <a:endParaRPr lang="es-NI" dirty="0"/>
          </a:p>
        </p:txBody>
      </p:sp>
      <p:sp>
        <p:nvSpPr>
          <p:cNvPr id="4" name="3 Rectángulo"/>
          <p:cNvSpPr/>
          <p:nvPr/>
        </p:nvSpPr>
        <p:spPr>
          <a:xfrm>
            <a:off x="0" y="293574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los cuales sufrirán pena de eterna perdición,</a:t>
            </a:r>
            <a:r>
              <a:rPr lang="es-NI" sz="2000" b="1" dirty="0"/>
              <a:t> excluidos de la presencia del Señor y de la gloria de su poder,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51571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y el humo de su tormento sube por los siglos de los siglos.</a:t>
            </a:r>
            <a:r>
              <a:rPr lang="es-NI" sz="2000" b="1" dirty="0"/>
              <a:t> Y no tienen reposo de día ni de noche los que adoran a la bestia y a su imagen, ni nadie que reciba la marca de su nombre.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F8452A-19ED-9E77-6004-733D40594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64904"/>
            <a:ext cx="4572000" cy="4293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25352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s-NI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FUERA DE JESÚS NO HAY SALVACIÓN.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47926"/>
            <a:ext cx="9144000" cy="3893850"/>
          </a:xfrm>
        </p:spPr>
        <p:txBody>
          <a:bodyPr>
            <a:normAutofit lnSpcReduction="10000"/>
          </a:bodyPr>
          <a:lstStyle/>
          <a:p>
            <a:pPr algn="just"/>
            <a:r>
              <a:rPr lang="es-NI" b="1" dirty="0"/>
              <a:t>Otra de las verdades que la biblia nos enseña, es que fuera de Jesús no encontramos salvación, lamentablemente la gente esta poniendo su confianza su salvación en el hombre y eso los llevara al fracaso total de una eternidad.</a:t>
            </a:r>
          </a:p>
          <a:p>
            <a:pPr algn="just"/>
            <a:r>
              <a:rPr lang="es-NI" b="1" dirty="0"/>
              <a:t>Debemos de seguir a Jesús, ya que El es el camino, la verdad y la vida. </a:t>
            </a:r>
          </a:p>
          <a:p>
            <a:pPr algn="just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Juan.14:6.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562672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Jesús le dijo: Yo soy el camino, y la verdad, y la vida;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nadie viene al Padre, sino por mí.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0060465-F581-6A31-CD89-77DE10C51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05064"/>
            <a:ext cx="4644008" cy="2852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2276872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Hechos.4:12.</a:t>
            </a:r>
            <a:r>
              <a:rPr lang="es-NI" b="1" dirty="0"/>
              <a:t> </a:t>
            </a:r>
          </a:p>
          <a:p>
            <a:r>
              <a:rPr lang="es-NI" b="1" dirty="0"/>
              <a:t>No hay otro nombre en el que podamos ser salvos.</a:t>
            </a:r>
          </a:p>
          <a:p>
            <a:r>
              <a:rPr lang="es-NI" b="1" dirty="0"/>
              <a:t>Jesús es El Único mediador. </a:t>
            </a:r>
          </a:p>
          <a:p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Timoteo.2:5.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78202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Y en ningún otro hay salvación;</a:t>
            </a:r>
            <a:r>
              <a:rPr lang="es-NI" sz="2000" b="1" dirty="0"/>
              <a:t> porque no hay otro nombre bajo el cielo, dado a los hombres, en que podamos ser salvos.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530120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Porque hay un solo Dios,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 un solo mediador entre Dios y los hombres,</a:t>
            </a:r>
            <a:r>
              <a:rPr lang="es-NI" sz="2000" b="1" dirty="0"/>
              <a:t> Jesucristo hombre,</a:t>
            </a:r>
          </a:p>
        </p:txBody>
      </p:sp>
      <p:pic>
        <p:nvPicPr>
          <p:cNvPr id="10243" name="Picture 3" descr="C:\Users\MARIO MORENO\Desktop\Cinco Verdades De La Biblia\1367313317_43a2bfec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916833"/>
            <a:ext cx="4644008" cy="49411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Autofit/>
          </a:bodyPr>
          <a:lstStyle/>
          <a:p>
            <a:r>
              <a:rPr lang="es-NI" sz="7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CONCLUSIÓN: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r>
              <a:rPr lang="es-NI" b="1" dirty="0"/>
              <a:t>Hemos visto cinco verdades que la Biblia nos enseña y que tenemos que creerlas y defenderlas.</a:t>
            </a:r>
          </a:p>
          <a:p>
            <a:r>
              <a:rPr lang="es-NI" b="1" dirty="0"/>
              <a:t>La muerte es segura.</a:t>
            </a:r>
          </a:p>
          <a:p>
            <a:r>
              <a:rPr lang="es-NI" b="1" dirty="0"/>
              <a:t>La vida es insegura.</a:t>
            </a:r>
          </a:p>
          <a:p>
            <a:r>
              <a:rPr lang="es-NI" b="1" dirty="0"/>
              <a:t>El infierno es eterno.</a:t>
            </a:r>
          </a:p>
          <a:p>
            <a:r>
              <a:rPr lang="es-NI" b="1" dirty="0"/>
              <a:t>La eternidad es larga.</a:t>
            </a:r>
          </a:p>
          <a:p>
            <a:r>
              <a:rPr lang="es-NI" b="1" dirty="0"/>
              <a:t>Fuera de Jesús no hay salvación.</a:t>
            </a:r>
          </a:p>
          <a:p>
            <a:r>
              <a:rPr lang="es-NI" b="1" dirty="0"/>
              <a:t>Afirmemos estas verdades en nuestras vidas.</a:t>
            </a:r>
          </a:p>
          <a:p>
            <a:r>
              <a:rPr lang="es-NI" b="1" dirty="0"/>
              <a:t>Y confiemos siempre en la palabra de Dios, no es las falacias de Satanás que nos quiere engañar.</a:t>
            </a:r>
          </a:p>
          <a:p>
            <a:endParaRPr lang="es-NI" dirty="0"/>
          </a:p>
          <a:p>
            <a:endParaRPr lang="es-NI" dirty="0"/>
          </a:p>
          <a:p>
            <a:endParaRPr lang="es-NI" dirty="0"/>
          </a:p>
          <a:p>
            <a:endParaRPr lang="es-NI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NI" sz="5400" b="1" dirty="0">
                <a:solidFill>
                  <a:schemeClr val="bg1"/>
                </a:solidFill>
              </a:rPr>
              <a:t>DIOS NOS BENDIGA A TODOS.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8604348-41D9-021C-7E6E-BD219D65F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661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704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s-NI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MUERTE ES SEGURA.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2736304"/>
          </a:xfrm>
        </p:spPr>
        <p:txBody>
          <a:bodyPr>
            <a:normAutofit fontScale="92500"/>
          </a:bodyPr>
          <a:lstStyle/>
          <a:p>
            <a:r>
              <a:rPr lang="es-NI" b="1" dirty="0"/>
              <a:t>La primera verdad que encontramos en la Biblia, es que ella nos enseña que la muerte es algo tan seguro, como la Biblia misma.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Eclesiaste.3:2.</a:t>
            </a:r>
            <a:r>
              <a:rPr lang="es-NI" b="1" dirty="0"/>
              <a:t> </a:t>
            </a:r>
          </a:p>
          <a:p>
            <a:r>
              <a:rPr lang="es-NI" b="1" dirty="0"/>
              <a:t>Nos habla de un tiempo de nacer, un tiempo de morir.</a:t>
            </a:r>
          </a:p>
          <a:p>
            <a:endParaRPr lang="es-NI" dirty="0"/>
          </a:p>
        </p:txBody>
      </p:sp>
      <p:sp>
        <p:nvSpPr>
          <p:cNvPr id="4" name="3 Rectángulo"/>
          <p:cNvSpPr/>
          <p:nvPr/>
        </p:nvSpPr>
        <p:spPr>
          <a:xfrm>
            <a:off x="0" y="48691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400" b="1" dirty="0"/>
              <a:t>Tiempo de nacer, </a:t>
            </a:r>
            <a:r>
              <a:rPr lang="es-NI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y tiempo de morir;</a:t>
            </a:r>
            <a:r>
              <a:rPr lang="es-NI" sz="2400" b="1" dirty="0"/>
              <a:t> tiempo de plantar, y tiempo de arrancar lo plantado</a:t>
            </a:r>
            <a:r>
              <a:rPr lang="es-NI" b="1" dirty="0"/>
              <a:t>;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D100BCF-9259-3559-CB88-E97B9397D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645024"/>
            <a:ext cx="4283968" cy="3212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3356992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/>
              <a:t>Nadie puede retener su Espíritu.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Eclesiaste.8:8.</a:t>
            </a:r>
          </a:p>
          <a:p>
            <a:r>
              <a:rPr lang="es-NI" b="1" dirty="0"/>
              <a:t>Los vivos solo tienen la certeza que han de morir.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Eclesiaste.9:5.</a:t>
            </a:r>
          </a:p>
          <a:p>
            <a:r>
              <a:rPr lang="es-NI" b="1" dirty="0"/>
              <a:t>Por eso esta decretado que el hombre muera una sola ves.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Hebreos.9:27.</a:t>
            </a:r>
          </a:p>
          <a:p>
            <a:endParaRPr lang="es-NI" dirty="0"/>
          </a:p>
        </p:txBody>
      </p:sp>
      <p:sp>
        <p:nvSpPr>
          <p:cNvPr id="4" name="3 Rectángulo"/>
          <p:cNvSpPr/>
          <p:nvPr/>
        </p:nvSpPr>
        <p:spPr>
          <a:xfrm>
            <a:off x="0" y="3212976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No hay hombre que tenga potestad sobre el espíritu para retener el espíritu,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ni potestad sobre el día de la muerte;</a:t>
            </a:r>
            <a:r>
              <a:rPr lang="es-NI" sz="2000" b="1" dirty="0"/>
              <a:t> y no valen armas en tal guerra, ni la impiedad librará al que la posee.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915" y="553030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Porque los que viven saben que han de morir;</a:t>
            </a:r>
            <a:r>
              <a:rPr lang="es-NI" sz="2000" b="1" dirty="0"/>
              <a:t> pero los muertos nada saben, ni tienen más paga; porque su memoria es puesta en olvido.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581830" y="5848017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Y de la manera que está establecido para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los hombres que mueran una sola vez,</a:t>
            </a:r>
            <a:r>
              <a:rPr lang="es-NI" sz="2000" b="1" dirty="0"/>
              <a:t> y después de esto el juicio,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CD29721-E549-EBA8-4E70-2C6B00356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338320"/>
            <a:ext cx="4499992" cy="2394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s-NI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VIDA ES INSIERTA.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980928"/>
          </a:xfrm>
        </p:spPr>
        <p:txBody>
          <a:bodyPr/>
          <a:lstStyle/>
          <a:p>
            <a:r>
              <a:rPr lang="es-NI" b="1" dirty="0"/>
              <a:t>La segunda verdad que encontramos en la Biblia es que no hay ninguna seguridad de la vida aquí en la tierra.</a:t>
            </a:r>
          </a:p>
          <a:p>
            <a:r>
              <a:rPr lang="es-NI" b="1" dirty="0"/>
              <a:t>La vida es como una neblina. </a:t>
            </a:r>
          </a:p>
          <a:p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Santiago.4:14.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45811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400" b="1" dirty="0"/>
              <a:t>cuando no sabéis lo que será mañana. Porque ¿qué es vuestra vida? </a:t>
            </a:r>
            <a:r>
              <a:rPr lang="es-NI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Ciertamente es neblina que se aparece por un poco de tiempo, y luego se desvanece.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662158-BF1D-E8A5-ACF4-C55C8033C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2276872"/>
          </a:xfrm>
        </p:spPr>
        <p:txBody>
          <a:bodyPr>
            <a:normAutofit fontScale="92500" lnSpcReduction="20000"/>
          </a:bodyPr>
          <a:lstStyle/>
          <a:p>
            <a:r>
              <a:rPr lang="es-NI" b="1" dirty="0"/>
              <a:t>La vida del hombre es comparada a la de la flor pasajera.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 Pedro.1:24.</a:t>
            </a:r>
          </a:p>
          <a:p>
            <a:r>
              <a:rPr lang="es-ES" b="1" dirty="0"/>
              <a:t>Es como la sombra que no permanece para siempre.</a:t>
            </a:r>
            <a:endParaRPr lang="es-NI" b="1" dirty="0">
              <a:highlight>
                <a:srgbClr val="FFFF00"/>
              </a:highlight>
            </a:endParaRP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Job.14:1-2.</a:t>
            </a:r>
            <a:r>
              <a:rPr lang="es-NI" b="1" dirty="0"/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92494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Porque: Toda carne es como hierba,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Y toda la gloria del hombre como flor de la hierba.</a:t>
            </a:r>
            <a:r>
              <a:rPr lang="es-NI" sz="2000" b="1" dirty="0"/>
              <a:t> La hierba se seca, y la flor se cae;</a:t>
            </a:r>
          </a:p>
        </p:txBody>
      </p:sp>
      <p:sp>
        <p:nvSpPr>
          <p:cNvPr id="5" name="4 Rectángulo"/>
          <p:cNvSpPr/>
          <p:nvPr/>
        </p:nvSpPr>
        <p:spPr>
          <a:xfrm>
            <a:off x="0" y="43651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El hombre nacido de mujer,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Corto de días,</a:t>
            </a:r>
            <a:r>
              <a:rPr lang="es-NI" sz="2000" b="1" dirty="0"/>
              <a:t> y hastiado de sinsabores,</a:t>
            </a:r>
          </a:p>
        </p:txBody>
      </p:sp>
      <p:sp>
        <p:nvSpPr>
          <p:cNvPr id="6" name="5 Rectángulo"/>
          <p:cNvSpPr/>
          <p:nvPr/>
        </p:nvSpPr>
        <p:spPr>
          <a:xfrm>
            <a:off x="0" y="566124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Sale como una flor y es cortado,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Y huye como la sombra</a:t>
            </a:r>
            <a:r>
              <a:rPr lang="es-NI" sz="2000" b="1" dirty="0"/>
              <a:t> y no permanece.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FC38ACB-02A7-F0DA-ECAA-D960C1490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276873"/>
            <a:ext cx="4499992" cy="216023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9B61DA9-F34C-8F95-BA66-E96D678BB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437111"/>
            <a:ext cx="4572000" cy="24208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s-NI" sz="6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INFIERNO ES ETERNO.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pPr algn="just"/>
            <a:r>
              <a:rPr lang="es-NI" b="1" dirty="0"/>
              <a:t>Otras de la verdades que encontramos en las escrituras, es la seguridad de la eternidad del infierno.</a:t>
            </a:r>
          </a:p>
          <a:p>
            <a:pPr algn="just"/>
            <a:r>
              <a:rPr lang="es-NI" b="1" dirty="0"/>
              <a:t>Muchos no creen en la realidad del infierno, para muchos el infierno es aquí en la tierra, pero eso no es la verdad de Dios.</a:t>
            </a:r>
          </a:p>
          <a:p>
            <a:pPr algn="just"/>
            <a:r>
              <a:rPr lang="es-NI" b="1" dirty="0"/>
              <a:t>La verdad de Dios es que si existe el infierno y es eterno, no es pasajero, no es temporal, es para una eternidad, de lamento dolor angustia y sufrimiento que no tendrán descanso.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2492896"/>
          </a:xfrm>
        </p:spPr>
        <p:txBody>
          <a:bodyPr>
            <a:normAutofit/>
          </a:bodyPr>
          <a:lstStyle/>
          <a:p>
            <a:r>
              <a:rPr lang="es-NI" b="1" dirty="0"/>
              <a:t>Jesús dijo a sus discípulos a quien debían de temer.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Mateo.10:28.</a:t>
            </a:r>
          </a:p>
          <a:p>
            <a:r>
              <a:rPr lang="es-NI" b="1" dirty="0"/>
              <a:t>No hay descanso ni de día ni de noche. 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Apocalipsis.20:10.</a:t>
            </a:r>
            <a:r>
              <a:rPr lang="es-NI" b="1" dirty="0"/>
              <a:t>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2767280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Y no temáis a los que matan el cuerpo, mas el alma no pueden matar; temed más bien a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aquel que puede destruir el alma y el cuerpo en el infierno.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3998" y="4985792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Y el diablo que los engañaba fue lanzado en el lago de fuego y azufre, donde estaban la bestia y el falso profeta; </a:t>
            </a:r>
            <a:r>
              <a:rPr lang="es-NI" sz="20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serán atormentados día y noche por los siglos de los siglos.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C21F6BF-39F7-CF38-B49E-95662257F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492896"/>
            <a:ext cx="4295992" cy="43442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1620" cy="6858000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1108720"/>
          </a:xfrm>
        </p:spPr>
        <p:txBody>
          <a:bodyPr>
            <a:normAutofit lnSpcReduction="10000"/>
          </a:bodyPr>
          <a:lstStyle/>
          <a:p>
            <a:r>
              <a:rPr lang="es-NI" b="1" dirty="0"/>
              <a:t>Que es llamado la muerte segunda. </a:t>
            </a:r>
          </a:p>
          <a:p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Apocalipsis.21:8.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148478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NI" sz="2000" b="1" dirty="0"/>
              <a:t>Pero los cobardes e incrédulos, los abominables y homicidas, los fornicarios y hechiceros, los idólatras y todos los mentirosos </a:t>
            </a:r>
            <a:r>
              <a:rPr lang="es-NI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tendrán su parte en el lago que arde con fuego y azufre, que es la muerte segunda.</a:t>
            </a:r>
          </a:p>
        </p:txBody>
      </p:sp>
      <p:pic>
        <p:nvPicPr>
          <p:cNvPr id="6146" name="Picture 2" descr="C:\Users\MARIO MORENO\Desktop\Cinco Verdades De La Biblia\wal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8999"/>
            <a:ext cx="3364632" cy="1654473"/>
          </a:xfrm>
          <a:prstGeom prst="rect">
            <a:avLst/>
          </a:prstGeom>
          <a:noFill/>
        </p:spPr>
      </p:pic>
      <p:pic>
        <p:nvPicPr>
          <p:cNvPr id="6148" name="Picture 4" descr="C:\Users\MARIO MORENO\Desktop\Cinco Verdades De La Biblia\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620688"/>
            <a:ext cx="2195736" cy="2448272"/>
          </a:xfrm>
          <a:prstGeom prst="rect">
            <a:avLst/>
          </a:prstGeom>
          <a:noFill/>
        </p:spPr>
      </p:pic>
      <p:pic>
        <p:nvPicPr>
          <p:cNvPr id="6149" name="Picture 5" descr="C:\Users\MARIO MORENO\Desktop\Cinco Verdades De La Biblia\HOMICI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67736" y="620688"/>
            <a:ext cx="2376264" cy="2448272"/>
          </a:xfrm>
          <a:prstGeom prst="rect">
            <a:avLst/>
          </a:prstGeom>
          <a:noFill/>
        </p:spPr>
      </p:pic>
      <p:pic>
        <p:nvPicPr>
          <p:cNvPr id="6150" name="Picture 6" descr="C:\Users\MARIO MORENO\Desktop\Cinco Verdades De La Biblia\resize_galler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4632" y="3068960"/>
            <a:ext cx="3583632" cy="1584176"/>
          </a:xfrm>
          <a:prstGeom prst="rect">
            <a:avLst/>
          </a:prstGeom>
          <a:noFill/>
        </p:spPr>
      </p:pic>
      <p:pic>
        <p:nvPicPr>
          <p:cNvPr id="6151" name="Picture 7" descr="C:\Users\MARIO MORENO\Desktop\Cinco Verdades De La Biblia\habilidades-hechicero-grimorio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3068960"/>
            <a:ext cx="2195736" cy="1584176"/>
          </a:xfrm>
          <a:prstGeom prst="rect">
            <a:avLst/>
          </a:prstGeom>
          <a:noFill/>
        </p:spPr>
      </p:pic>
      <p:pic>
        <p:nvPicPr>
          <p:cNvPr id="6152" name="Picture 8" descr="C:\Users\MARIO MORENO\Desktop\Cinco Verdades De La Biblia\h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64632" y="4653136"/>
            <a:ext cx="3655640" cy="2204864"/>
          </a:xfrm>
          <a:prstGeom prst="rect">
            <a:avLst/>
          </a:prstGeom>
          <a:noFill/>
        </p:spPr>
      </p:pic>
      <p:pic>
        <p:nvPicPr>
          <p:cNvPr id="6153" name="Picture 9" descr="C:\Users\MARIO MORENO\Desktop\Cinco Verdades De La Biblia\pinoch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653136"/>
            <a:ext cx="2123728" cy="2204864"/>
          </a:xfrm>
          <a:prstGeom prst="rect">
            <a:avLst/>
          </a:pr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532A04E-B5B6-7795-CA5E-BCE75E6C69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7845" y="5083471"/>
            <a:ext cx="3392477" cy="17535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RIO MORENO\Desktop\Señales\Fondos\560_examp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s-NI" sz="6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ETERNIDAD ES LARGA.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2548880"/>
          </a:xfrm>
        </p:spPr>
        <p:txBody>
          <a:bodyPr>
            <a:normAutofit lnSpcReduction="10000"/>
          </a:bodyPr>
          <a:lstStyle/>
          <a:p>
            <a:r>
              <a:rPr lang="es-NI" b="1" dirty="0"/>
              <a:t>Otras de las verdades que no podemos negar, es que la eternidad es larga, ya sea la vida terna o la condenación eterna duraran lo mismo.</a:t>
            </a:r>
          </a:p>
          <a:p>
            <a:pPr algn="ctr"/>
            <a:r>
              <a:rPr lang="es-NI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Mateo.25:46. </a:t>
            </a:r>
          </a:p>
          <a:p>
            <a:r>
              <a:rPr lang="es-NI" b="1" dirty="0"/>
              <a:t>Hay dos eternidades.</a:t>
            </a:r>
          </a:p>
        </p:txBody>
      </p:sp>
      <p:sp>
        <p:nvSpPr>
          <p:cNvPr id="4" name="3 Rectángulo"/>
          <p:cNvSpPr/>
          <p:nvPr/>
        </p:nvSpPr>
        <p:spPr>
          <a:xfrm>
            <a:off x="-1" y="3783550"/>
            <a:ext cx="45406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NI" sz="2800" b="1" dirty="0"/>
              <a:t>E irán éstos al castigo eterno, </a:t>
            </a:r>
            <a:r>
              <a:rPr lang="es-NI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y los justos a la vida eterna.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8198C3-7662-4113-4867-1BFBF681DA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95222"/>
            <a:ext cx="4575812" cy="376277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37BEE8-2B89-43A2-9721-E5EDA65BE6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37657"/>
            <a:ext cx="4603312" cy="2361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1222</Words>
  <Application>Microsoft Office PowerPoint</Application>
  <PresentationFormat>Presentación en pantalla (4:3)</PresentationFormat>
  <Paragraphs>100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Al Bayan Plain</vt:lpstr>
      <vt:lpstr>Al Nile</vt:lpstr>
      <vt:lpstr>Arial</vt:lpstr>
      <vt:lpstr>Britannic Bold</vt:lpstr>
      <vt:lpstr>Calibri</vt:lpstr>
      <vt:lpstr>Cambria</vt:lpstr>
      <vt:lpstr>Century Gothic</vt:lpstr>
      <vt:lpstr>Cochin</vt:lpstr>
      <vt:lpstr>Tema de Office</vt:lpstr>
      <vt:lpstr>CINCO VERDADES IRREFUTABLES QUE NO PUEDEN SER NEGADAS.</vt:lpstr>
      <vt:lpstr>LA MUERTE ES SEGURA.</vt:lpstr>
      <vt:lpstr>Presentación de PowerPoint</vt:lpstr>
      <vt:lpstr>LA VIDA ES INSIERTA.</vt:lpstr>
      <vt:lpstr>Presentación de PowerPoint</vt:lpstr>
      <vt:lpstr>EL INFIERNO ES ETERNO.</vt:lpstr>
      <vt:lpstr>Presentación de PowerPoint</vt:lpstr>
      <vt:lpstr>Presentación de PowerPoint</vt:lpstr>
      <vt:lpstr>LA ETERNIDAD ES LARGA.</vt:lpstr>
      <vt:lpstr>Presentación de PowerPoint</vt:lpstr>
      <vt:lpstr>FUERA DE JESÚS NO HAY SALVACIÓN.</vt:lpstr>
      <vt:lpstr>Presentación de PowerPoint</vt:lpstr>
      <vt:lpstr>CONCLUSIÓN: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CINCO VERDADES IRREFUTABLES QUE NO PUEDEN SER NEGADAS.</dc:title>
  <dc:creator>MARIO MORENO</dc:creator>
  <cp:lastModifiedBy>MARIO MORENO</cp:lastModifiedBy>
  <cp:revision>22</cp:revision>
  <dcterms:created xsi:type="dcterms:W3CDTF">2016-02-20T03:40:30Z</dcterms:created>
  <dcterms:modified xsi:type="dcterms:W3CDTF">2024-01-15T02:04:50Z</dcterms:modified>
</cp:coreProperties>
</file>