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4" r:id="rId6"/>
    <p:sldId id="259" r:id="rId7"/>
    <p:sldId id="260" r:id="rId8"/>
    <p:sldId id="285" r:id="rId9"/>
    <p:sldId id="261" r:id="rId10"/>
    <p:sldId id="286" r:id="rId11"/>
    <p:sldId id="262" r:id="rId12"/>
    <p:sldId id="287" r:id="rId13"/>
    <p:sldId id="263" r:id="rId14"/>
    <p:sldId id="288" r:id="rId15"/>
    <p:sldId id="264" r:id="rId16"/>
    <p:sldId id="265" r:id="rId17"/>
    <p:sldId id="266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94" r:id="rId27"/>
    <p:sldId id="296" r:id="rId28"/>
    <p:sldId id="293" r:id="rId29"/>
    <p:sldId id="295" r:id="rId30"/>
    <p:sldId id="271" r:id="rId31"/>
    <p:sldId id="297" r:id="rId32"/>
    <p:sldId id="272" r:id="rId33"/>
    <p:sldId id="298" r:id="rId34"/>
    <p:sldId id="273" r:id="rId35"/>
    <p:sldId id="299" r:id="rId36"/>
    <p:sldId id="274" r:id="rId37"/>
    <p:sldId id="300" r:id="rId38"/>
    <p:sldId id="301" r:id="rId39"/>
    <p:sldId id="275" r:id="rId40"/>
    <p:sldId id="302" r:id="rId41"/>
    <p:sldId id="276" r:id="rId42"/>
    <p:sldId id="303" r:id="rId43"/>
    <p:sldId id="280" r:id="rId44"/>
    <p:sldId id="304" r:id="rId45"/>
    <p:sldId id="305" r:id="rId46"/>
    <p:sldId id="278" r:id="rId47"/>
    <p:sldId id="281" r:id="rId48"/>
    <p:sldId id="319" r:id="rId49"/>
    <p:sldId id="279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0000FF"/>
    <a:srgbClr val="99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67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72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2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41706047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11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6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26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0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0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4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6FC1-E0CD-4E0C-95F9-3D2DFF8EE723}" type="datetimeFigureOut">
              <a:rPr lang="es-ES" smtClean="0"/>
              <a:t>11/02/2025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4003-69BD-4ADC-9252-452A0D3A90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34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proceso alternativo 1">
            <a:extLst>
              <a:ext uri="{FF2B5EF4-FFF2-40B4-BE49-F238E27FC236}">
                <a16:creationId xmlns:a16="http://schemas.microsoft.com/office/drawing/2014/main" id="{096F973C-0A71-43FF-9470-4F5042295126}"/>
              </a:ext>
            </a:extLst>
          </p:cNvPr>
          <p:cNvSpPr/>
          <p:nvPr/>
        </p:nvSpPr>
        <p:spPr>
          <a:xfrm>
            <a:off x="-1" y="0"/>
            <a:ext cx="9144000" cy="11430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>
            <a:normAutofit/>
          </a:bodyPr>
          <a:lstStyle/>
          <a:p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CLASES DE ESPOSOS Y ESPOSAS.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Una fuente de muchos problemas en el Matrimonio son los “Diferencias Temperamentales”.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principal error es querer cambiar a Nuestra Pareja.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Existen básicamente dos clases de seres humanos: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introvertidos. Son  personas que su carácter está orientado a su vida interior, tienden a ser callados, retraídos, tímidos, poco sociables.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Son seguidores y apoyadores.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extrovertidos. Son personas que su carácter está orientado a su vida exterior,  tienden a ser abiertos, expresivos, y sociables.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473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-119519" y="0"/>
            <a:ext cx="6491719" cy="119675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9519" y="5184"/>
            <a:ext cx="5904656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5. ESPOSO SILENCIOSO: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245320"/>
            <a:ext cx="6084168" cy="561268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el marido debe convivir sabiamente.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vosotros, maridos, igualmente, convivid de manera comprensiva con vuestras mujeres, como con un vaso más frágil,</a:t>
            </a:r>
            <a:r>
              <a:rPr lang="es-ES" b="1" dirty="0">
                <a:latin typeface="Maiandra GD" panose="020E0502030308020204" pitchFamily="34" charset="0"/>
              </a:rPr>
              <a:t> puesto que es mujer, dándole honor como a coheredera de la gracia de la vida, para que vuestras oraciones no sean estorbadas.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C:\Users\Mario Moreno\Desktop\Esposos Esposas\imagen-desconfianza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316835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108520" y="0"/>
            <a:ext cx="6192688" cy="836712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0"/>
            <a:ext cx="5760640" cy="692696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6. ESPOSO EXPLOSIVO: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9384" y="836712"/>
            <a:ext cx="5544616" cy="602128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se sabe en que momento va explotar.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carácter de este Esposo es colérico, un tanto acelerado y presionado por los afanes del trabajo, suele encontrarse a su regreso en su hogar con ciertos inconvenientes que lo puede hacer explotar.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aconseja lo siguiente: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hombre de grande ira, llevará la pena y si usa de violencias, añadirá nuevos males. </a:t>
            </a:r>
          </a:p>
        </p:txBody>
      </p:sp>
      <p:pic>
        <p:nvPicPr>
          <p:cNvPr id="6146" name="Picture 2" descr="C:\Users\Mario Moreno\Desktop\Esposos Esposas\18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370790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108520" y="0"/>
            <a:ext cx="5832648" cy="69269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0"/>
            <a:ext cx="5616624" cy="692696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6. </a:t>
            </a:r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ESPOSO EXPLOSIVO: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9384" y="692696"/>
            <a:ext cx="5544616" cy="616530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sabiduría del hombre, le da paciencia, y su gloria está en olvidar las ofensas.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Proverbios.19:11, 19.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La discreción del hombre le hace lento para la ira,</a:t>
            </a:r>
            <a:r>
              <a:rPr lang="es-ES" b="1" dirty="0">
                <a:latin typeface="Maiandra GD" panose="020E0502030308020204" pitchFamily="34" charset="0"/>
              </a:rPr>
              <a:t> y su gloria es pasar por alto una ofensa.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El hombre de gran ira llevará el castigo,</a:t>
            </a:r>
            <a:r>
              <a:rPr lang="es-ES" b="1" dirty="0">
                <a:latin typeface="Maiandra GD" panose="020E0502030308020204" pitchFamily="34" charset="0"/>
              </a:rPr>
              <a:t> porque si tú lo rescatas, tendrás que hacerlo de nuevo. </a:t>
            </a:r>
          </a:p>
        </p:txBody>
      </p:sp>
      <p:pic>
        <p:nvPicPr>
          <p:cNvPr id="6146" name="Picture 2" descr="C:\Users\Mario Moreno\Desktop\Esposos Esposas\18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370790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108520" y="0"/>
            <a:ext cx="7344816" cy="1152128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3124" y="13171"/>
            <a:ext cx="7021388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7. ESPOSO PERFECCIONISTA: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0831" y="1165299"/>
            <a:ext cx="6073169" cy="569270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tipo de esposo es exigente, con su esposa con sus hijos y hasta con el mismo, no se satisface con facilidad, suele hasta deprimirse cuando sus expectativas no se cumplen.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da el siguiente consejo: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gracia, el don de Dios, es lo que nos basta.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Corintios.12:9.</a:t>
            </a:r>
          </a:p>
        </p:txBody>
      </p:sp>
      <p:pic>
        <p:nvPicPr>
          <p:cNvPr id="7170" name="Picture 2" descr="C:\Users\Mario Moreno\Desktop\Esposos Esposas\26-PSICOLOGÍA-LOS-PERFEC,photo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19" y="1165299"/>
            <a:ext cx="3179351" cy="56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108520" y="0"/>
            <a:ext cx="7344816" cy="1152128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3124" y="13171"/>
            <a:ext cx="7093396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7. ESPOSO PERFECCIONISTA: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165299"/>
            <a:ext cx="6012160" cy="569270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El me ha dicho: Te basta mi gracia,</a:t>
            </a:r>
            <a:r>
              <a:rPr lang="es-ES" b="1" dirty="0">
                <a:latin typeface="Maiandra GD" panose="020E0502030308020204" pitchFamily="34" charset="0"/>
              </a:rPr>
              <a:t> pues mi poder se perfecciona en la debilidad. Por tanto, muy gustosamente me gloriaré más bien en mis debilidades, para que el poder de Cristo more en mí.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Eclesiastés.7:20.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Ciertamente no hay hombre justo en la tierra,</a:t>
            </a:r>
            <a:r>
              <a:rPr lang="es-ES" b="1" dirty="0">
                <a:latin typeface="Maiandra GD" panose="020E0502030308020204" pitchFamily="34" charset="0"/>
              </a:rPr>
              <a:t> que haga el bien y nunca peque. </a:t>
            </a:r>
          </a:p>
        </p:txBody>
      </p:sp>
      <p:pic>
        <p:nvPicPr>
          <p:cNvPr id="7170" name="Picture 2" descr="C:\Users\Mario Moreno\Desktop\Esposos Esposas\26-PSICOLOGÍA-LOS-PERFEC,photo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19" y="1165299"/>
            <a:ext cx="3251359" cy="5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6205389" cy="92445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988"/>
            <a:ext cx="5698976" cy="89164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8. ESPOSO CRITICÓN: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927628"/>
            <a:ext cx="5220072" cy="593037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Sufre el mal de hablar aún de su esposa e hijos no se conforma conque se le ha servido, sino que busca en que no estuvo bien, en que le falló su esposa para criticarla.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Corintios:13.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“El amor todo lo sufre,</a:t>
            </a:r>
            <a:r>
              <a:rPr lang="es-ES" b="1" dirty="0">
                <a:latin typeface="Maiandra GD" panose="020E0502030308020204" pitchFamily="34" charset="0"/>
              </a:rPr>
              <a:t> todo lo espera, todo lo cree, no se envanece ni busca lo suyo”.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matrimonio se ve grandemente fortalecido y estimulado a progresar a través de los elogios sinceros, que a través de las criticas. </a:t>
            </a:r>
          </a:p>
          <a:p>
            <a:endParaRPr lang="es-ES" dirty="0"/>
          </a:p>
        </p:txBody>
      </p:sp>
      <p:pic>
        <p:nvPicPr>
          <p:cNvPr id="8194" name="Picture 2" descr="C:\Users\Mario Moreno\Desktop\Esposos Esposas\ellosyellas_article_f46aceffe49d240b26101b697bb4d8d5_jpg_320x200_100_6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927628"/>
            <a:ext cx="3923928" cy="59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6583177" cy="11935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21" y="0"/>
            <a:ext cx="5770984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9. ESPOSO JUGUETÓN: </a:t>
            </a:r>
            <a:endParaRPr lang="es-ES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1209822"/>
            <a:ext cx="5220072" cy="564817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bueno que Él esposo sea alegre con la esposa e hijos, aunque hay momentos en que debe ser muy serio, los hijos necesitan de consejos con formalidad pues estos mismos contribuirán a su formación.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Eclesiastés.3:1.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33FF"/>
                </a:highlight>
                <a:latin typeface="Maiandra GD" panose="020E0502030308020204" pitchFamily="34" charset="0"/>
              </a:rPr>
              <a:t>Hay un tiempo señalado para todo,</a:t>
            </a:r>
            <a:r>
              <a:rPr lang="es-ES" b="1" dirty="0">
                <a:latin typeface="Maiandra GD" panose="020E0502030308020204" pitchFamily="34" charset="0"/>
              </a:rPr>
              <a:t> y hay un tiempo para cada suceso bajo el cielo: </a:t>
            </a:r>
          </a:p>
        </p:txBody>
      </p:sp>
      <p:pic>
        <p:nvPicPr>
          <p:cNvPr id="9218" name="Picture 2" descr="C:\Users\Mario Moreno\Desktop\Esposos Esposas\18992196-Encuadre-de-cuerpo-entero-de-una-pareja-feliz-siendo-juguet-n-aislado-en-el-fondo-blanco-Foto-de-arch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96752"/>
            <a:ext cx="3995936" cy="56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6493421" cy="90554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21" y="3175"/>
            <a:ext cx="5770984" cy="90554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10. ESPOSO INDECISO: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7" y="908720"/>
            <a:ext cx="5560955" cy="594928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Deja que la esposa tome las decisiones.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Pasivos e indiferentes.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esposo posee un carácter un tanto débil, y algunas veces un tanto flexible.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Suelen ser pasivos e indiferentes, es bueno que ejercite y ponga en práctica el consejo que da Pablo, que el marido es cabeza de la mujer. </a:t>
            </a:r>
          </a:p>
        </p:txBody>
      </p:sp>
      <p:pic>
        <p:nvPicPr>
          <p:cNvPr id="10242" name="Picture 2" descr="C:\Users\Mario Moreno\Desktop\Esposos Esposas\tipo-de-ex-indeciso-con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6" y="905545"/>
            <a:ext cx="3577704" cy="59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6493421" cy="90554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21" y="3175"/>
            <a:ext cx="5770984" cy="90554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10. ESPOSO INDECISO: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7" y="908720"/>
            <a:ext cx="5560955" cy="594928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Ósea que Dios creo al hombre para dirigir y tomar buenas decisiones y gobernar su hogar, como Cristo es cabeza de su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enseña lo siguiente: Pero sea vuestro hablar: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Mateo.5:37.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Antes bien, sea vuestro hablar: "Sí, sí" o "No, no";</a:t>
            </a:r>
            <a:r>
              <a:rPr lang="es-ES" b="1" dirty="0">
                <a:latin typeface="Maiandra GD" panose="020E0502030308020204" pitchFamily="34" charset="0"/>
              </a:rPr>
              <a:t> y lo que es más de esto, procede del mal. </a:t>
            </a:r>
          </a:p>
        </p:txBody>
      </p:sp>
      <p:pic>
        <p:nvPicPr>
          <p:cNvPr id="10242" name="Picture 2" descr="C:\Users\Mario Moreno\Desktop\Esposos Esposas\tipo-de-ex-indeciso-conf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6" y="905545"/>
            <a:ext cx="3577704" cy="59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9015" y="3175"/>
            <a:ext cx="7029287" cy="112156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15" y="4043"/>
            <a:ext cx="645322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1. LA ESPOSA FEMINISTA: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147043"/>
            <a:ext cx="6162802" cy="571095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Anda en la onda de la sociedad.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piensa que no tiene que ser obediente al marido.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lucha por sus derechos.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invitación es a caminar por el camino de la prudencia.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mujer que teme a Jehová esa será alabada.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Proverbios.31:30.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Engañosa es la gracia y vana la belleza,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pero la mujer que teme al SEÑOR, ésa será alabada.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266" name="Picture 2" descr="C:\Users\Mario Moreno\Desktop\Esposos Esposas\ec366644275a03b40bccfe0084fc5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" y="1147043"/>
            <a:ext cx="2996839" cy="5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1" y="0"/>
            <a:ext cx="6372199" cy="1124744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46" y="0"/>
            <a:ext cx="5845298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1. ESPOSO DICTADOR: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1143000"/>
            <a:ext cx="5796136" cy="57150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Da ordenes sin Amor, no es un buen guia, este esposo debe comprender que el hogar lo que necesita es un guía y no un dictador.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secreto es que Él debe razonar que es agradable ser importante pero más importante es ser Agradable.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Existe un secreto especial y está en la Biblia el cual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Colosenses.3:19.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Maridos, amad a vuestras mujeres,</a:t>
            </a:r>
            <a:r>
              <a:rPr lang="es-ES" b="1" dirty="0">
                <a:latin typeface="Maiandra GD" panose="020E0502030308020204" pitchFamily="34" charset="0"/>
              </a:rPr>
              <a:t> y no seáis aperos con ellas. </a:t>
            </a:r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C:\Users\Mario Moreno\Desktop\Esposos Esposas\728px-Deal-With-a-Narcissistic-Husband-Step-3-Vers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1143000"/>
            <a:ext cx="327134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9015" y="3175"/>
            <a:ext cx="7029287" cy="112156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015" y="4043"/>
            <a:ext cx="645322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1. LA ESPOSA FEMINISTA: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340768"/>
            <a:ext cx="6162802" cy="551723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liberación femenina a causado grandes y graves males en los matrimonios, si esta esposa desea la verdadera felicidad, La Biblia da un gran secreto, el cual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Timoteo.2:12.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Yo no permito que la mujer enseñe ni que ejerza autoridad sobre el hombre,</a:t>
            </a:r>
            <a:r>
              <a:rPr lang="es-ES" b="1" dirty="0">
                <a:latin typeface="Maiandra GD" panose="020E0502030308020204" pitchFamily="34" charset="0"/>
              </a:rPr>
              <a:t> sino que permanezca callada. </a:t>
            </a:r>
          </a:p>
        </p:txBody>
      </p:sp>
      <p:pic>
        <p:nvPicPr>
          <p:cNvPr id="11266" name="Picture 2" descr="C:\Users\Mario Moreno\Desktop\Esposos Esposas\ec366644275a03b40bccfe0084fc5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" y="1147043"/>
            <a:ext cx="2996839" cy="57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0"/>
            <a:ext cx="7861573" cy="11619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4" y="18901"/>
            <a:ext cx="7421996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2. LA ESPOSA DOMINADORA: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1" y="1161900"/>
            <a:ext cx="5701332" cy="569609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Ella domina la conversación, las decisiones y dificulta mucho el liderazgo del esposo.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traerá muchas fricciones en el matrimonio y a la vez inconformidades, la lección mas grande y noble que una esposa ha aprender es la de ser sumisa.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Pídale a Dios que le enseñe la sumisión, entonces Usted será mas feliz a la par de su esposo.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da un secreto especial a esta clase de esposas,</a:t>
            </a:r>
          </a:p>
        </p:txBody>
      </p:sp>
      <p:pic>
        <p:nvPicPr>
          <p:cNvPr id="12290" name="Picture 2" descr="C:\Users\Mario Moreno\Desktop\Esposos Esposas\02062011_PEMBO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10" y="1177626"/>
            <a:ext cx="3491880" cy="5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0"/>
            <a:ext cx="7861573" cy="11619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24" y="18901"/>
            <a:ext cx="7349988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2. LA ESPOSA DOMINADORA: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1" y="1161900"/>
            <a:ext cx="5701332" cy="56960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da un secreto especial a esta clase de esposas,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¿Cuál es?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Pedro.3:1. </a:t>
            </a:r>
            <a:endParaRPr lang="es-ES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Asimismo vosotras, mujeres, estad sujetas a vuestros maridos,</a:t>
            </a:r>
            <a:r>
              <a:rPr lang="es-ES" b="1" dirty="0">
                <a:latin typeface="Maiandra GD" panose="020E0502030308020204" pitchFamily="34" charset="0"/>
              </a:rPr>
              <a:t> de modo que si algunos de ellos son desobedientes a la palabra, puedan ser ganados sin palabra alguna por la conducta de sus mujeres </a:t>
            </a:r>
          </a:p>
        </p:txBody>
      </p:sp>
      <p:pic>
        <p:nvPicPr>
          <p:cNvPr id="12290" name="Picture 2" descr="C:\Users\Mario Moreno\Desktop\Esposos Esposas\02062011_PEMBOH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10" y="1177626"/>
            <a:ext cx="3491880" cy="5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0"/>
            <a:ext cx="6660232" cy="126558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03" y="18331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3. LA ESPOSA AGRESIVA: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1280741"/>
            <a:ext cx="5364088" cy="557725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Ella tiene sed de guiar, dirigir. Es bueno que sea agresiva en la Palabra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el ejemplo de la mujer virtuosa de Proverbios capitulo 31: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 imitar a este modelo de mujer y tener este mismo temple y coraje para ayudar a su esposo en la maravillosa tarea de llevar el hogar hacia la cumbre del éxito. </a:t>
            </a:r>
          </a:p>
        </p:txBody>
      </p:sp>
      <p:pic>
        <p:nvPicPr>
          <p:cNvPr id="13314" name="Picture 2" descr="C:\Users\Mario Moreno\Desktop\Esposos Esposas\bas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80741"/>
            <a:ext cx="380062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0"/>
            <a:ext cx="6660232" cy="126558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03" y="18331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3. LA ESPOSA AGRESIVA: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1280741"/>
            <a:ext cx="5364088" cy="557725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invita a este tipo de esposa a la siguiente reflexión: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Proverbios.27:15.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Gotera continua en día de lluvia y mujer rencillosa,</a:t>
            </a:r>
            <a:r>
              <a:rPr lang="es-ES" b="1" dirty="0">
                <a:latin typeface="Maiandra GD" panose="020E0502030308020204" pitchFamily="34" charset="0"/>
              </a:rPr>
              <a:t> son semejantes;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Colosenses.4:6.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vuestra conversación sea siempre con gracia, sazonada como con sal,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para que sepáis cómo debéis responder a cada persona.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3314" name="Picture 2" descr="C:\Users\Mario Moreno\Desktop\Esposos Esposas\bas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80741"/>
            <a:ext cx="380062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8581653" cy="126240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39936"/>
            <a:ext cx="786157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LA ESPOSA MUJER ANCIOSA: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265584"/>
            <a:ext cx="6228184" cy="559241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Ella está preocupada en todo, en las finanzas, en la educación de los hijos, con los suegros, Ella necesita descansar, necesita a Jesús en su corazón.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muchas esposas preocupadas a veces con razón; mas debe aprender a confiar en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ofrece la siguiente reflexión: - Marta, Marta, estás tan ansiosa con muchas cosas.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Lucas.10:41-42. </a:t>
            </a:r>
          </a:p>
        </p:txBody>
      </p:sp>
      <p:pic>
        <p:nvPicPr>
          <p:cNvPr id="14338" name="Picture 2" descr="C:\Users\Mario Moreno\Desktop\Esposos Esposas\mujer-ansi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68760"/>
            <a:ext cx="2965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8581653" cy="126240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39936"/>
            <a:ext cx="786157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LA ESPOSA MUJER ANCIOSA: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265584"/>
            <a:ext cx="6228184" cy="559241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Marta, Marta le contestó Jesús,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estás inquieta y preocupada por muchas cosas,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V.42.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pero sólo una es necesaria. María ha escogido la mejor,</a:t>
            </a:r>
            <a:r>
              <a:rPr lang="es-ES" b="1" dirty="0">
                <a:latin typeface="Maiandra GD" panose="020E0502030308020204" pitchFamily="34" charset="0"/>
              </a:rPr>
              <a:t> y nadie se la quitará.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Mateo.6:33.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Más buscad primeramente el reino de Dios,</a:t>
            </a:r>
            <a:r>
              <a:rPr lang="es-ES" b="1" dirty="0">
                <a:latin typeface="Maiandra GD" panose="020E0502030308020204" pitchFamily="34" charset="0"/>
              </a:rPr>
              <a:t> y todas las cosas os serán añadidas.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Lucas.12:22, 31. </a:t>
            </a:r>
          </a:p>
        </p:txBody>
      </p:sp>
      <p:pic>
        <p:nvPicPr>
          <p:cNvPr id="14338" name="Picture 2" descr="C:\Users\Mario Moreno\Desktop\Esposos Esposas\mujer-ansi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68760"/>
            <a:ext cx="2965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8581653" cy="126240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39936"/>
            <a:ext cx="786157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LA ESPOSA MUJER ANCIOSA: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265584"/>
            <a:ext cx="6228184" cy="5592415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dijo a sus discípulos: Por eso os digo: No os preocupéis por vuestra vida,</a:t>
            </a:r>
            <a:r>
              <a:rPr lang="es-ES" b="1" dirty="0">
                <a:latin typeface="Maiandra GD" panose="020E0502030308020204" pitchFamily="34" charset="0"/>
              </a:rPr>
              <a:t> qué comeréis; ni por vuestro cuerpo, qué vestiréis.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»Por tanto, no se preocupen, diciendo: “¿Qué comeremos?”</a:t>
            </a:r>
            <a:r>
              <a:rPr lang="es-ES" b="1" dirty="0">
                <a:latin typeface="Maiandra GD" panose="020E0502030308020204" pitchFamily="34" charset="0"/>
              </a:rPr>
              <a:t> o “¿qué beberemos?” o “¿con qué nos vestiremos?”.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echar todos Nuestros afanes, preocupaciones.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Pedro.5:7.</a:t>
            </a:r>
          </a:p>
        </p:txBody>
      </p:sp>
      <p:pic>
        <p:nvPicPr>
          <p:cNvPr id="14338" name="Picture 2" descr="C:\Users\Mario Moreno\Desktop\Esposos Esposas\mujer-ansi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68760"/>
            <a:ext cx="2965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8581653" cy="126240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39936"/>
            <a:ext cx="786157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LA ESPOSA MUJER ANCIOSA: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265584"/>
            <a:ext cx="6228184" cy="559241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echando toda vuestra ansiedad sobre El,</a:t>
            </a:r>
            <a:r>
              <a:rPr lang="es-ES" b="1" dirty="0">
                <a:latin typeface="Maiandra GD" panose="020E0502030308020204" pitchFamily="34" charset="0"/>
              </a:rPr>
              <a:t> porque El tiene cuidado de vosotros.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Filipenses.4:6-7.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 nada estéis afanosos; antes bien, en todo, mediante oración y súplica con acción de gracias,</a:t>
            </a:r>
            <a:r>
              <a:rPr lang="es-ES" b="1" dirty="0">
                <a:latin typeface="Maiandra GD" panose="020E0502030308020204" pitchFamily="34" charset="0"/>
              </a:rPr>
              <a:t> sean dadas a conocer vuestras peticiones delante de Dios.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</p:txBody>
      </p:sp>
      <p:pic>
        <p:nvPicPr>
          <p:cNvPr id="14338" name="Picture 2" descr="C:\Users\Mario Moreno\Desktop\Esposos Esposas\mujer-ansi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68760"/>
            <a:ext cx="2965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8581653" cy="126240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39936"/>
            <a:ext cx="7861573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LA ESPOSA MUJER ANCIOSA: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265584"/>
            <a:ext cx="6228184" cy="55924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la paz de Dios, que sobrepasa todo entendimiento,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guardará vuestros corazones y vuestras mentes en Cristo Jesús.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siempre en Dios, no se afane, no se preocupe y que eso haga que Usted abandone su hogar su familia, la iglesia.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Déjele su afán a Dios.</a:t>
            </a:r>
          </a:p>
        </p:txBody>
      </p:sp>
      <p:pic>
        <p:nvPicPr>
          <p:cNvPr id="14338" name="Picture 2" descr="C:\Users\Mario Moreno\Desktop\Esposos Esposas\mujer-ansi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268760"/>
            <a:ext cx="296502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0"/>
            <a:ext cx="7092280" cy="112474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72" y="-11509"/>
            <a:ext cx="6784776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2. ESPOSO DEMOCRÁTICO: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124744"/>
            <a:ext cx="6381080" cy="573325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 lo somete a votación va a crear problemas, porque el hogar necesita de una cabeza.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Justamente por eso Dios creo al hombre como corona de la creación y lo ha constituido cabeza de la mujer y del hogar, porque lo ha coronado cabeza.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Efesios.5:23.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el marido es cabeza de la mujer,</a:t>
            </a:r>
            <a:r>
              <a:rPr lang="es-ES" b="1" dirty="0">
                <a:latin typeface="Maiandra GD" panose="020E0502030308020204" pitchFamily="34" charset="0"/>
              </a:rPr>
              <a:t> así como Cristo es cabeza de la iglesia, siendo El mismo el Salvador del cuerpo. 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2050" name="Picture 2" descr="C:\Users\Mario Moreno\Desktop\Esposos Esposas\ciego-sordo-y-m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99792" cy="56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0"/>
            <a:ext cx="7596336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5. LA ESPOSA PENDENCIERA: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143000"/>
            <a:ext cx="6516216" cy="5715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Gusta conversar con otras mujeres.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Le gusta conversar las últimas noticias a veces exagerando, no contando la verdad.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Proverbios.26:28.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La lengua mentirosa odia a los que oprime,</a:t>
            </a:r>
            <a:r>
              <a:rPr lang="es-ES" b="1" dirty="0">
                <a:latin typeface="Maiandra GD" panose="020E0502030308020204" pitchFamily="34" charset="0"/>
              </a:rPr>
              <a:t> y la boca lisonjera causa ruina.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tipo de esposa tiene problemas en el hogar y en su comunidad, o vecindad. </a:t>
            </a:r>
          </a:p>
        </p:txBody>
      </p:sp>
      <p:pic>
        <p:nvPicPr>
          <p:cNvPr id="15362" name="Picture 2" descr="C:\Users\Mario Moreno\Desktop\Esposos Esposas\vncentral_cai-nh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43001"/>
            <a:ext cx="2676997" cy="5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0"/>
            <a:ext cx="7596336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5. LA ESPOSA PENDENCIERA: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143000"/>
            <a:ext cx="6516216" cy="5715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Timoteo.3:11.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De igual manera, las mujeres deben ser dignas,</a:t>
            </a:r>
            <a:r>
              <a:rPr lang="es-ES" b="1" dirty="0">
                <a:latin typeface="Maiandra GD" panose="020E0502030308020204" pitchFamily="34" charset="0"/>
              </a:rPr>
              <a:t> no calumniadoras, sino sobrias, fieles en todo.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Santiago.3:8-9.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33FF"/>
                </a:highlight>
                <a:latin typeface="Maiandra GD" panose="020E0502030308020204" pitchFamily="34" charset="0"/>
              </a:rPr>
              <a:t>pero ningún hombre puede domar la lengua;</a:t>
            </a:r>
            <a:r>
              <a:rPr lang="es-ES" b="1" dirty="0">
                <a:latin typeface="Maiandra GD" panose="020E0502030308020204" pitchFamily="34" charset="0"/>
              </a:rPr>
              <a:t> es un mal turbulento y lleno de veneno mortal.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V.9.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Con ella bendecimos a nuestro Señor y Padre, y con ella maldecimos a los hombres,</a:t>
            </a:r>
            <a:r>
              <a:rPr lang="es-ES" b="1" dirty="0">
                <a:latin typeface="Maiandra GD" panose="020E0502030308020204" pitchFamily="34" charset="0"/>
              </a:rPr>
              <a:t> que han sido hechos a la imagen de Dios; </a:t>
            </a:r>
          </a:p>
        </p:txBody>
      </p:sp>
      <p:pic>
        <p:nvPicPr>
          <p:cNvPr id="15362" name="Picture 2" descr="C:\Users\Mario Moreno\Desktop\Esposos Esposas\vncentral_cai-nh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43001"/>
            <a:ext cx="2676997" cy="5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27473" y="0"/>
            <a:ext cx="7623809" cy="111732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1117327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6. LA ESPOSA ENTROMETIDA: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120501"/>
            <a:ext cx="6228184" cy="57374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Le gusta entrometerse en las cosas del esposo, de los hijos, siente una necesidad de entrometerse en las dificultades de su esposo y de sus hijos.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Entremetidas.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Timoteo.5:13.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además, aprenden a estar ociosas, yendo de casa en casa;</a:t>
            </a:r>
            <a:r>
              <a:rPr lang="es-ES" b="1" dirty="0">
                <a:latin typeface="Maiandra GD" panose="020E0502030308020204" pitchFamily="34" charset="0"/>
              </a:rPr>
              <a:t> y no sólo ociosas, sino también charlatanas y entremetidas, hablando de cosas que no son dignas. </a:t>
            </a:r>
          </a:p>
        </p:txBody>
      </p:sp>
      <p:pic>
        <p:nvPicPr>
          <p:cNvPr id="16386" name="Picture 2" descr="C:\Users\Mario Moreno\Desktop\Esposos Esposas\la-chism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3" y="1117326"/>
            <a:ext cx="2943289" cy="5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27473" y="0"/>
            <a:ext cx="7623809" cy="1117326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"/>
            <a:ext cx="7236296" cy="1117327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6. LA ESPOSA ENTROMETIDA: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120501"/>
            <a:ext cx="6228184" cy="57374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mujer sabia edifica su casa.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Proverbios.14:1.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mujer sabia edifica su casa, pero la necia con sus manos la derriba.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mujer sabia será de gran bendición en su hogar.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su familia.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iglesia.</a:t>
            </a:r>
          </a:p>
        </p:txBody>
      </p:sp>
      <p:pic>
        <p:nvPicPr>
          <p:cNvPr id="16386" name="Picture 2" descr="C:\Users\Mario Moreno\Desktop\Esposos Esposas\la-chism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73" y="1117326"/>
            <a:ext cx="2943289" cy="5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7789565" cy="112156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729" y="0"/>
            <a:ext cx="7042001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7. LA ESPOSA HABLADORA: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1161256"/>
            <a:ext cx="6732240" cy="5696744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ha comprobado que son las mujeres las que mas hablan, pero este tipo de esposa sobrepasa los limites.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 aprender a ser sensible, de la oportunidad que ellos hablen.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Además, la comunicación es clave en una pareja, y para que se dé el dialogo es necesario que exista un intercambio de palabras. </a:t>
            </a:r>
          </a:p>
        </p:txBody>
      </p:sp>
      <p:pic>
        <p:nvPicPr>
          <p:cNvPr id="17410" name="Picture 2" descr="C:\Users\Mario Moreno\Desktop\Esposos Esposas\Regan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95" y="1143000"/>
            <a:ext cx="25578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7789565" cy="1121569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729" y="0"/>
            <a:ext cx="7042001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7. LA ESPOSA HABLADORA: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1268760"/>
            <a:ext cx="6732240" cy="558924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sea tardo para hablar.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Santiago.1:19.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sabéis, mis amados hermanos. Pero que cada uno sea pronto para oír,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tardo para hablar,</a:t>
            </a:r>
            <a:r>
              <a:rPr lang="es-ES" b="1" dirty="0">
                <a:latin typeface="Maiandra GD" panose="020E0502030308020204" pitchFamily="34" charset="0"/>
              </a:rPr>
              <a:t> tardo para la ira;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Hermana, esposa sea prudente con su lengua.</a:t>
            </a:r>
          </a:p>
        </p:txBody>
      </p:sp>
      <p:pic>
        <p:nvPicPr>
          <p:cNvPr id="17410" name="Picture 2" descr="C:\Users\Mario Moreno\Desktop\Esposos Esposas\Regano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95" y="1143000"/>
            <a:ext cx="25578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5" y="18901"/>
            <a:ext cx="8005591" cy="81781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5" y="18901"/>
            <a:ext cx="7789567" cy="745803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8. LA ESPOSA MUJER RELAJADA: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852438"/>
            <a:ext cx="6023722" cy="600556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 descuidada.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 bien sentada, viendo la última novela y el esposo cuando vuelve del trabajo llega cansado, y al verla en tal condición dice: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Yo creo que tengo que volver para mi trabajo.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tipo de esposas tienen que cuidar a su esposo.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este tiene tantas tentaciones en la oficina.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Plazas, en los viajes encuentra mujeres bien vestidas.</a:t>
            </a:r>
          </a:p>
        </p:txBody>
      </p:sp>
      <p:pic>
        <p:nvPicPr>
          <p:cNvPr id="16387" name="Picture 3" descr="C:\Users\Mario Moreno\Desktop\mujer-malcas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852438"/>
            <a:ext cx="3181053" cy="60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9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5" y="18901"/>
            <a:ext cx="8005591" cy="81781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5" y="18901"/>
            <a:ext cx="7789567" cy="745803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8. LA ESPOSA MUJER RELAJADA: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836712"/>
            <a:ext cx="6023722" cy="6021288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quieren un hombre sensible, y hasta mujeres que quieren destruir matrimonios.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mujer tiene que cuidar su apariencia CON EQUILIBRIO.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tipo de mujer tiene el pelo de bruja, no se a peinado durante todo el día, está mal vestida.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se torna difícil para el esposo. </a:t>
            </a:r>
          </a:p>
        </p:txBody>
      </p:sp>
      <p:pic>
        <p:nvPicPr>
          <p:cNvPr id="16387" name="Picture 3" descr="C:\Users\Mario Moreno\Desktop\mujer-malcas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852438"/>
            <a:ext cx="3181053" cy="60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5" y="18901"/>
            <a:ext cx="8005591" cy="81781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5" y="18901"/>
            <a:ext cx="7861575" cy="745803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8. LA ESPOSA MUJER RELAJADA: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836712"/>
            <a:ext cx="6023722" cy="60212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Ella tiene que aprender a cuidar de si misma.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Timoteo.2:9.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Asimismo, que las mujeres se vistan con ropa decorosa, con pudor y modestia,</a:t>
            </a:r>
            <a:r>
              <a:rPr lang="es-ES" b="1" dirty="0">
                <a:latin typeface="Maiandra GD" panose="020E0502030308020204" pitchFamily="34" charset="0"/>
              </a:rPr>
              <a:t> no con peinado ostentoso, no con oro, o perlas, o vestidos costosos;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Usemos la vestimenta que Dios nos permite.</a:t>
            </a:r>
          </a:p>
        </p:txBody>
      </p:sp>
      <p:pic>
        <p:nvPicPr>
          <p:cNvPr id="16387" name="Picture 3" descr="C:\Users\Mario Moreno\Desktop\mujer-malcas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852438"/>
            <a:ext cx="3181053" cy="60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7285509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75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9. LA ESPOSA VANIDOSA:</a:t>
            </a:r>
            <a:endParaRPr lang="es-ES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7" y="1146175"/>
            <a:ext cx="6640647" cy="5711825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Para este tipo de esposa la moda, el maquillaje, las salas de bellezas, tienen prioridad y descuida la belleza del carácter.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 que la mujer que teme a Dios esta será alabada.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importante vestirse bien, y cuidar del cabello, pero más importante es lo interior.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es su carácter?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¿Se lleva bien con su esposo?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está más interesado por las cualidades del corazón.  </a:t>
            </a:r>
          </a:p>
        </p:txBody>
      </p:sp>
      <p:pic>
        <p:nvPicPr>
          <p:cNvPr id="19458" name="Picture 2" descr="C:\Users\Mario Moreno\Desktop\Esposos Esposas\fd93b__shoe-add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10" y="1146175"/>
            <a:ext cx="2555776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0"/>
            <a:ext cx="7092280" cy="112474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72" y="-11509"/>
            <a:ext cx="6784776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2. ESPOSO DEMOCRÁTICO: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124744"/>
            <a:ext cx="6381080" cy="573325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Timoteo.3:4.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Que gobierne bien su casa,</a:t>
            </a:r>
            <a:r>
              <a:rPr lang="es-ES" b="1" dirty="0">
                <a:latin typeface="Maiandra GD" panose="020E0502030308020204" pitchFamily="34" charset="0"/>
              </a:rPr>
              <a:t> que tenga a sus hijos en sujeción con toda honestidad.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marido tiene que ser cabeza, guia, ejemplo en su hogar.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Tiene que dirigir, tomar decisiones para el buen funcionamiento del hogar.</a:t>
            </a:r>
          </a:p>
        </p:txBody>
      </p:sp>
      <p:pic>
        <p:nvPicPr>
          <p:cNvPr id="2050" name="Picture 2" descr="C:\Users\Mario Moreno\Desktop\Esposos Esposas\ciego-sordo-y-m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99792" cy="56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3175"/>
            <a:ext cx="7285509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175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9. LA ESPOSA VANIDOSA:</a:t>
            </a:r>
            <a:endParaRPr lang="es-ES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7" y="1146175"/>
            <a:ext cx="6640647" cy="571182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Pedro.3:3.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que vuestro adorno no sea externo:</a:t>
            </a:r>
            <a:r>
              <a:rPr lang="es-ES" b="1" dirty="0">
                <a:latin typeface="Maiandra GD" panose="020E0502030308020204" pitchFamily="34" charset="0"/>
              </a:rPr>
              <a:t> peinados ostentosos, joyas de oro o vestidos lujosos,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V.4. 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sino que sea el yo interno,</a:t>
            </a:r>
            <a:r>
              <a:rPr lang="es-ES" b="1" dirty="0">
                <a:latin typeface="Maiandra GD" panose="020E0502030308020204" pitchFamily="34" charset="0"/>
              </a:rPr>
              <a:t> con el adorno incorruptible de un espíritu tierno y sereno, lo cual es precioso delante de Dios. </a:t>
            </a:r>
          </a:p>
        </p:txBody>
      </p:sp>
      <p:pic>
        <p:nvPicPr>
          <p:cNvPr id="19458" name="Picture 2" descr="C:\Users\Mario Moreno\Desktop\Esposos Esposas\fd93b__shoe-add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10" y="1146175"/>
            <a:ext cx="2555776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0"/>
            <a:ext cx="8437637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0"/>
            <a:ext cx="8005589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10. LA ESPOSA INSUBORDINADA: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340768"/>
            <a:ext cx="6531722" cy="551723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es sumisa al marido. A través de la sumisión es que Dios puede ganar su esposo para Usted.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(para que sea un buen Cristiano) talvez está viviendo una vida desobediente, talvez el marido es difícil, es porque Usted es agresiva, es Usted desobediente a la palabra de Dios?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reacción natural de él es de ser no comunicativo, brusco, si Usted aprende esta cualidad de ser sumisa, Usted es la que va a ganar.</a:t>
            </a:r>
          </a:p>
        </p:txBody>
      </p:sp>
      <p:pic>
        <p:nvPicPr>
          <p:cNvPr id="20482" name="Picture 2" descr="C:\Users\Mario Moreno\Desktop\Esposos Esposas\38438841-acabar-con-la-mujer-invita-al-hombre-a-permanecer-llev-un-dedo-a-los-labios-el-arte-pop-c-mico-de-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43000"/>
            <a:ext cx="267699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ágono 3"/>
          <p:cNvSpPr/>
          <p:nvPr/>
        </p:nvSpPr>
        <p:spPr>
          <a:xfrm>
            <a:off x="-49213" y="0"/>
            <a:ext cx="8437637" cy="1143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213" y="0"/>
            <a:ext cx="8005589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10. LA ESPOSA INSUBORDINADA: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143000"/>
            <a:ext cx="6531722" cy="5715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Pedro.3:1-2.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Asimismo, vosotras, mujeres, estad sujetas a vuestros maridos,</a:t>
            </a:r>
            <a:r>
              <a:rPr lang="es-ES" b="1" dirty="0">
                <a:latin typeface="Maiandra GD" panose="020E0502030308020204" pitchFamily="34" charset="0"/>
              </a:rPr>
              <a:t> de modo que, si algunos de ellos son desobedientes a la palabra, puedan ser ganados sin palabra alguna por la conducta de sus mujeres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V.2.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al observar vuestra conducta casta</a:t>
            </a:r>
            <a:r>
              <a:rPr lang="es-ES" b="1" dirty="0">
                <a:latin typeface="Maiandra GD" panose="020E0502030308020204" pitchFamily="34" charset="0"/>
              </a:rPr>
              <a:t> y respetuosa. </a:t>
            </a:r>
          </a:p>
        </p:txBody>
      </p:sp>
      <p:pic>
        <p:nvPicPr>
          <p:cNvPr id="20482" name="Picture 2" descr="C:\Users\Mario Moreno\Desktop\Esposos Esposas\38438841-acabar-con-la-mujer-invita-al-hombre-a-permanecer-llev-un-dedo-a-los-labios-el-arte-pop-c-mico-de-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43000"/>
            <a:ext cx="267699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9213" y="0"/>
            <a:ext cx="9193213" cy="686117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¿A cuál de estas 10 clases de esposas pertenece Usted?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¿Cuál es el verdadero modelo Bíblico para la esposa ejemplar?.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Mujer virtuosa Proverbios.31.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CUALIDADES DE UNA ESPOSA VIRTUOSA. PROVERBIOS.31:10.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Mujer hacendosa, ¿quién la hallará?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Su valor supera en mucho al de las joyas.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1- fiel: V.11.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 ella confía el corazón de su marido,</a:t>
            </a:r>
            <a:r>
              <a:rPr lang="es-ES" b="1" dirty="0">
                <a:latin typeface="Maiandra GD" panose="020E0502030308020204" pitchFamily="34" charset="0"/>
              </a:rPr>
              <a:t> y no carecerá de ganancias.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2- Trabajadora: V.13. </a:t>
            </a:r>
            <a:endParaRPr lang="es-E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9213" y="0"/>
            <a:ext cx="9193213" cy="686117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Busca lana y lino,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con agrado trabaja con sus manos.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3- Guerrera: V.17-18.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se ciñe de fuerza,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fortalece sus brazos.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Nota que su ganancia es buena,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no se apaga de noche su lámpara.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4- misericordiosa: V.20.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Extiende su mano al pobre,</a:t>
            </a:r>
            <a:r>
              <a:rPr lang="es-ES" b="1" dirty="0">
                <a:latin typeface="Maiandra GD" panose="020E0502030308020204" pitchFamily="34" charset="0"/>
              </a:rPr>
              <a:t> y alarga sus manos al necesitado.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V.30.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Engañosa es la gracia y vana la belleza,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la mujer que teme al SEÑOR, ésa será alabada.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9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9213" y="0"/>
            <a:ext cx="9193213" cy="68611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Efesios.5:25.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Maridos, amad a vuestras mujeres, así como Cristo amó a la iglesia</a:t>
            </a:r>
            <a:r>
              <a:rPr lang="es-ES" b="1" dirty="0">
                <a:latin typeface="Maiandra GD" panose="020E0502030308020204" pitchFamily="34" charset="0"/>
              </a:rPr>
              <a:t> y se dio a sí mismo por ella,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la mujer es gloria del varón.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Corintios.11:7.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el hombre no debe cubrirse la cabeza, ya que él es la imagen y gloria de Dios;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33FF"/>
                </a:highlight>
                <a:latin typeface="Maiandra GD" panose="020E0502030308020204" pitchFamily="34" charset="0"/>
              </a:rPr>
              <a:t>pero la mujer es la gloria del hombre.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Pedro.3:7: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vosotros, maridos, igualmente, convivid de manera comprensiva con vuestras mujeres, como con un vaso más frágil,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puesto que es mujer, dándole honor como a coheredera de la gracia de la vida,</a:t>
            </a:r>
            <a:r>
              <a:rPr lang="es-ES" b="1" dirty="0">
                <a:latin typeface="Maiandra GD" panose="020E0502030308020204" pitchFamily="34" charset="0"/>
              </a:rPr>
              <a:t> para que vuestras oraciones no sean estorbadas. </a:t>
            </a:r>
          </a:p>
        </p:txBody>
      </p:sp>
    </p:spTree>
    <p:extLst>
      <p:ext uri="{BB962C8B-B14F-4D97-AF65-F5344CB8AC3E}">
        <p14:creationId xmlns:p14="http://schemas.microsoft.com/office/powerpoint/2010/main" val="1404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06FA6525-1458-460D-A64F-DA986E73A0C3}"/>
              </a:ext>
            </a:extLst>
          </p:cNvPr>
          <p:cNvSpPr/>
          <p:nvPr/>
        </p:nvSpPr>
        <p:spPr>
          <a:xfrm>
            <a:off x="-49213" y="0"/>
            <a:ext cx="9242426" cy="98072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8426" y="0"/>
            <a:ext cx="9242426" cy="980728"/>
          </a:xfrm>
        </p:spPr>
        <p:txBody>
          <a:bodyPr>
            <a:noAutofit/>
          </a:bodyPr>
          <a:lstStyle/>
          <a:p>
            <a:r>
              <a:rPr lang="es-ES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¿Con cuales de estos esposos se identifica Usted?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Dictador.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Democrático.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Necio- Terco.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Insensible.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5. Silencioso.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6. Explosivo.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7. Perfeccionista.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8. Criticón.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9. Juguetón.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10. Indeciso. </a:t>
            </a: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B4633776-26E0-4773-A13A-42DE3DF98901}"/>
              </a:ext>
            </a:extLst>
          </p:cNvPr>
          <p:cNvSpPr/>
          <p:nvPr/>
        </p:nvSpPr>
        <p:spPr>
          <a:xfrm>
            <a:off x="2981474" y="2060848"/>
            <a:ext cx="6162526" cy="2376264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UN ESPOSO SEGÚN DIOS.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1E366E-F6F1-437F-AE54-46F60B24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78561"/>
            <a:ext cx="5629325" cy="2376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688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3175"/>
            <a:ext cx="9242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9213" y="3176"/>
            <a:ext cx="9193213" cy="6854824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¿Con cuales de estas esposas se identifica Usted?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Feminista.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2. Dominante.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Agresiva.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Ansiosa.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5. Pendenciera.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6. Entrometida.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7. Habladora.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8. Relajada.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9. Vanidosa.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10. Insubordinada.</a:t>
            </a:r>
          </a:p>
        </p:txBody>
      </p:sp>
      <p:sp>
        <p:nvSpPr>
          <p:cNvPr id="2" name="Nube 1">
            <a:extLst>
              <a:ext uri="{FF2B5EF4-FFF2-40B4-BE49-F238E27FC236}">
                <a16:creationId xmlns:a16="http://schemas.microsoft.com/office/drawing/2014/main" id="{F494C5A0-FEDA-48EC-8F06-C59135774DB4}"/>
              </a:ext>
            </a:extLst>
          </p:cNvPr>
          <p:cNvSpPr/>
          <p:nvPr/>
        </p:nvSpPr>
        <p:spPr>
          <a:xfrm>
            <a:off x="3111123" y="1340768"/>
            <a:ext cx="6057484" cy="2952328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UNA ESPOSA SEGÚN DIOS.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32D4E1-5ABB-4FE3-A004-0C4488F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4437112"/>
            <a:ext cx="5148064" cy="24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Mario Moreno\Desktop\Señales\Gracias\Gracias Animadas\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-2853"/>
            <a:ext cx="9143999" cy="58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de nube 1"/>
          <p:cNvSpPr/>
          <p:nvPr/>
        </p:nvSpPr>
        <p:spPr>
          <a:xfrm>
            <a:off x="4572000" y="0"/>
            <a:ext cx="4571999" cy="3645024"/>
          </a:xfrm>
          <a:prstGeom prst="cloudCallout">
            <a:avLst>
              <a:gd name="adj1" fmla="val -60707"/>
              <a:gd name="adj2" fmla="val 5145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8568E6-5B66-9BE5-1385-6CE7753644B5}"/>
              </a:ext>
            </a:extLst>
          </p:cNvPr>
          <p:cNvSpPr/>
          <p:nvPr/>
        </p:nvSpPr>
        <p:spPr>
          <a:xfrm>
            <a:off x="12577" y="5805264"/>
            <a:ext cx="9143999" cy="10527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3175"/>
            <a:ext cx="8172400" cy="11935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02" y="0"/>
            <a:ext cx="7593534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3. ESPOSO PROBLEMÁTICO NECIO, TERCO: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96752"/>
            <a:ext cx="5508104" cy="566124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le gusta Reconocer sus faltas.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tipo de esposo debe reconocer que la grandeza de un hombre no se mide porque no se equivoca, sino porque sabe reconocer sus errores.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Corre el peligro de perder su matrimonio.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Sugerimos las siguientes claves para salvar su Matrimonio.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Yo me equivoque.</a:t>
            </a:r>
          </a:p>
        </p:txBody>
      </p:sp>
      <p:pic>
        <p:nvPicPr>
          <p:cNvPr id="3074" name="Picture 2" descr="C:\Users\Mario Moreno\Desktop\Esposos Esposa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3563888" cy="56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3175"/>
            <a:ext cx="8172400" cy="1193577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02" y="0"/>
            <a:ext cx="7593534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3. ESPOSO PROBLEMÁTICO NECIO, TERCO: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96752"/>
            <a:ext cx="5508104" cy="566124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2. Por favor Perdóname.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Yo te Amo.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recuerde lo que la Biblia dice: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Proverbios.29:11.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"El necio da rienda suelta a toda su ira,</a:t>
            </a:r>
            <a:r>
              <a:rPr lang="es-ES" b="1" dirty="0">
                <a:latin typeface="Maiandra GD" panose="020E0502030308020204" pitchFamily="34" charset="0"/>
              </a:rPr>
              <a:t> mas el sabio al fin la sosiega.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ayuda en el hogar, más bien con su terquedad hace daño.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3074" name="Picture 2" descr="C:\Users\Mario Moreno\Desktop\Esposos Esposa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3563888" cy="565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3175"/>
            <a:ext cx="6588224" cy="10495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472"/>
            <a:ext cx="5796136" cy="1030089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ESPOSO INSENSIBLE: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052736"/>
            <a:ext cx="6012160" cy="580526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algunas ocasiones este tipo de esposo cuando llega a su hogar y encuentra llorando a su esposa, actúa de forma indiferente y a veces le dice a su esposa 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“Otra vez llorando, son puras lágrimas de cocodrilo”-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exhorta a este esposo y le dice :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Efesios.5:28.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Así también los maridos deben amar a sus mujeres</a:t>
            </a:r>
            <a:r>
              <a:rPr lang="es-ES" b="1" dirty="0">
                <a:latin typeface="Maiandra GD" panose="020E0502030308020204" pitchFamily="34" charset="0"/>
              </a:rPr>
              <a:t> como a sus mismos cuerpos el que ama a su mujer, a sí mismo se ama. </a:t>
            </a:r>
          </a:p>
        </p:txBody>
      </p:sp>
      <p:pic>
        <p:nvPicPr>
          <p:cNvPr id="4098" name="Picture 2" descr="C:\Users\Mario Moreno\Desktop\Esposos Esposas\728px-Deal-With-a-Narcissistic-Husband-Step-1-Vers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05983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3175"/>
            <a:ext cx="6588224" cy="10495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9472"/>
            <a:ext cx="5796136" cy="1030089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4. ESPOSO INSENSIBLE: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052736"/>
            <a:ext cx="6012160" cy="580526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vosotros, maridos, igualmente, convivid de manera comprensiva con vuestras mujeres,</a:t>
            </a:r>
            <a:r>
              <a:rPr lang="es-ES" b="1" dirty="0">
                <a:latin typeface="Maiandra GD" panose="020E0502030308020204" pitchFamily="34" charset="0"/>
              </a:rPr>
              <a:t> como con un vaso más frágil, puesto que es mujer, dándole honor como a coheredera de la gracia de la vida, para que vuestras oraciones no sean estorbadas.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mujer siempre será más frágil que Él hombre. </a:t>
            </a:r>
          </a:p>
        </p:txBody>
      </p:sp>
      <p:pic>
        <p:nvPicPr>
          <p:cNvPr id="4098" name="Picture 2" descr="C:\Users\Mario Moreno\Desktop\Esposos Esposas\728px-Deal-With-a-Narcissistic-Husband-Step-1-Vers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05983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15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-119519" y="0"/>
            <a:ext cx="6491719" cy="119675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9519" y="5184"/>
            <a:ext cx="5904656" cy="11430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5. ESPOSO SILENCIOSO: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245320"/>
            <a:ext cx="6084168" cy="561268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quiere hablar con la esposa, ni con los hijos. Este es un grave problema, la falta de comunicación puede conducir un matrimonio a la separación.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bueno que este tipo de esposo aprenda a decir lo que siente y lo que piensa acerca de su esposa, debe buscar el momento y lugar apropiado para expresarse.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dice: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el marido debe convivir sabiamente. I Pedro.3:7.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C:\Users\Mario Moreno\Desktop\Esposos Esposas\imagen-desconfianza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316835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3575</Words>
  <Application>Microsoft Office PowerPoint</Application>
  <PresentationFormat>Presentación en pantalla (4:3)</PresentationFormat>
  <Paragraphs>305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9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Maiandra GD</vt:lpstr>
      <vt:lpstr>Tema de Office</vt:lpstr>
      <vt:lpstr>CLASES DE ESPOSOS Y ESPOSAS.</vt:lpstr>
      <vt:lpstr>1. ESPOSO DICTADOR: </vt:lpstr>
      <vt:lpstr>2. ESPOSO DEMOCRÁTICO: </vt:lpstr>
      <vt:lpstr>2. ESPOSO DEMOCRÁTICO: </vt:lpstr>
      <vt:lpstr>3. ESPOSO PROBLEMÁTICO NECIO, TERCO:</vt:lpstr>
      <vt:lpstr>3. ESPOSO PROBLEMÁTICO NECIO, TERCO:</vt:lpstr>
      <vt:lpstr>4. ESPOSO INSENSIBLE: </vt:lpstr>
      <vt:lpstr>4. ESPOSO INSENSIBLE: </vt:lpstr>
      <vt:lpstr>5. ESPOSO SILENCIOSO: </vt:lpstr>
      <vt:lpstr>5. ESPOSO SILENCIOSO: </vt:lpstr>
      <vt:lpstr>6. ESPOSO EXPLOSIVO: </vt:lpstr>
      <vt:lpstr>6. ESPOSO EXPLOSIVO: </vt:lpstr>
      <vt:lpstr>7. ESPOSO PERFECCIONISTA: </vt:lpstr>
      <vt:lpstr>7. ESPOSO PERFECCIONISTA: </vt:lpstr>
      <vt:lpstr>8. ESPOSO CRITICÓN: </vt:lpstr>
      <vt:lpstr>9. ESPOSO JUGUETÓN: </vt:lpstr>
      <vt:lpstr>10. ESPOSO INDECISO:</vt:lpstr>
      <vt:lpstr>10. ESPOSO INDECISO:</vt:lpstr>
      <vt:lpstr>1. LA ESPOSA FEMINISTA: </vt:lpstr>
      <vt:lpstr>1. LA ESPOSA FEMINISTA: </vt:lpstr>
      <vt:lpstr>2. LA ESPOSA DOMINADORA: </vt:lpstr>
      <vt:lpstr>2. LA ESPOSA DOMINADORA: </vt:lpstr>
      <vt:lpstr>3. LA ESPOSA AGRESIVA:</vt:lpstr>
      <vt:lpstr>3. LA ESPOSA AGRESIVA:</vt:lpstr>
      <vt:lpstr>4. LA ESPOSA MUJER ANCIOSA:</vt:lpstr>
      <vt:lpstr>4. LA ESPOSA MUJER ANCIOSA:</vt:lpstr>
      <vt:lpstr>4. LA ESPOSA MUJER ANCIOSA:</vt:lpstr>
      <vt:lpstr>4. LA ESPOSA MUJER ANCIOSA:</vt:lpstr>
      <vt:lpstr>4. LA ESPOSA MUJER ANCIOSA:</vt:lpstr>
      <vt:lpstr>5. LA ESPOSA PENDENCIERA:</vt:lpstr>
      <vt:lpstr>5. LA ESPOSA PENDENCIERA:</vt:lpstr>
      <vt:lpstr>6. LA ESPOSA ENTROMETIDA:</vt:lpstr>
      <vt:lpstr>6. LA ESPOSA ENTROMETIDA:</vt:lpstr>
      <vt:lpstr>7. LA ESPOSA HABLADORA:</vt:lpstr>
      <vt:lpstr>7. LA ESPOSA HABLADORA:</vt:lpstr>
      <vt:lpstr>8. LA ESPOSA MUJER RELAJADA:</vt:lpstr>
      <vt:lpstr>8. LA ESPOSA MUJER RELAJADA:</vt:lpstr>
      <vt:lpstr>8. LA ESPOSA MUJER RELAJADA:</vt:lpstr>
      <vt:lpstr>9. LA ESPOSA VANIDOSA:</vt:lpstr>
      <vt:lpstr>9. LA ESPOSA VANIDOSA:</vt:lpstr>
      <vt:lpstr>10. LA ESPOSA INSUBORDINADA:</vt:lpstr>
      <vt:lpstr>10. LA ESPOSA INSUBORDINADA: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ESPOSOS Y ESPOSAS.</dc:title>
  <dc:creator>Mario Moreno</dc:creator>
  <cp:lastModifiedBy>Mario Moreno</cp:lastModifiedBy>
  <cp:revision>28</cp:revision>
  <dcterms:created xsi:type="dcterms:W3CDTF">2017-05-16T00:30:42Z</dcterms:created>
  <dcterms:modified xsi:type="dcterms:W3CDTF">2025-02-12T01:29:28Z</dcterms:modified>
</cp:coreProperties>
</file>