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71" r:id="rId6"/>
    <p:sldId id="273" r:id="rId7"/>
    <p:sldId id="274" r:id="rId8"/>
    <p:sldId id="276" r:id="rId9"/>
    <p:sldId id="278" r:id="rId10"/>
    <p:sldId id="277" r:id="rId11"/>
    <p:sldId id="279" r:id="rId12"/>
    <p:sldId id="294" r:id="rId13"/>
    <p:sldId id="293" r:id="rId14"/>
    <p:sldId id="295" r:id="rId15"/>
    <p:sldId id="292" r:id="rId16"/>
    <p:sldId id="296" r:id="rId17"/>
    <p:sldId id="291" r:id="rId18"/>
    <p:sldId id="297" r:id="rId19"/>
    <p:sldId id="260" r:id="rId20"/>
    <p:sldId id="281" r:id="rId21"/>
    <p:sldId id="298" r:id="rId22"/>
    <p:sldId id="304" r:id="rId23"/>
    <p:sldId id="299" r:id="rId24"/>
    <p:sldId id="305" r:id="rId25"/>
    <p:sldId id="300" r:id="rId26"/>
    <p:sldId id="306" r:id="rId27"/>
    <p:sldId id="301" r:id="rId28"/>
    <p:sldId id="307" r:id="rId29"/>
    <p:sldId id="302" r:id="rId30"/>
    <p:sldId id="308" r:id="rId31"/>
    <p:sldId id="330" r:id="rId32"/>
    <p:sldId id="303" r:id="rId33"/>
    <p:sldId id="309" r:id="rId34"/>
    <p:sldId id="310" r:id="rId35"/>
    <p:sldId id="311" r:id="rId36"/>
    <p:sldId id="312" r:id="rId37"/>
    <p:sldId id="313" r:id="rId38"/>
    <p:sldId id="314" r:id="rId39"/>
    <p:sldId id="316" r:id="rId40"/>
    <p:sldId id="315" r:id="rId41"/>
    <p:sldId id="318" r:id="rId42"/>
    <p:sldId id="319" r:id="rId43"/>
    <p:sldId id="317" r:id="rId44"/>
    <p:sldId id="320" r:id="rId45"/>
    <p:sldId id="321" r:id="rId46"/>
    <p:sldId id="322" r:id="rId47"/>
    <p:sldId id="327" r:id="rId48"/>
    <p:sldId id="326" r:id="rId49"/>
    <p:sldId id="323" r:id="rId50"/>
    <p:sldId id="324" r:id="rId51"/>
    <p:sldId id="325" r:id="rId52"/>
    <p:sldId id="329" r:id="rId53"/>
    <p:sldId id="328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6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06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717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525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993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511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680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3502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17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111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3838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946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ECAC-D291-467B-8053-6874DCFE97AA}" type="datetimeFigureOut">
              <a:rPr lang="es-ES" smtClean="0"/>
              <a:t>30/10/2023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116A5-B986-48ED-8A21-C3C9C7A13B9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88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325563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¿COMO AHOGAR LA PALABRA DE DIOS EN NOSOTROS?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325564"/>
            <a:ext cx="5181599" cy="5532436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 semilla que cayó entre los espinos, éstos son los que han oído, y al continuar su camino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son ahogados por las preocupaciones,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las riquezas y los placeres de la vida, y su fruto no madura.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explicando la parábola del sembrador nos hace ver el peligro que hay de que la palabra que fue sembrada sea ahogada.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FC178E0-3BD3-4D77-8C45-D18DDB32F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3"/>
            <a:ext cx="3962398" cy="553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2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V.35.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Entonces el SEÑOR dijo a Moisés: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Ciertamente al hombre se le dará muerte; toda la congregación lo apedreará fuera del campamento.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V.36.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toda la congregación lo sacó fuera del campamento y lo apedrearon,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murió, tal como el SEÑOR había ordenado a Moisés.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¿De qué le sirvió a este hombre afanarse, preocuparse por el recolectar leña?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nada porque ni la ocupo porque perdió su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Martha.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Lucas.10:38-42.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Mientras iba de camino con sus discípulos, Jesús entró en una aldea,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una mujer llamada Marta lo recibió en su casa.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V.39.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6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Tenía ella una hermana llamada María que,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sentada a los pies del Señor, escuchaba lo que él decía.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Marta, por su parte, se sentía abrumada porque tenía mucho que hacer.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Así que se acercó a él y le dijo: Señor, ¿no te importa que mi hermana me haya dejado sirviendo sola? ¡Dile que me ayude!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8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Marta, Marta le contestó Jesús,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estás inquieta y preocupada por muchas cosas,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V.42.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sólo una es necesaria.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María ha escogido la mejor, y nadie se la quitará.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Marta se sintió más inclinada a asumir las responsabilidades domésticas de cuidar la casa y atender a los huéspedes.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María había escogido la buena parte, la parte espiritual.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afán por las cosas materiales nos quita la vista de las cosas que son más importantes las espirituales.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esto no nos pase no debemos afanarnos por nada.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Filipenses.4:6.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Por nada estéis afanosos;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bien, en todo, mediante oración y súplica con acción de gracias, sean dadas a conocer vuestras peticiones delante de Dios.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Busquemos el reino y su justicia.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Mateo.6:33.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dejémosle todo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Pedro.5:7.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echando toda vuestra ansiedad sobre El,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porque El tiene cuidado de vosotros.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afán no nos ayuda para la obra del Señor.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4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Más nos aparta de Dios, de su palabra.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afanes ahogan, matan la palabra de Dios, mata el crecimiento en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Dejemos a un lado los afanes de esta vida, confiemos en las palabras de Dios en sus promesas y sus bendiciones.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nunca nos dejara Él es nuestro pastor.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Salmos.23:1.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SEÑOR es mi pastor,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nada me faltará.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nos dará buenos pastos.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Salmos.23:2.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En lugares de verdes pastos me hace descansar;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junto a aguas de reposo me conduce.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nunca ha dejado a ningún justo mendigar o perecer por pan.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Salmos.37:25.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0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Yo fui joven, y ya soy viejo, y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no he visto al justo desamparado,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a su descendencia mendigando pan.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afanarnos, si tenemos a nuestro Padre Celestial que se preocupa por nosotros?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no nos dejará morir de hambre, Él siempre proveerá lo necesario para cada uno de sus hijos.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79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 semilla que cayó entre los espinos, éstos son los que han oído, y al continuar su camino son ahogados por las preocupaciones,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las riquezas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los placeres de la vida, y su fruto no madura.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 Dios es ahogada por las riquezas.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amor al dinero nos llevara a la perdición eterna.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Timoteo.6:9-10.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4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D2A356-1EFC-4647-A301-A3DEA86F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3345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933451"/>
            <a:ext cx="5181599" cy="5924549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La palabra ahogar-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apopnigo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(ἀποπ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νίγω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G638), forma intensificada del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Nº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1 [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apo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, de (partitivo), intensivo; cf. el castellano ahogar], se usa metafóricamente, de espinos ahogando la semilla sembrada, impidiendo su crecimiento. Es la palabra que usa Lucas para ahogo por inmersión. VINE.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tener mucho cuidado de que esa palabra que ha sido sembrada en nuestros corazones pierda su crecimiento.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52063A-5EC7-45F5-966F-8533B9ADB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451"/>
            <a:ext cx="3962397" cy="59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Pero los que quieren enriquecerse caen en tentación y lazo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en muchos deseos necios y dañosos que hunden a los hombres en la ruina y en la perdición.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Porque la raíz de todos los males es el amor al dinero,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 el cual, codiciándolo algunos, se extraviaron de la fe y se torturaron con muchos dolores.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31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desenfrenado deseo de ser ricos nos somete a un gran peligro espiritual.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se perdió Judas?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el amor al dinero.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Mateo.27:3-5.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Judas, el que le había entregado, viendo que Jesús había sido condenado, sintió remordimiento y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devolvió las treinta piezas de plata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los principales sacerdotes y a los ancianos,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diciendo: He pecado entregando sangre inocente.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ellos dijeron: A nosotros, ¿qué? ¡Allá tú!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amor al dinero lo llevo a vender a su Maestro y su final fue terrible, tanto en lo físico como en lo espiritual.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V.5.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él, arrojando las piezas de plata en el santuario, se marchó;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fue y se ahorcó.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3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se perdió Ananías Y Safira?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el amor al dinero.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Hechos.5:1-3.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cierto hombre llamado Ananías, con Safira su mujer,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vendió una propiedad,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se quedó con parte del precio,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sabiéndolo también su mujer; y trayendo la otra parte, la puso a los pies de los apóstoles.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9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Mas Pedro dijo: Ananías,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¿por qué ha llenado Satanás tu corazón para mentir al Espíritu Santo,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quedarte con parte del precio del terreno?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Al oír Ananías estas palabras, cayó y expiró;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vino un gran temor sobre todos los que lo supieron.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6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su mujer.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Hechos.5:8, 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Pedro le preguntó: Dime, ¿vendisteis el terreno en tanto?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Y ella dijo: Sí, ése fue el precio.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final.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Al instante ella cayó a los pies de él, y expiró.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Al entrar los jóvenes, la hallaron muerta, y la sacaron y le dieron sepultura junto a su marido.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6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amor al dinero ahoga, mata la palabra de Dios que ha sido sembrada en nosotros.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se perdió el joven rico?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amaba su dinero, sus riquezas.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Marcos.10:21-22.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Jesús, mirándolo, lo amó y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Una cosa te falta: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ve y vende cuanto tienes y da a los pobres, y tendrás tesoro en el cielo; y ven, sígueme.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6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él, afligido por estas palabras, se fue triste,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porque era dueño de muchos bienes.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quiso la vida eterna por sus riquezas materiales.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de nosotros estamos abandonando la vida eterna por las cosas materiales de este mundo?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Son muchos los que dejan la vida eterna por lo material.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no caer en esto debemos tener un carácter sin avaricia.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Hebreos.13:5-6.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Sea vuestro carácter sin avaricia,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contentos con lo que tenéis, porque El mismo ha dicho: NUNCA TE DEJARE NI TE DESAMPARARE,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manera que decimos confiadamente: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EL SEÑOR ES EL QUE ME AYUDA;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TEMERE. ¿QUE PODRA HACERME EL HOMBRE?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avaricia y los temores financieros son superados por la seguridad fundada en la constante presencia de Dios y en las promesas que Él Señor nos ha hecho sobre la satisfacción de nuestras necesidades diarias.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Ayudador,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boethos; Strong #998: De boe «un grito pidiendo ayuda», y theo  «correr».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Boethos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es uno que acude corriendo cuando clamamos por ayuda.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1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D2A356-1EFC-4647-A301-A3DEA86F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3999" cy="933450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s-ES" b="1" u="sng" dirty="0">
                <a:latin typeface="Maiandra GD" panose="020E0502030308020204" pitchFamily="34" charset="0"/>
              </a:rPr>
              <a:t>INTRODUCCIÓN: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933451"/>
            <a:ext cx="5181599" cy="592454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fue sembrada en nuestros corazones, pero puede llegar hacer ahogada, muerta su crecimiento.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tres causas.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Las preocupaciones, los afanes.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Las riquezas, el amor al dinero.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Los placeres de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nos dejemos llevar por ninguna de estas tres cosas, para que la palabra siga su crecimiento.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52063A-5EC7-45F5-966F-8533B9ADB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3451"/>
            <a:ext cx="3962397" cy="592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7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describe al Señor apacible y listo para socorrer a sus hijos oprimidos, cuando éstos claman implorando su asistencia.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Hebreos.4:16.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acerquémonos con confianza al trono de la gracia para que recibamos misericordia,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hallemos gracia para la ayuda oportuna.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esta atento a ayudarnos en el momento preciso.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2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076325"/>
            <a:ext cx="5181602" cy="578167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de confiar en Dios, no en las riquezas.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Las riquezas no nos llevaran al cielo, a la vida eterna.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Desnudo venimos desnudos nos vamos de este mundo, nada traemos, nada nos llevamos.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obediencia a Dios a su palabra nos llevara a la vida eterna.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Mateo.7:21.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B315B05-E763-4DEF-80F0-E102EB468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7" cy="575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13347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LAS RIQUEZAS.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133475"/>
            <a:ext cx="5181599" cy="5724525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todo el que me dice: "Señor, Señor", entrará en el reino de los cielos,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sino el que hace la voluntad de mi Padre que está en los cielos.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Pongamos nuestra esperanza en Dios, no en las riquezas.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Timoteo.6:17.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 los ricos en este mundo, enséñales que no sean altaneros ni pongan su esperanza en la incertidumbre de las riquezas,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sino en Dios, el cual nos da abundantemente todas las cosas para que las disfrutemos.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4BBB0-B5E7-41D2-B11A-F75D337F1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8725"/>
            <a:ext cx="3962397" cy="5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0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 semilla que cayó entre los espinos, éstos son los que han oído, y al continuar su camino son ahogados por las preocupaciones, las riquezas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y los placeres de la vida,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su fruto no madura.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 Dios es ahogada, muerta por los placeres de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se perdió Demas?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amar más este mundo.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Timoteo.4:10.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985919-A2E2-4DAA-A122-2BF20D32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9185"/>
            <a:ext cx="3962394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3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Demas me ha abandonado, habiendo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amado este mundo presente,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se ha ido a Tesalónica; Crescente se fue a Galacia y Tito a Dalmacia.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la palabra de Dios se ahogada porque amamos más las cosas del mundo que la palabra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se perdió el rico insensato?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876352-F815-4725-A487-CCDBFA5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3962394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5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querer disfrutar más de este mundo que buscar a Dios y entregarse a Él.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Lucas.12:19-21.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"Y diré a mi alma: Alma, tienes muchos bienes depositados para muchos años;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descansa, come, bebe, diviértete."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Dios le dijo: "¡Necio! Esta misma noche te reclaman el alma; y ahora,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¿para quién será lo que has provisto?"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DBF4D7-7058-4FD2-84C7-439126BB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4"/>
            <a:ext cx="396239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7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es el que acumula tesoro para sí,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no es rico para con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¿Cuántos hermanos se están perdiendo por amar más este mundo y sus placeres su vanagloria su arrogancia?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evitar esto no debemos amar este mundo.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Sino alejarnos de el para no ser enredados.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 Juan.2:15-17.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61011F-ACC6-4E34-AB8C-998510EAA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6324"/>
            <a:ext cx="396239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99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No améis al mundo ni las cosas que están en el 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 alguno ama al mundo, el amor del Padre no está en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Si amamos este mundo el amor del Padre no estará con nosotros.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todo lo que hay en el mundo, la pasión de la carne, la pasión de los ojos y la arrogancia de la vida,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proviene del Padre, sino del mundo.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985919-A2E2-4DAA-A122-2BF20D32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9185"/>
            <a:ext cx="3962394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2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mundo nos ofrece.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deseos de la carne. “Los deseos de la carne” los desordenados que emplean la carne para satisfacerse.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las relaciones adulteras, homosexuales, lesbianismo.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Marcos.6:17-18.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Herodes mismo había enviado a prender a Juan y lo había encadenado en la cárcel por causa de Herodías, mujer de su hermano Felipe,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pues Herodes se había casado con ella.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876352-F815-4725-A487-CCDBFA5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3962394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7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Juan le decía a Herodes: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No te es lícito tener la mujer de tu hermano.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Estaba en una relación ilícita delante de Dios, pero por el deseo de la carne no dejaba esa relación.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Recordemos que por eso peco Eva también, por el deseo de satisfacer la carne.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Genesis.3:6.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61011F-ACC6-4E34-AB8C-998510EAA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6324"/>
            <a:ext cx="396239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la semilla que cayó entre los espinos, éstos son los que han oído, y al continuar su camino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son ahogados por las preocupaciones,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las riquezas y los placeres de la vida, y su fruto no madura.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 Dios puede ser ahogada por los afanes, las preocupaciones de este mundo, de esta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afanes, las preocupaciones de comer, beber, vestirnos.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la mujer vio que el árbol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era bueno para comer, y que era agradable a los ojos,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que el árbol era deseable para alcanzar sabiduría, tomó de su fruto y comió; y dio también a su marido que estaba con ella, y él comió.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bueno para comer, el deseo de la carne.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pasión de los ojos. Los desordenados que emplean la vista para satisfacerse.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DBF4D7-7058-4FD2-84C7-439126BB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4"/>
            <a:ext cx="396239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9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Eva peco por el deseo de los ojos.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agradable a los ojos.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Acán peco por la vista.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Josue.7:21.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cuando vi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entre el botín un hermoso manto de </a:t>
            </a:r>
            <a:r>
              <a:rPr lang="es-ES" b="1" dirty="0" err="1">
                <a:solidFill>
                  <a:schemeClr val="bg1"/>
                </a:solidFill>
                <a:latin typeface="Maiandra GD" panose="020E0502030308020204" pitchFamily="34" charset="0"/>
              </a:rPr>
              <a:t>Sinar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doscientos siclos de plata y una barra de oro de cincuenta siclos de peso, los codicié y los tomé; y he aquí, están escondidos en la tierra dentro de mi tienda con la plata debajo.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876352-F815-4725-A487-CCDBFA5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3962394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David de la misma manera.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II Samuel.11:2.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al atardecer David se levantó de su lecho y se paseaba por el terrado de la casa del rey, y desde el terrado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vio a una mujer que se estaba bañando;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la mujer era de aspecto muy hermoso.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condeno el ver para codiciar porque es pecado delante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Mateo.5:28.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7DBF4D7-7058-4FD2-84C7-439126BB2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4"/>
            <a:ext cx="396239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yo os digo que todo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el que mire a una mujer para codiciarla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ya cometió adulterio con ella en su corazón.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evitar este pecado debemos hacer pactos con nuestros ojos como Job lo hizo.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Job.31:1.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Hice un pacto con mis ojos,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¿cómo podía entonces mirar a una virgen? 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6985919-A2E2-4DAA-A122-2BF20D32B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19185"/>
            <a:ext cx="3962394" cy="5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6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arrogancia de la vida. a que pertenece a la presente vida física. Es la falsa seguridad del hombre de que por su propia fuerza, e independiente de Dios y de los demás, puede sostenerse y alcanzar sus metas.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 mismo le sucedió a Eva.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Era deseable para alcanzar la sabiduría y ser como Dios como se lo había prometido Satanás.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Genesis.3:5.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261011F-ACC6-4E34-AB8C-998510EAA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76324"/>
            <a:ext cx="396239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3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Pues Dios sabe que el día que de él comáis, serán abiertos vuestros ojos y seréis como Dios, conociendo el bien y el mal.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arrogancia de la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placeres de este mundo están ahogando, matando la semilla que fue sembrada en nuestros corazones.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esto no suceda debemos amar la palabra de Dios.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5876352-F815-4725-A487-CCDBFA58D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3962394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PARA QUE LA PALABRA DE DIOS NO SEA AHOGADA DEBEMOS AMARLA.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Salmos.119:97.</a:t>
            </a:r>
          </a:p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¡Cuánto amo tu ley!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Todo el día es ella mi meditación.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Amarla verdaderamente.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Salmos.119:47-48.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me deleitaré en tus mandamientos,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los cuales amo.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V.48.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Levantaré mis manos a tus mandamientos,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los cuales amo,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meditaré en tus estatutos.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0436F3D-A9E1-4881-95A9-1570DC617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076325"/>
            <a:ext cx="3962395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08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Amarla más que todo lo más precioso del mundo.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Por tanto, amo tus mandamientos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más que el oro, sí, más que el oro fino.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Aborrezcamos todo lo malo, pero amemos la ley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Salmos.119:163.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Aborrezco y desprecio la mentira,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pero amo tu ley.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debemos de desearla porque es más dulce que la miel.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EE547C5-85EE-4387-902C-83DED77335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76325"/>
            <a:ext cx="3867150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PLACERES.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Salmos.119:103.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¡Cuán dulces son a mi paladar tus palabras!,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más que la miel a mi boca.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estemos en peligro no debemos de olvidarnos de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Salmos.119:109.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 peligro continuo está mi vida, con todo,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no me olvido de tu ley.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el mundo nos tienda lazos, trampas nunca nos apartemos de la ley de Dios.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C42FA5E-A19C-49A3-B3F2-AAC3A0DDD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076325"/>
            <a:ext cx="3962395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PARA QUE LA PALABRA DE DIOS NO SEA AHOGADA DEBEMOS AMARLA.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impíos me han tendido lazo,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pero no me he desviado de tus preceptos.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inclinar nuestro oído.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Salmos.119:112.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 inclinado mi corazón para cumplir tus estatutos por siempre,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y hasta el fin.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Tomemos como herencia y que siempre sea nuestro gozo.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Salmos.119:111.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AC8BE90-8E6A-47BD-87C2-58A0963E2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076324"/>
            <a:ext cx="3962394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6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Mateo.6:26-31.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Mirad las aves del cielo, que no siembran, ni siegan, ni recogen en graneros, y sin embargo,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vuestro Padre celestial las alimenta.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¿No sois vosotros de mucho más valor que ellas?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V.27.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¿Y quién de vosotros, por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ansioso que esté,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puede añadir una hora al curso de su vida?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V.28.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076325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PARA QUE LA PALABRA DE DIOS NO SEA AHOGADA DEBEMOS AMARLA.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076325"/>
            <a:ext cx="5181604" cy="5781675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Tus testimonios he tomado como herencia para siempre,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son el gozo de mi corazón.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Solo de esa manera la palabra de Dios no será ahogada.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Ya que si amamos la palabra de Dios tendremos paz y nada nos hará tropezar.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Salmos.119:165.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Mucha paz tienen los que aman tu ley,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nada los hace tropezar.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2BCCA1-AA9A-4390-9673-46D1F5B00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1076325"/>
            <a:ext cx="3962395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8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962394" cy="107632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"/>
            <a:ext cx="5181604" cy="68580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palabra de Dios puede ser ahogada, muerta por: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1. Los afanes, las preocupaciones de esta vida.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se afane hermano confié en Dios Él proveerá y ayudara siempre para sus necesidades.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2. Las riquezas, el amor al dinero lo llevara a la perdición eterna.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 no ame el dinero, ame a Dios y no se perderá eternamente.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3. Los placeres del mundo. El amor al mundo nos llevara a la condenación.</a:t>
            </a:r>
          </a:p>
          <a:p>
            <a:endParaRPr lang="es-ES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95CFBE1-8999-4687-9FEF-3A42473B5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076324"/>
            <a:ext cx="3962393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3962394" cy="107632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CONCLUSIÓN: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5" y="1"/>
            <a:ext cx="5181604" cy="6858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 no se adapte a este mundo, transfórmese a la voluntad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Romanos.12:2.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no os adaptéis a este mundo,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sino transformaos mediante la renovación de vuestra mente, para que verifiquéis cuál es la voluntad de Dios: lo que es bueno, aceptable y perfecto.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Dios nos ayude para que la palabra que fue sembrada no se ahogada, muerta en nosotros, amemos la palabra de Dios siempre.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8874FC-6A03-4311-B838-4BFB3A701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325"/>
            <a:ext cx="3962394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9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2BDAC92A-9E90-4327-9B74-0BD06D6619E7}"/>
              </a:ext>
            </a:extLst>
          </p:cNvPr>
          <p:cNvSpPr/>
          <p:nvPr/>
        </p:nvSpPr>
        <p:spPr>
          <a:xfrm>
            <a:off x="0" y="5819776"/>
            <a:ext cx="9144000" cy="103822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A56DF60-4241-4A62-9201-A533B9D20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15011"/>
          </a:xfrm>
          <a:prstGeom prst="rect">
            <a:avLst/>
          </a:prstGeom>
        </p:spPr>
      </p:pic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87739AA7-A2DA-4A23-B39B-C4DC2500080E}"/>
              </a:ext>
            </a:extLst>
          </p:cNvPr>
          <p:cNvSpPr/>
          <p:nvPr/>
        </p:nvSpPr>
        <p:spPr>
          <a:xfrm>
            <a:off x="4648201" y="104775"/>
            <a:ext cx="4495800" cy="3324225"/>
          </a:xfrm>
          <a:prstGeom prst="cloudCallout">
            <a:avLst>
              <a:gd name="adj1" fmla="val -59963"/>
              <a:gd name="adj2" fmla="val 5505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000" b="1" dirty="0">
                <a:latin typeface="Maiandra GD" panose="020E0502030308020204" pitchFamily="34" charset="0"/>
              </a:rPr>
              <a:t>POR SU FINA ATENCIÓN.</a:t>
            </a:r>
          </a:p>
        </p:txBody>
      </p:sp>
    </p:spTree>
    <p:extLst>
      <p:ext uri="{BB962C8B-B14F-4D97-AF65-F5344CB8AC3E}">
        <p14:creationId xmlns:p14="http://schemas.microsoft.com/office/powerpoint/2010/main" val="184252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Y por la ropa, ¿por qué os preocupáis?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Observad cómo crecen los lirios del campo; no trabajan, ni hilan;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os digo que ni Salomón en toda su gloria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se vistió como uno de éstos.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V.30.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si Dios viste así la hierba del campo,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hoy es y mañana es echada al horno, ¿no hará mucho más por vosotros, hombres de poca fe?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8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Por tanto, no os preocupéis,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diciendo: "¿Qué comeremos?" o "¿qué beberemos?" o "¿con qué nos vestiremos?"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 refiere a lo inútil de esas preocupaciones y ansiedades, demostrando que esa actitud no es necesaria.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fructífera.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conveniente para un cristiano.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6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9" y="1285875"/>
            <a:ext cx="5181599" cy="5572125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Afanéis,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merimnao Strong #3309: De merizo, «dividir en partes». La palabra sugiere una distracción, una preocupación con cosas que causan ansiedad, tensión y presión.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afanes, las preocupaciones de las cosas materiales nos quitan el deseo de agradar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Él hombre que recolectaba leña en el día de reposo.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92CD218-701D-4AFD-B1D6-D78895076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5875"/>
            <a:ext cx="3962397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B0E3AD-6ADF-4245-A110-93E30082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2F2FE50-CFAC-4446-BB0D-550E4BB53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1285875"/>
          </a:xfrm>
          <a:solidFill>
            <a:srgbClr val="92D050"/>
          </a:solidFill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latin typeface="Maiandra GD" panose="020E0502030308020204" pitchFamily="34" charset="0"/>
              </a:rPr>
              <a:t>LA PALABRA DE DIOS PUEDE SER AHOGADA POR LOS AFANES. LUCAS.8:14.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81F13D8-16FA-4021-9662-607791A7E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397" y="1285875"/>
            <a:ext cx="5181602" cy="5572125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Numeros.15:32-36.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los hijos de Israel estaban en el desierto, encontraron a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un hombre que recogía leña en el día de reposo.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Los que lo encontraron recogiendo leña,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lo llevaron a Moisés y a Aarón y a toda la congregación;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V.34.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lo pusieron bajo custodia, porque </a:t>
            </a:r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no se había aclarado qué debería hacerse con él.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FC0EAD7-E599-42BC-9B73-FD8D6E53F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4"/>
            <a:ext cx="3829050" cy="557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7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326</TotalTime>
  <Words>4308</Words>
  <Application>Microsoft Office PowerPoint</Application>
  <PresentationFormat>Presentación en pantalla (4:3)</PresentationFormat>
  <Paragraphs>300</Paragraphs>
  <Slides>53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53</vt:i4>
      </vt:variant>
    </vt:vector>
  </HeadingPairs>
  <TitlesOfParts>
    <vt:vector size="58" baseType="lpstr">
      <vt:lpstr>Arial</vt:lpstr>
      <vt:lpstr>Calibri</vt:lpstr>
      <vt:lpstr>Calibri Light</vt:lpstr>
      <vt:lpstr>Maiandra GD</vt:lpstr>
      <vt:lpstr>Tema de Office</vt:lpstr>
      <vt:lpstr>¿COMO AHOGAR LA PALABRA DE DIOS EN NOSOTROS? LUCAS.8:14.</vt:lpstr>
      <vt:lpstr>INTRODUCCIÓN:</vt:lpstr>
      <vt:lpstr>INTRODUCCIÓN: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LOS AFANES.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LAS RIQUEZAS.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LA PALABRA DE DIOS PUEDE SER AHOGADA POR LOS PLACERES. LUCAS.8:14.</vt:lpstr>
      <vt:lpstr>PARA QUE LA PALABRA DE DIOS NO SEA AHOGADA DEBEMOS AMARLA.</vt:lpstr>
      <vt:lpstr>LA PALABRA DE DIOS PUEDE SER AHOGADA POR LOS PLACERES. LUCAS.8:14.</vt:lpstr>
      <vt:lpstr>LA PALABRA DE DIOS PUEDE SER AHOGADA POR LOS PLACERES. LUCAS.8:14.</vt:lpstr>
      <vt:lpstr>PARA QUE LA PALABRA DE DIOS NO SEA AHOGADA DEBEMOS AMARLA.</vt:lpstr>
      <vt:lpstr>PARA QUE LA PALABRA DE DIOS NO SEA AHOGADA DEBEMOS AMARLA.</vt:lpstr>
      <vt:lpstr>CONCLUSIÓN:</vt:lpstr>
      <vt:lpstr>CONCLUSIÓN: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¿COMO AHOGAR LA PALABRA DE DIOS EN NOSOTROS? LUCAS.8:14.</dc:title>
  <dc:creator>Word Group</dc:creator>
  <cp:lastModifiedBy>MARIO MORENO</cp:lastModifiedBy>
  <cp:revision>22</cp:revision>
  <dcterms:created xsi:type="dcterms:W3CDTF">2023-01-15T02:46:46Z</dcterms:created>
  <dcterms:modified xsi:type="dcterms:W3CDTF">2023-10-30T23:23:08Z</dcterms:modified>
</cp:coreProperties>
</file>