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9" r:id="rId25"/>
    <p:sldId id="287" r:id="rId26"/>
    <p:sldId id="290" r:id="rId27"/>
    <p:sldId id="291" r:id="rId28"/>
    <p:sldId id="292" r:id="rId29"/>
    <p:sldId id="277" r:id="rId30"/>
    <p:sldId id="278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FF"/>
    <a:srgbClr val="3366FF"/>
    <a:srgbClr val="9933FF"/>
    <a:srgbClr val="99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9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9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5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9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8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3173-7AE1-4730-9303-2819133AF6B5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879E-40D0-4A1D-B331-B5575469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0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D3B8225-88EC-3111-4D89-80253A368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919224-602A-F259-0B71-7E6DD3A6E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37BBD33-D480-BC44-4364-7ACB588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4B5F800-EAC4-2767-B684-CDF11616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no dejando de congregarnos, como algunos tienen por costumbre,</a:t>
            </a:r>
            <a:r>
              <a:rPr lang="es-ES" b="1" dirty="0">
                <a:latin typeface="Maiandra GD" panose="020E0502030308020204" pitchFamily="34" charset="0"/>
              </a:rPr>
              <a:t> sino exhortándonos unos a otros, y mucho más al ver que el día se acerca.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algunos, no todos los hermanos estaban haciendo una costumbre en Ellos, estaban dejando de reunirse.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Igualmente, hoy en día hay algunos hermanos.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880E0F-371D-D804-7C27-68754EF77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C517E-BBDB-2931-F3E5-A860C5CDA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189C4A1-58B8-96AB-9DD1-1F627DB10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E32EBD-B6D8-6E72-0747-CE3B77533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0171356-9554-0AD9-55BD-03B456D4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28B080A-4E35-06B5-0ED4-AD793EB2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Si aquellos que rechazaron la revelación dispensada en el monte Sinaí no escaparon a un severo castigo, mucho menos nosotros.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descuidaron la Palabra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Nosotros desechamos la plena revelación que hemos recibido en Cristo, también estaremos en peligro de perdernos y recibir el castigo de la condenación eterna.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1C13C5-89D7-5EC7-3A45-16E301147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9B0A1-DBE6-3C76-A278-BC286A11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FC1F3C6-23D1-4FA4-FD5A-1A98FB5A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EF3AA6-06C6-9C62-390F-8E4AC6C17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7037109-EA9D-FEF6-6E53-5A1BF522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A0E020-968A-347E-BF97-9A88E4B7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 dejar de congregarnos estamos pecando voluntariamente.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Hebreos.10:26.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Porque si continuamos pecando deliberadamente después de haber recibido el conocimiento de la verdad,</a:t>
            </a:r>
            <a:r>
              <a:rPr lang="es-ES" b="1" dirty="0">
                <a:latin typeface="Maiandra GD" panose="020E0502030308020204" pitchFamily="34" charset="0"/>
              </a:rPr>
              <a:t> ya no queda sacrificio alguno por los pecados,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de las advertencias más solemnes contra la apostasía que encontramos en las Escrituras.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2FBC5CF-88A3-A879-70C7-59416859E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7CB82-53CF-8E46-AC83-EE8EA544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9B09A3-7E54-4061-DD86-3A494333B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EE624C-D94B-40AC-2CBB-E20DD7AD3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D0793EA-073C-8371-F659-A7FAEAF7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A697CC8-5CE8-E3BE-97D4-FF6C7855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 uno abandona deliberadamente a Cristo, no hay otro sacrificio por el pecado.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dejamos de congregarnos somos siervos inútiles.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Mateo.25:30.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»Y al siervo inútil, échenlo en las tinieblas de afuera;</a:t>
            </a:r>
            <a:r>
              <a:rPr lang="es-ES" b="1" dirty="0">
                <a:latin typeface="Maiandra GD" panose="020E0502030308020204" pitchFamily="34" charset="0"/>
              </a:rPr>
              <a:t> allí será el llanto y el crujir de dientes.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estamos cumpliendo fielmente Nuestro  trabajo como siervos de Dios.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F4BC8D-F273-E997-473D-5AF364F2C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40E8C-337C-E478-4D42-2ABF4F1FB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DAA59C3-4EC3-72FF-EFA0-90392D30E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03730BE-B3BA-4360-AA98-28F4A249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FD61379-BF92-9747-FAFE-959FEB9A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C1B724-1FF3-9EA9-1592-17548567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AFORTUNADAMENTE NO SON TODOS.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algunos tienen la costumbre de no reunirse, afortunadamente no son todos.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son los que tienen alegría al reunirse.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Salmos.122:1.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Yo me alegré cuando me dijeron:</a:t>
            </a:r>
            <a:r>
              <a:rPr lang="es-ES" b="1" dirty="0">
                <a:latin typeface="Maiandra GD" panose="020E0502030308020204" pitchFamily="34" charset="0"/>
              </a:rPr>
              <a:t> «Vamos a la casa del SEÑOR».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2B211D-6FF8-0D20-9F39-1B8C54818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1C1CB-0282-5255-1C40-F48D2445B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308D376-6014-2565-4942-9B5D1A791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7AD33A-5BF1-9273-7457-ACB52E93A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48447C-4099-A7A3-B746-50AECE65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3DB1B94-E4D4-627A-C988-77823484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Salmista expresa una alegría y entusiasmo al pensar en la posibilidad de visitar y adorar a Dios en su templo.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alegría se extiende a la todos los que desean y anhelan y buscan adorar a Dios y que comparte la experiencia y se une para adorar y buscar la voluntad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hermanos del primer siglo se reunían cada día.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Hechos.2:46.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A822743-8980-FBC7-8663-4DD2A23F5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01620-9DD3-7788-3314-EF3BFE74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7FF711-CA5B-EB65-7641-C78346EBE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E871BF-E1A6-86E7-14D9-A0A279AE6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056F050-193F-0193-47CC-E344826B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E7ED98-6C4B-A221-37DD-0B8FBEF2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se dedicaban continuamente a las enseñanzas de los apóstoles,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a la comunión, al partimiento del pan y a la oración.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palabra- Comunión, koinonia</a:t>
            </a:r>
            <a:r>
              <a:rPr lang="es-ES" b="1" dirty="0">
                <a:latin typeface="Maiandra GD" panose="020E0502030308020204" pitchFamily="34" charset="0"/>
              </a:rPr>
              <a:t> Strong #2842: Compartir, unidad, una estrecha asociación, participación; una sociedad, comunión, compañerismo, ayuda de contribución, hermandad. La koinonia es una unidad producida por el Espíritu Santo.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3C4A1AF-7283-33CD-A101-B35791E03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B2B22-C21C-9555-D38D-633A2952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D6F85E-0198-00FC-106E-66731FEA1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F70316-4225-0BA6-BFC2-2B889F5E2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7EC5D14-2B61-EC44-8814-FEA75682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3C2A8F6-D211-D44D-73FF-F8923050D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 la koinonia, el individuo mantiene íntimas relaciones de compañerismo con el resto de la sociedad cristiana.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koinonia une firmemente a los creyentes al Señor Jesús y a los unos con los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Estaban continuamente en la enseñanza.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Unánimes, unidos siempre en el servicio a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Hechos.2:46.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BB2271E-B286-EBCB-6E86-2AE8472B2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5409-DE41-19CE-9EEC-1A6C5E1C0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FA8B8B-A6EC-62B6-A9D0-CA6B6650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B2B578-8BCD-6386-9DC6-679F137CA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A398B7A-B228-9B26-E57F-9731D905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914C17-6EC6-A7EE-668B-B3210C71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Día tras día continuaban unánimes en el templo</a:t>
            </a:r>
            <a:r>
              <a:rPr lang="es-ES" b="1" dirty="0">
                <a:latin typeface="Maiandra GD" panose="020E0502030308020204" pitchFamily="34" charset="0"/>
              </a:rPr>
              <a:t> y partiendo el pan en los hogares, comían juntos con alegría y sencillez de corazón,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reunían.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Hechos.20:7.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66FF"/>
                </a:highlight>
                <a:latin typeface="Maiandra GD" panose="020E0502030308020204" pitchFamily="34" charset="0"/>
              </a:rPr>
              <a:t>El primer día de la semana, cuando estábamos reunidos para partir el pan,</a:t>
            </a:r>
            <a:r>
              <a:rPr lang="es-ES" b="1" dirty="0">
                <a:latin typeface="Maiandra GD" panose="020E0502030308020204" pitchFamily="34" charset="0"/>
              </a:rPr>
              <a:t> Pablo les hablaba, pensando salir al día siguiente, y prolongó su discurso hasta la medianoche. 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ACCC77-322A-5E9A-4C0A-A93119CE1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8638E-38D6-80F0-74FF-E3E52FC6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4282337-450C-12C4-FD0D-DBA171EA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5237C4-8E91-68ED-884B-AC3627880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49EFAD-14A3-7ED0-5EB6-DB546DDE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B24995-D3AF-55AD-3EAA-4765F891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DEBEMOS DE IMITAR A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cristiano su meta es imitar a Cristo en todo, seguir su ejemplo que nos dejo, seguir sus huellas.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Pedro.2:21.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para este propósito han sido llamados, pues también Cristo sufrió por ustedes,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dejándoles ejemplo para que sigan Sus pasos,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EAE8EFF-490B-5E15-E606-0DD4C5272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A4527-73AA-F254-F1F4-16C9E2AB6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0EB1A8-519B-3EBA-D0EB-83CABAF54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83EA7B-9BE6-D1FA-A83F-813E3DCD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330CC9-4F47-7B0A-0541-2B11C6C9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E0385E-AA23-A3A7-F380-78C3A90E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palabra ejemplo- hupogrammos</a:t>
            </a:r>
            <a:r>
              <a:rPr lang="es-ES" b="1" dirty="0">
                <a:latin typeface="Maiandra GD" panose="020E0502030308020204" pitchFamily="34" charset="0"/>
              </a:rPr>
              <a:t> Strong #5261: De hupo «debajo», y grapho  «escribir»; por tanto, asegurar. La palabra se refería a redactar cartas, a copiar los escritos de un maestro. Después llegó a significar un ejemplo a seguir. El ejemplo de Cristo nos hace capaces de resistir cuando sufrimos a causa de nuestra fe.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Cristo es nuestro ejemplo en todo, aun en reunirse.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Lucas.4:16.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398230-CE27-4DA9-093D-328F993E8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138DF-1D7C-21A2-7536-75821483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B0B1D71-F272-23FA-5FBD-3773D7DCF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36B53D-E4C2-1DF7-471E-1A083C3B4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1375EA8-362D-3A07-4475-777720BC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59A5C18-A4A5-A33F-D8F5-EA1C4C0E0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tienen la costumbre o la mala costumbre de no reunirse por cualquier motivo.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escritor les exhorta a que no tengan esta actitud por qué hay un día que está cerca.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día puede ser la muerte.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la venida de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podemos jugar con Nuestra salvación al dejarnos de reunir.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seamos de los que dejan las reuniones.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D75BC2-BC46-331B-2637-E7070D103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C234E-EB21-A48F-26E7-7B19169C3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EF832B0-A241-2EF0-7579-5825FBFDC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7F676A-9C92-D447-6311-02296C46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14C2E63-C15E-9B25-4C88-AEC5A760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FE2173-3522-1C86-D7AE-906CE524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Jesús llegó a Nazaret, donde había sido criado,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según Su costumbre, entró en la sinagoga el día de reposo, y se levantó a leer.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costumbre es ley.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 tu costumbre?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 como la de Cristo?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¿A quien estamos imitando en las reuniones?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Hagamos siempre la voluntad de Dios.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F6117E6-67AC-A56B-DA0E-2271F6610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C3BD0-0821-328E-5219-A79BE5ED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F5FA78-91F1-C450-FC9C-5095F596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5B2624-79B8-DB43-1383-E2A3C643A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9A8D8B5-B127-7E22-D0F1-33DF5E64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F3B76FD-DE97-1549-EEDC-ECA31E3BF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Lucas.14:16-24.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Jesús le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«Cierto hombre dio una gran cena,</a:t>
            </a:r>
            <a:r>
              <a:rPr lang="es-ES" b="1" dirty="0">
                <a:latin typeface="Maiandra GD" panose="020E0502030308020204" pitchFamily="34" charset="0"/>
              </a:rPr>
              <a:t> e invitó a muchos.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»A la hora de la cena envió a su siervo a decir a los que habían sido invitados: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“Vengan, porque ya todo está preparado”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anfitrión enviaría una invitación por adelantado, y entonces avisaría cuando la comida estuviese lista.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F89B95C-9BA0-0884-3538-CAA231870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65D6-F275-09DB-B845-9EE03FF2D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4EF201-F51E-D066-1DC4-CC65F2DCF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A61711-3906-A60D-DCA7-3412A2D3F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C215B18-0732-7E6F-309D-11147E3F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E2BBC5-C910-8A75-FF9A-73B8643F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Evidentemente, el huésped de esta parábola ha aceptado la invitación.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»Pero todos a una comenzaron a excusarse.</a:t>
            </a:r>
            <a:r>
              <a:rPr lang="es-ES" b="1" dirty="0">
                <a:latin typeface="Maiandra GD" panose="020E0502030308020204" pitchFamily="34" charset="0"/>
              </a:rPr>
              <a:t> El primero le dijo: “He comprado un terreno y necesito ir a verlo; te ruego que me excuses”.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»Otro dijo: “He comprado cinco yuntas de bueyes y voy a probarlos;</a:t>
            </a:r>
            <a:r>
              <a:rPr lang="es-ES" b="1" dirty="0">
                <a:latin typeface="Maiandra GD" panose="020E0502030308020204" pitchFamily="34" charset="0"/>
              </a:rPr>
              <a:t> te ruego que me excuses”.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C807D90-2719-233C-3B50-70DFA5D71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7A3F1-521E-8443-BE15-8F1E2065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19D2825-631A-1E7F-EF65-A26233671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242962-BE8A-B1BB-3DB0-AB50B244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FE3F04-62A3-C4B0-D3AA-4F9BB3F9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0AB3DEB-46C0-076C-179A-CEDE28925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»También otro dijo: “Me he casado,</a:t>
            </a:r>
            <a:r>
              <a:rPr lang="es-ES" b="1" dirty="0">
                <a:latin typeface="Maiandra GD" panose="020E0502030308020204" pitchFamily="34" charset="0"/>
              </a:rPr>
              <a:t> y por eso no puedo ir”.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hombre prepara una gran cena y envía a su siervo a invitar a muchos, pero todos declinan con excusas.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invitados, en lugar de aceptar, se preocupan por sus propias necesidades, negocios o compromisos.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93EC96-9EAB-A18B-3BD7-CAF1876A1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FF8A5-102F-CF78-D546-BE8E0814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1BB408-EF81-7CAA-3735-09896A87E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8D671F-2CE1-17CD-7A14-13300CE90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7537A2D-0A8F-18DB-E654-04C67A69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7B67A6-0A1F-E3BA-558C-863D21C2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¿Pero como lo tomo el dueño?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dueño, enfadado,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»Cuando el siervo regresó, informó de todo esto a su señor.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Entonces, enojado el dueño de la casa,</a:t>
            </a:r>
            <a:r>
              <a:rPr lang="es-ES" b="1" dirty="0">
                <a:latin typeface="Maiandra GD" panose="020E0502030308020204" pitchFamily="34" charset="0"/>
              </a:rPr>
              <a:t> dijo a su siervo: “Sal enseguida por las calles y callejones de la ciudad, y trae acá a los pobres, los mancos, los ciegos y los cojos”. 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8D1ABE-002B-F0B1-A98C-6671DB13A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B42C0-2216-50A5-5CA1-6BD93FD28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8995F2B-32B5-04DD-AB0A-949B0A700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1BA829-52E6-4F42-4BAA-C40AF39AE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960313C-D799-D1EA-E82A-71F62498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365D92C-E191-7B72-04F3-55F72BE7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por eso manda a su siervo a buscar a los pobres, lisiados, ciegos y cojos, demostrando que la invitación de Dios no se limita por el estatus social o físico.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mensaje es que aquellos que fueron invitados y no aceptaron la invitación no disfrutarán del banquete,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dice el texto en.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Lucas.14:24.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790876-C4F0-D1D6-EE63-1F85CDF80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3A268-2639-A7F6-3CAD-3F4E0EE43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B8C12FB-0645-4DF2-D880-302CFA14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817B51-A0E7-151C-08EA-77904710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27FEDB-6D57-64DA-3523-3EFCAFBC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78C3ADC-C6D8-924B-5F8D-0D2301FC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”Porque les digo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ninguno de aquellos hombres que fueron invitados probará mi cena”».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Nosotros de nos dirá apartamos de mi.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Mateo.25:41.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»Entonces dirá también a los de Su izquierda: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“Apártense de Mí, malditos,</a:t>
            </a:r>
            <a:r>
              <a:rPr lang="es-ES" b="1" dirty="0">
                <a:latin typeface="Maiandra GD" panose="020E0502030308020204" pitchFamily="34" charset="0"/>
              </a:rPr>
              <a:t> al fuego eterno que ha sido preparado para el diablo y sus ángeles.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7E6C575-6602-5B2D-C85B-1AEB82196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7FF9C-394D-59E1-060D-71AA94020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5F7B36C-AC32-1B73-224B-BFC528913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A38BF5-F353-03C0-164A-B5166B0AE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D1D2C67-D617-65CF-774C-E93BB99D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ABB304-7DF9-E936-93D6-E4D217E30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parábola refleja la invitación de Dios a la salvación, a la que muchos no responden, como dice en el texto de la parábola.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parábola puede interpretarse como un llamado a la humildad y al servicio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Priorizando su invitación sobre las propias necesidades o deseos, dice el texto en Lucas.14:16-24.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5967527-1B6A-B23D-6CAC-B2511742A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07288-73A3-6794-C877-6EC9D145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DA83181-5CF8-D5A1-CA3D-AF0C3825D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AF84C0-D9F3-62E1-1F4C-BCF07E4C9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D915C7A-BCF7-9848-91FC-FF467E91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36EF93F-ECF1-C895-39C4-E4C1E79E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parábola enfatiza que el rechazo a Dios es una elección personal, y que la salvación no es algo que se puede forzar.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algo voluntario, Usted debe comprometerse con Dios y cuando lo ha hecho debe ser fiel a sus mandamientos.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reunirnos es un mandamiento de Dios y como siervos de Él debemos siempre ser fieles y dispuesto a cumplir Nuestra responsabilidad.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3743FB1-FF5C-CBB4-4DB9-94DE9DA10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E7FDC-39B4-C13F-0EDA-22155A48A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BA12AF0-1493-1461-1AA2-6F440DD4A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1E12FA-1A48-713C-F063-68154C0D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7D756BC-4E9D-53C9-A766-44398513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A4A83A-4473-3C45-D6D2-66766A01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Algunos tenían la costumbre, o la mala costumbre de no congregarse.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algunos hoy en día.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preocuparnos los unos por los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se auto- destruyen ellos mismo por no asistir a reunirse con la Iglesia.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Afortunadamente no son todos, son algunos.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busquemos jamás escusas.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226EB68-2794-192D-19E9-FE95D38B0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C0FE4-A515-4F1A-2519-15CE32831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3D89BEF-8C36-5EF4-B1C9-5B171B09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1CA667-DE23-17D5-69A6-F501FC5C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2D3779B-EEE3-062D-4844-D62BCDEB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263BB3-045A-16C2-24F4-B9A80523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Lamentablemente está actitud no ha cambiado mucho en Nuestros días.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son como los describió  Esteban.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Hechos.7:51.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»Ustedes, que son tercos e incircuncisos de corazón y de oídos,</a:t>
            </a:r>
            <a:r>
              <a:rPr lang="es-ES" b="1" dirty="0">
                <a:latin typeface="Maiandra GD" panose="020E0502030308020204" pitchFamily="34" charset="0"/>
              </a:rPr>
              <a:t> resisten siempre al Espíritu Santo; como hicieron sus padres, así hacen también ustedes.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23F9B73-ADE6-6775-4367-7FC371A3B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D8BF1-27BE-A873-556F-DE83B854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DE0B62-86DF-33EC-1A1E-86CFF5CD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6B5B34-44F0-B523-BA33-E2313CDF1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D4C57C9-72BC-D880-C7E6-20390B0D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2CC99AF-BCC4-4786-ED3B-654265DA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Debemos de imitar a Jesús que su costumbre era estar reunido donde Él estuviera.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busquemos escusas para los servicios y reuniones de la iglesia.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las escusas no son más que mentiras disfrazadas.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Busquemos siempre las reuniones para adorar y servir a Dios en Nuestras vidas y serle agradable siempre.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7FF1F17-6F0C-E1B0-C84A-2706AC0CF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8C76-CEAE-4C2B-0692-58A4A7A17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36841DE-0009-175F-98A3-8CDFDBD5B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8AA3167-473C-C2F5-CE18-1EFC1BA05689}"/>
              </a:ext>
            </a:extLst>
          </p:cNvPr>
          <p:cNvSpPr/>
          <p:nvPr/>
        </p:nvSpPr>
        <p:spPr>
          <a:xfrm>
            <a:off x="0" y="5867401"/>
            <a:ext cx="9143999" cy="9699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85247E-D23B-6A47-BB3F-B3592B9BE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5"/>
            <a:ext cx="9143999" cy="58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6A01C-38E0-6FCF-BC7D-F879370A1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9F17C7-C14A-B7E8-C8A2-AA3FE089A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C9E364-5538-6F75-BE1D-C82864E92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4F1F055-F0D8-EE9E-04A5-11EFFF31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235B10-37B7-3FB1-3EC2-3A2AD8DDA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Muchos ya no querían andar detrás de Jesús.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Juan.6:66.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resultado de esto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muchos de Sus discípulos se apartaron y ya no andaban con Él.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dijo Pablo no es de todos la fe.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Tesalonicenses.3:2.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Oren también para que seamos librados de hombres perversos y malos,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porque no todos tienen fe.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3FB1968-9BDC-4549-B4FC-2F3FAF0CC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4CBB-17CB-BEED-A8BE-37AC8A396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4070A63-8230-1D05-CA49-01B5F4562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3937BC-9130-BB8A-2D99-0C3E3EE26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0A248E-01C2-FADE-FC6C-E3A83B23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6AE79DE-8EF0-894E-7CAD-50AEFD2B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DEBERIAMOS DE PREOCUPARNOS LOS UNOS POR LOS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congregarnos debería de ser una preocupación para todos no solos para unos.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ayudarnos los unos a los otros.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Galatas.6:2.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Lleven los unos las cargas de los otros,</a:t>
            </a:r>
            <a:r>
              <a:rPr lang="es-ES" b="1" dirty="0">
                <a:latin typeface="Maiandra GD" panose="020E0502030308020204" pitchFamily="34" charset="0"/>
              </a:rPr>
              <a:t> y cumplan así la ley de Cristo.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3F0702-D4DA-ACCF-E215-045D75801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61C23-E851-ACEE-D2B2-EB5C95F7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65D952-5EBC-F8D3-69AA-92C169099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5793E0-9E70-740A-8D90-439DAC08F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C0F6F7-AD2B-1625-E525-440A32B8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1BF3E88-2340-EC5E-FFEE-D987F8CF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n-US" b="1" dirty="0">
                <a:latin typeface="Maiandra GD" panose="020E0502030308020204" pitchFamily="34" charset="0"/>
              </a:rPr>
              <a:t>Debemos agradar a Nuestro prójimo. 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Romanos.15:2.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uno de nosotros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agrade a su prójimo en lo que es bueno para su edificación.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procurar la edificación mutua.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Romanos.14:19.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que procuremos lo que contribuye a la paz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a la edificación mutua.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D32F40A-73C2-A2BA-67C8-4EF6C3F9E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9277-659C-D99F-EE9F-D2FDF7FB4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C18119D-01B0-4D54-FCEC-25F1B090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D3659F-A3F0-EC39-C757-B7704189B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5BDBC21-7812-EA0C-ACC1-71B287B7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F68C06-83FC-D714-007F-0E5FFA95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Debemos de estimularnos los unos a los otros.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Hebreos.10:24.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Consideremos cómo estimularnos unos a otros</a:t>
            </a:r>
            <a:r>
              <a:rPr lang="es-ES" b="1" dirty="0">
                <a:latin typeface="Maiandra GD" panose="020E0502030308020204" pitchFamily="34" charset="0"/>
              </a:rPr>
              <a:t> al amor y a las buenas obras,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amor de unos por otros en Cristo debe manifestarse en obras de amor y en la unidad en su nombre, especialmente en la luz de su inminente venida.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23EF5A-FBC8-5132-B955-C0DAAF38D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47722-01B4-0160-F2C1-A817AC06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948943-596F-D7F9-FE3B-7835D4E06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9554A4B-58C2-E66E-3426-D84C9C3F8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593849E-D7F1-3A65-DF4C-34AB8C32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26D7592-AA23-BEF5-DEA4-926F5EEE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SE AUTO- DESTRUYEN.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cristiano que deja las reuniones de la iglesia se está auto- destruyendo Él mismo.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Deja de alimentarse espiritualmente.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Va muriendo poco a poco.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va crecer espiritualmente para su crecimiento y esta en peligro su salvación.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Hebreos.12:25.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5C27F1D-8441-3513-8B02-7BA8651B4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EE4B-AE42-F709-B185-857B40AA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08412B0-EE56-4457-1610-7A655D592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6"/>
            <a:ext cx="9143999" cy="6837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1B5BCA-6FF7-C707-6834-21DD74CD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5"/>
            <a:ext cx="9143999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995D670-B78F-4128-1AA6-6AB3CC53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ALGUNOS TIENEN POR COSTUMBRE. HEBREOS.10:25.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0C6C8A-34FF-3926-DD03-760221AD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1343818"/>
            <a:ext cx="5290457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Tengan cuidado de no rechazar a Aquel que habla.</a:t>
            </a:r>
            <a:r>
              <a:rPr lang="es-ES" b="1" dirty="0">
                <a:latin typeface="Maiandra GD" panose="020E0502030308020204" pitchFamily="34" charset="0"/>
              </a:rPr>
              <a:t> Porque si aquellos no escaparon cuando rechazaron al que les amonestó sobre la tierra, mucho menos escaparemos nosotros si nos apartamos de Aquel que nos amonesta desde el cielo.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tener mucho cuidado.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autor pronuncia una advertencia final a aquellos que pensaban alejarse de Cristo.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C28B97-16B3-4134-68EF-321026E81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8"/>
            <a:ext cx="3853540" cy="54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</TotalTime>
  <Words>2124</Words>
  <Application>Microsoft Office PowerPoint</Application>
  <PresentationFormat>Presentación en pantalla (4:3)</PresentationFormat>
  <Paragraphs>162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Maiandra GD</vt:lpstr>
      <vt:lpstr>Tema de Office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COMO ALGUNOS TIENEN POR COSTUMBRE. HEBREOS.10:25. 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6</cp:revision>
  <dcterms:created xsi:type="dcterms:W3CDTF">2025-04-11T13:23:10Z</dcterms:created>
  <dcterms:modified xsi:type="dcterms:W3CDTF">2025-06-08T15:53:16Z</dcterms:modified>
</cp:coreProperties>
</file>