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6" r:id="rId3"/>
    <p:sldId id="258" r:id="rId4"/>
    <p:sldId id="257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1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9" r:id="rId22"/>
    <p:sldId id="278" r:id="rId23"/>
    <p:sldId id="319" r:id="rId24"/>
    <p:sldId id="277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3BA6-7057-43CD-B3E5-69C735497B68}" type="datetimeFigureOut">
              <a:rPr lang="es-NI" smtClean="0"/>
              <a:t>15/11/2024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6965-0D89-466D-8804-529A7B122D04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408761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3BA6-7057-43CD-B3E5-69C735497B68}" type="datetimeFigureOut">
              <a:rPr lang="es-NI" smtClean="0"/>
              <a:t>15/11/2024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6965-0D89-466D-8804-529A7B122D04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226727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3BA6-7057-43CD-B3E5-69C735497B68}" type="datetimeFigureOut">
              <a:rPr lang="es-NI" smtClean="0"/>
              <a:t>15/11/2024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6965-0D89-466D-8804-529A7B122D04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602143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úmero de diapositiva">
            <a:extLst>
              <a:ext uri="{FF2B5EF4-FFF2-40B4-BE49-F238E27FC236}">
                <a16:creationId xmlns:a16="http://schemas.microsoft.com/office/drawing/2014/main" id="{9509371E-2EA5-697C-664D-1AC1B9C6D04A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4446588" y="6330952"/>
            <a:ext cx="241300" cy="258763"/>
          </a:xfrm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fld id="{252D97F6-1B40-4E0E-916B-E7E84456EDA4}" type="slidenum">
              <a:rPr lang="es-NI" altLang="es-NI"/>
              <a:pPr/>
              <a:t>‹Nº›</a:t>
            </a:fld>
            <a:endParaRPr lang="es-NI" altLang="es-NI"/>
          </a:p>
        </p:txBody>
      </p:sp>
    </p:spTree>
    <p:extLst>
      <p:ext uri="{BB962C8B-B14F-4D97-AF65-F5344CB8AC3E}">
        <p14:creationId xmlns:p14="http://schemas.microsoft.com/office/powerpoint/2010/main" val="83839600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3BA6-7057-43CD-B3E5-69C735497B68}" type="datetimeFigureOut">
              <a:rPr lang="es-NI" smtClean="0"/>
              <a:t>15/11/2024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6965-0D89-466D-8804-529A7B122D04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075373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3BA6-7057-43CD-B3E5-69C735497B68}" type="datetimeFigureOut">
              <a:rPr lang="es-NI" smtClean="0"/>
              <a:t>15/11/2024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6965-0D89-466D-8804-529A7B122D04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975347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3BA6-7057-43CD-B3E5-69C735497B68}" type="datetimeFigureOut">
              <a:rPr lang="es-NI" smtClean="0"/>
              <a:t>15/11/2024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6965-0D89-466D-8804-529A7B122D04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023124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3BA6-7057-43CD-B3E5-69C735497B68}" type="datetimeFigureOut">
              <a:rPr lang="es-NI" smtClean="0"/>
              <a:t>15/11/2024</a:t>
            </a:fld>
            <a:endParaRPr lang="es-N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6965-0D89-466D-8804-529A7B122D04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40207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3BA6-7057-43CD-B3E5-69C735497B68}" type="datetimeFigureOut">
              <a:rPr lang="es-NI" smtClean="0"/>
              <a:t>15/11/2024</a:t>
            </a:fld>
            <a:endParaRPr lang="es-N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6965-0D89-466D-8804-529A7B122D04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834101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3BA6-7057-43CD-B3E5-69C735497B68}" type="datetimeFigureOut">
              <a:rPr lang="es-NI" smtClean="0"/>
              <a:t>15/11/2024</a:t>
            </a:fld>
            <a:endParaRPr lang="es-N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6965-0D89-466D-8804-529A7B122D04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806547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3BA6-7057-43CD-B3E5-69C735497B68}" type="datetimeFigureOut">
              <a:rPr lang="es-NI" smtClean="0"/>
              <a:t>15/11/2024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6965-0D89-466D-8804-529A7B122D04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12386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3BA6-7057-43CD-B3E5-69C735497B68}" type="datetimeFigureOut">
              <a:rPr lang="es-NI" smtClean="0"/>
              <a:t>15/11/2024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6965-0D89-466D-8804-529A7B122D04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05244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03BA6-7057-43CD-B3E5-69C735497B68}" type="datetimeFigureOut">
              <a:rPr lang="es-NI" smtClean="0"/>
              <a:t>15/11/2024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B6965-0D89-466D-8804-529A7B122D04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210683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C98FC98-D5AE-4094-8BC6-FF5865DBF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913E252E-27DC-4352-AECC-8CEDE5B83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/>
          <a:lstStyle/>
          <a:p>
            <a:pPr algn="ctr"/>
            <a: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¿COMO APAGAR AL ESPIRITU SANTO?</a:t>
            </a:r>
            <a:endParaRPr lang="es-NI" b="1" u="sng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E21CD62-633B-480B-9910-927B06C76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4434" y="1362074"/>
            <a:ext cx="4969565" cy="5477672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I Tesalonicenses.5:19.</a:t>
            </a:r>
          </a:p>
          <a:p>
            <a:r>
              <a:rPr lang="es-NI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No apaguéis</a:t>
            </a:r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 el Espíritu;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Él apóstol Pablo escribe a los hermanos en Tesalónica. 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Para que Ellos no apaguen Al Espíritu Santo.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Veremos atravez de la Biblia cuando nosotros como cristianos apagamos al Espíritu Santo.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Apagar es entristecer al Espíritu Santo.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0570EB4-6CB0-43B1-8CB7-3C9C4A66EB16}"/>
              </a:ext>
            </a:extLst>
          </p:cNvPr>
          <p:cNvSpPr txBox="1"/>
          <p:nvPr/>
        </p:nvSpPr>
        <p:spPr>
          <a:xfrm>
            <a:off x="0" y="1340917"/>
            <a:ext cx="39756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INTRODUCCIÒN: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A4659D5-8CDF-4D1F-9289-5F87F1804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7248"/>
            <a:ext cx="4174433" cy="485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6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D5704AB-4A25-45EF-8367-C684796D2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8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BDDA57-471E-4977-858B-C22BF5C34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696" y="646331"/>
            <a:ext cx="4903304" cy="6211668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Mas Pedro dijo: Ananías, ¿por qué ha llenado Satanás tu corazón para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mentir al Espíritu Santo,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quedarte con parte del precio del terreno?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V.4.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Mientras estaba sin venderse, ¿no te pertenecía? Y después de vendida, ¿no estaba bajo tu poder? ¿Por qué concebiste este asunto en tu corazón?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No has mentido a los hombres sino a Dios.</a:t>
            </a:r>
            <a:endParaRPr lang="es-NI" b="1" u="sng" dirty="0">
              <a:solidFill>
                <a:schemeClr val="bg1"/>
              </a:solidFill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1A7D47A-A79E-4E79-8306-A668723B0102}"/>
              </a:ext>
            </a:extLst>
          </p:cNvPr>
          <p:cNvSpPr txBox="1"/>
          <p:nvPr/>
        </p:nvSpPr>
        <p:spPr>
          <a:xfrm>
            <a:off x="0" y="0"/>
            <a:ext cx="8468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¿COMO APAGAR AL ESPIRITU SANTO?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C9ECA6B-6DFE-46DF-89F3-37DDA9F9B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138"/>
            <a:ext cx="4240696" cy="6009859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216462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D5704AB-4A25-45EF-8367-C684796D2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8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BDDA57-471E-4977-858B-C22BF5C34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696" y="646331"/>
            <a:ext cx="4903304" cy="6211668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le resistimos.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Hechos.7:51.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Vosotros, que sois duros de cerviz e incircuncisos de corazón y de oídos,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resistís siempre al Espíritu Santo;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como hicieron vuestros padres, así también hacéis vosotros.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Esteban señala que sus acusadores son obstinados, como lo fueron los israelitas rebeldes siempre.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1A7D47A-A79E-4E79-8306-A668723B0102}"/>
              </a:ext>
            </a:extLst>
          </p:cNvPr>
          <p:cNvSpPr txBox="1"/>
          <p:nvPr/>
        </p:nvSpPr>
        <p:spPr>
          <a:xfrm>
            <a:off x="0" y="0"/>
            <a:ext cx="8468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¿COMO APAGAR AL ESPIRITU SANTO?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FBEDF09-4D12-45E0-B583-EF7D2484B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646332"/>
            <a:ext cx="4240696" cy="621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7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D5704AB-4A25-45EF-8367-C684796D2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8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BDDA57-471E-4977-858B-C22BF5C34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696" y="646331"/>
            <a:ext cx="4903304" cy="6211668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Éxodo.33:3.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Sube a una tierra que mana leche y miel; pues yo no subiré en medio de ti, oh Israel, no sea que te destruya en el camino,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porque eres un pueblo de dura cerviz.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Resistieron Al Espíritu Santo porque rehusaron escuchar las palabras del Espíritu Santo en sus corazones, realizadas por medio de los profetas de Dios.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Fueron como sus padres.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1A7D47A-A79E-4E79-8306-A668723B0102}"/>
              </a:ext>
            </a:extLst>
          </p:cNvPr>
          <p:cNvSpPr txBox="1"/>
          <p:nvPr/>
        </p:nvSpPr>
        <p:spPr>
          <a:xfrm>
            <a:off x="0" y="0"/>
            <a:ext cx="8468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¿COMO APAGAR AL ESPIRITU SANTO?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7323FCF-E6B0-4ACA-94E6-8FA3516B0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" y="755373"/>
            <a:ext cx="4128052" cy="610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2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D5704AB-4A25-45EF-8367-C684796D2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8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BDDA57-471E-4977-858B-C22BF5C34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696" y="646331"/>
            <a:ext cx="4903304" cy="621166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Este patrón de oposición contra Dios y su plan finalmente llevó a algunos a rechazar las aseveraciones del Señor Jesucristo.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nos oponemos a su palabra estamos en contra resistiendo Al Espíritu Santo y eso hace que se entristezca.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 un pensamiento increíble que seres humanos frágiles, creados por Dios y dependientes de Él, sean capaces de ofrecer resistencia a la obra del Espíritu Santo.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1A7D47A-A79E-4E79-8306-A668723B0102}"/>
              </a:ext>
            </a:extLst>
          </p:cNvPr>
          <p:cNvSpPr txBox="1"/>
          <p:nvPr/>
        </p:nvSpPr>
        <p:spPr>
          <a:xfrm>
            <a:off x="0" y="0"/>
            <a:ext cx="8468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¿COMO APAGAR AL ESPIRITU SANTO?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6F7718B-BFA3-47B6-AC8A-59DC15413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1"/>
            <a:ext cx="4086225" cy="621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9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D5704AB-4A25-45EF-8367-C684796D2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8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BDDA57-471E-4977-858B-C22BF5C34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696" y="646331"/>
            <a:ext cx="4903304" cy="6211668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nos revelamos entristecemos Al Espíritu Santo.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Isaias.63:10.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Mas ellos se rebelaron y contristaron su Santo Espíritu;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 lo cual El se convirtió en su enemigo y peleó contra ellos.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Así como el pueblo en los días de Isaías se revelo y entristeció Al Espíritu Santo de la misma manera nosotros lo hacemos.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1A7D47A-A79E-4E79-8306-A668723B0102}"/>
              </a:ext>
            </a:extLst>
          </p:cNvPr>
          <p:cNvSpPr txBox="1"/>
          <p:nvPr/>
        </p:nvSpPr>
        <p:spPr>
          <a:xfrm>
            <a:off x="0" y="0"/>
            <a:ext cx="8468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¿COMO APAGAR AL ESPIRITU SANTO?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A412F67-4F00-379C-F1C1-665700DF8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1"/>
            <a:ext cx="4240696" cy="621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9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D5704AB-4A25-45EF-8367-C684796D2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8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BDDA57-471E-4977-858B-C22BF5C34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696" y="646331"/>
            <a:ext cx="4903304" cy="6211668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no practicamos las obras del Espíritu Santos nos estamos oponiendo y entristecemos Al Espíritu Santo.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Galatas.5:22-23.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Mas el fruto del Espíritu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es amor, gozo, paz, paciencia, benignidad, bondad, fidelidad,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V.23.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mansedumbre,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dominio propio; contra tales cosas no hay ley.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1A7D47A-A79E-4E79-8306-A668723B0102}"/>
              </a:ext>
            </a:extLst>
          </p:cNvPr>
          <p:cNvSpPr txBox="1"/>
          <p:nvPr/>
        </p:nvSpPr>
        <p:spPr>
          <a:xfrm>
            <a:off x="0" y="0"/>
            <a:ext cx="8468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¿COMO APAGAR AL ESPIRITU SANTO?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28F730D-7C17-4A6E-B07E-76A6944CA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5" y="646331"/>
            <a:ext cx="4214191" cy="621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2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D5704AB-4A25-45EF-8367-C684796D2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8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BDDA57-471E-4977-858B-C22BF5C34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696" y="848138"/>
            <a:ext cx="4903304" cy="6009861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pisoteamos al Hijo De Dios.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Hebreos.10:29.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¿Cuánto mayor castigo pensáis que merecerá el que ha hollado bajo sus pies al Hijo de Dios, y ha tenido por inmunda la sangre del pacto por la cual fue santificado,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y ha ultrajado al Espíritu de gracia?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pisoteamos al Hijo de Dios ultrajamos Al Espíritu Santo.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1A7D47A-A79E-4E79-8306-A668723B0102}"/>
              </a:ext>
            </a:extLst>
          </p:cNvPr>
          <p:cNvSpPr txBox="1"/>
          <p:nvPr/>
        </p:nvSpPr>
        <p:spPr>
          <a:xfrm>
            <a:off x="0" y="0"/>
            <a:ext cx="8468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¿COMO APAGAR AL ESPIRITU SANTO?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48DFB6F-64A2-BA5C-AA25-79FEC420A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848137"/>
            <a:ext cx="4240696" cy="600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5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D5704AB-4A25-45EF-8367-C684796D2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8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BDDA57-471E-4977-858B-C22BF5C34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696" y="646331"/>
            <a:ext cx="4903304" cy="6211668"/>
          </a:xfrm>
        </p:spPr>
        <p:txBody>
          <a:bodyPr/>
          <a:lstStyle/>
          <a:p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ULTRAJAR-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blasfemeo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(βλα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σφημέω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, G987), hablar profanamente, injuriar, ultrajar. VINE.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BLASFEMAR, CALUMNIAR, CENSURAR, DECIR, DIFAMAR, HABLAR, INJURIAR, MAL, VITUPERAR.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Él Espíritu Santo se entristece se apaga.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Lo entristecemos cuando no nos sometemos a Dios.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1A7D47A-A79E-4E79-8306-A668723B0102}"/>
              </a:ext>
            </a:extLst>
          </p:cNvPr>
          <p:cNvSpPr txBox="1"/>
          <p:nvPr/>
        </p:nvSpPr>
        <p:spPr>
          <a:xfrm>
            <a:off x="0" y="0"/>
            <a:ext cx="8468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¿COMO APAGAR AL ESPIRITU SANTO?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BD77310-DBEB-0F6F-67F2-A4D37C348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1"/>
            <a:ext cx="4240696" cy="621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5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D5704AB-4A25-45EF-8367-C684796D2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8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BDDA57-471E-4977-858B-C22BF5C34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696" y="646331"/>
            <a:ext cx="4903304" cy="6211668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II Cronicas.30:8.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no endurezcáis vuestra cerviz como vuestros padres,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sino someteos al SEÑOR y entrad en su santuario,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que El ha santificado para siempre, y servid al SEÑOR vuestro Dios para que su ardiente ira se aparte de vosotros.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seamos duros de cerviz- De nuca para no entristecer Al Espíritu Santo.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Seamos obedientes siempre.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1A7D47A-A79E-4E79-8306-A668723B0102}"/>
              </a:ext>
            </a:extLst>
          </p:cNvPr>
          <p:cNvSpPr txBox="1"/>
          <p:nvPr/>
        </p:nvSpPr>
        <p:spPr>
          <a:xfrm>
            <a:off x="0" y="0"/>
            <a:ext cx="8468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¿COMO APAGAR AL ESPIRITU SANTO?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79EF944-C32A-48E9-98D5-C8DED8DA7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6331"/>
            <a:ext cx="4240697" cy="6211669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344187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D5704AB-4A25-45EF-8367-C684796D2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8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BDDA57-471E-4977-858B-C22BF5C34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696" y="646331"/>
            <a:ext cx="4903304" cy="6211668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tapamos nuestros oídos para oír.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Hechos.7:57.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Entonces ellos gritaron a gran voz,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y tapándose los oídos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arremetieron a una contra él.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solo tapamos nuestros oídos con las manos.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Sino con nuestra actitud hacia la palabra de Dios.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Santiago.1:22-23.</a:t>
            </a:r>
            <a:endParaRPr lang="es-NI" b="1" u="sng" dirty="0">
              <a:solidFill>
                <a:srgbClr val="FFFF00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1A7D47A-A79E-4E79-8306-A668723B0102}"/>
              </a:ext>
            </a:extLst>
          </p:cNvPr>
          <p:cNvSpPr txBox="1"/>
          <p:nvPr/>
        </p:nvSpPr>
        <p:spPr>
          <a:xfrm>
            <a:off x="0" y="0"/>
            <a:ext cx="8468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¿COMO APAGAR AL ESPIRITU SANTO?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4DB9B17-B4A7-4C23-8739-74D1F10FD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1"/>
            <a:ext cx="4134678" cy="621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3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D5704AB-4A25-45EF-8367-C684796D2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8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BDDA57-471E-4977-858B-C22BF5C34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7930" y="0"/>
            <a:ext cx="4996069" cy="6857999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Desde luego es imposible literalmente apagar al Espíritu Santo.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Más bien Pablo se refiere a los efectos (la obra) del Espíritu Santo.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 este contexto es probable que se refiera al uso correcto de los dones del Espíritu Santo.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 decir, que todo se hiciera decentemente y con orden.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I Corintios.14:40.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que todo se haga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decentemente y con orden.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1A7D47A-A79E-4E79-8306-A668723B0102}"/>
              </a:ext>
            </a:extLst>
          </p:cNvPr>
          <p:cNvSpPr txBox="1"/>
          <p:nvPr/>
        </p:nvSpPr>
        <p:spPr>
          <a:xfrm>
            <a:off x="1" y="0"/>
            <a:ext cx="4147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I</a:t>
            </a:r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NTRODUCCION: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D270ED6-A4E1-4246-9223-227230B03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0768"/>
            <a:ext cx="4147931" cy="61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D5704AB-4A25-45EF-8367-C684796D2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8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BDDA57-471E-4977-858B-C22BF5C34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696" y="646331"/>
            <a:ext cx="4903304" cy="6211668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Sed hacedores de la palabra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no solamente oidores que se engañan a sí mismos.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V.23.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si alguno es oidor de la palabra,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y no hacedor,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es semejante a un hombre que mira su rostro natural en un espejo;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solo oímos y no ponemos en práctica lo que oímos es como que hemos tapados nuestros oídos a la palabra de Dios.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1A7D47A-A79E-4E79-8306-A668723B0102}"/>
              </a:ext>
            </a:extLst>
          </p:cNvPr>
          <p:cNvSpPr txBox="1"/>
          <p:nvPr/>
        </p:nvSpPr>
        <p:spPr>
          <a:xfrm>
            <a:off x="0" y="0"/>
            <a:ext cx="8468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¿COMO APAGAR AL ESPIRITU SANTO?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AE5C46D-EA0F-4874-A348-0EA848339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1"/>
            <a:ext cx="4240696" cy="621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7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D5704AB-4A25-45EF-8367-C684796D2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8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BDDA57-471E-4977-858B-C22BF5C34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696" y="646331"/>
            <a:ext cx="4903304" cy="6211668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dejamos de congregarnos.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Hebreos.10:25.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no dejando de congregarnos, como algunos tienen por costumbre,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sino exhortándonos unos a otros, y mucho más al ver que el día se acerca.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dejemos de reunirnos afligimos al Espíritu Santo.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No aflijamos al Espíritu Santo.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1A7D47A-A79E-4E79-8306-A668723B0102}"/>
              </a:ext>
            </a:extLst>
          </p:cNvPr>
          <p:cNvSpPr txBox="1"/>
          <p:nvPr/>
        </p:nvSpPr>
        <p:spPr>
          <a:xfrm>
            <a:off x="0" y="0"/>
            <a:ext cx="8468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¿COMO APAGAR AL ESPIRITU SANTO?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1261D3D-C5CF-FE75-09FA-657760532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1"/>
            <a:ext cx="4240696" cy="621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7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D5704AB-4A25-45EF-8367-C684796D2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8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BDDA57-471E-4977-858B-C22BF5C34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696" y="0"/>
            <a:ext cx="4903304" cy="6857999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debemos resistir- Oponernos Al Espíritu Santo.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apaguemos Al Espíritu Santos con nuestros hechos.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entristezcamos Al Espíritu Santo.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No Ultrajemos Al Espíritu Santo.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Alejémonos de todas estas cosas para que Él Espíritu Santo este contento con nosotros.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Respetemos y amemos Al Espíritu Santo.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1A7D47A-A79E-4E79-8306-A668723B0102}"/>
              </a:ext>
            </a:extLst>
          </p:cNvPr>
          <p:cNvSpPr txBox="1"/>
          <p:nvPr/>
        </p:nvSpPr>
        <p:spPr>
          <a:xfrm>
            <a:off x="0" y="0"/>
            <a:ext cx="42406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C</a:t>
            </a:r>
            <a:r>
              <a:rPr lang="es-NI" sz="40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ONCLUSIÓN: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1BF70B9-1CF4-4E3E-A560-7CD34F5C1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886"/>
            <a:ext cx="4240696" cy="6150113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270281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CuadroTexto">
            <a:extLst>
              <a:ext uri="{FF2B5EF4-FFF2-40B4-BE49-F238E27FC236}">
                <a16:creationId xmlns:a16="http://schemas.microsoft.com/office/drawing/2014/main" id="{79C5EFC5-4953-9DE2-2CBB-C2A6BEAD0D45}"/>
              </a:ext>
            </a:extLst>
          </p:cNvPr>
          <p:cNvSpPr txBox="1"/>
          <p:nvPr/>
        </p:nvSpPr>
        <p:spPr>
          <a:xfrm>
            <a:off x="75877" y="1670603"/>
            <a:ext cx="2371862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298">
              <a:defRPr/>
            </a:pP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¿</a:t>
            </a: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Que debo hacer </a:t>
            </a:r>
          </a:p>
          <a:p>
            <a:pPr algn="ctr" defTabSz="514298">
              <a:defRPr/>
            </a:pP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para ser  salvo…</a:t>
            </a: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?</a:t>
            </a:r>
          </a:p>
        </p:txBody>
      </p:sp>
      <p:pic>
        <p:nvPicPr>
          <p:cNvPr id="4" name="Picture 2" descr="C:\Users\Emilio\Downloads\images (7).jpg">
            <a:extLst>
              <a:ext uri="{FF2B5EF4-FFF2-40B4-BE49-F238E27FC236}">
                <a16:creationId xmlns:a16="http://schemas.microsoft.com/office/drawing/2014/main" id="{0446778D-E693-90B8-0D0F-2070D29E1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39" y="3938380"/>
            <a:ext cx="1895918" cy="291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4576378A-A95F-E39C-A19F-1D437D74B7A3}"/>
              </a:ext>
            </a:extLst>
          </p:cNvPr>
          <p:cNvSpPr/>
          <p:nvPr/>
        </p:nvSpPr>
        <p:spPr>
          <a:xfrm>
            <a:off x="3717132" y="1606155"/>
            <a:ext cx="1654969" cy="79652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514298">
              <a:defRPr/>
            </a:pPr>
            <a:r>
              <a:rPr lang="es-ES" sz="3300" b="1" dirty="0">
                <a:solidFill>
                  <a:sysClr val="windowText" lastClr="000000"/>
                </a:solidFill>
                <a:latin typeface="Cambria" charset="0"/>
                <a:ea typeface="Cambria" charset="0"/>
                <a:cs typeface="Cambria" charset="0"/>
              </a:rPr>
              <a:t>DIOS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CA3919-7DE0-B10A-51EB-97EA0C159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661" y="5313299"/>
            <a:ext cx="314578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514298">
              <a:defRPr/>
            </a:pPr>
            <a:r>
              <a:rPr lang="es-ES" altLang="es-E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l Nile" charset="-78"/>
                <a:ea typeface="Al Nile" charset="-78"/>
                <a:cs typeface="Al Nile" charset="-78"/>
              </a:rPr>
              <a:t>Cristo es Él Salvador de los que le obedecen </a:t>
            </a:r>
          </a:p>
          <a:p>
            <a:pPr algn="ctr" defTabSz="514298">
              <a:defRPr/>
            </a:pPr>
            <a:r>
              <a:rPr lang="es-ES" altLang="es-ES" sz="1500" b="1" dirty="0">
                <a:solidFill>
                  <a:schemeClr val="bg1"/>
                </a:solidFill>
                <a:latin typeface="Al Nile" charset="-78"/>
                <a:ea typeface="Al Nile" charset="-78"/>
                <a:cs typeface="Al Nile" charset="-78"/>
              </a:rPr>
              <a:t>“…</a:t>
            </a:r>
            <a:r>
              <a:rPr lang="es-ES" altLang="es-ES" sz="15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y habiendo sido perfeccionado, vino a ser autor de eterna salvación para todos los que le obedecen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” </a:t>
            </a:r>
            <a:r>
              <a:rPr lang="es-ES" altLang="es-ES" sz="15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Hebreos.5:9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89631D9-40F9-F1CB-3D09-37BCA2C57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7553" y="2952715"/>
            <a:ext cx="365522" cy="2308324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O</a:t>
            </a:r>
            <a:endParaRPr lang="es-ES" altLang="es-ES" sz="1500" dirty="0">
              <a:solidFill>
                <a:srgbClr val="C0000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F349F5E-AC64-0989-2CDB-2C0A5F31E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168" y="2922984"/>
            <a:ext cx="982790" cy="223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30D1886-63E9-4AE6-B79D-CF6E9D981291}"/>
              </a:ext>
            </a:extLst>
          </p:cNvPr>
          <p:cNvSpPr txBox="1"/>
          <p:nvPr/>
        </p:nvSpPr>
        <p:spPr>
          <a:xfrm>
            <a:off x="1857379" y="6245656"/>
            <a:ext cx="1783555" cy="323165"/>
          </a:xfrm>
          <a:prstGeom prst="rect">
            <a:avLst/>
          </a:prstGeom>
          <a:solidFill>
            <a:srgbClr val="94C6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OIR, Rom.10:17.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3BD85DE-6E44-B60B-AEE6-E0D435956483}"/>
              </a:ext>
            </a:extLst>
          </p:cNvPr>
          <p:cNvSpPr txBox="1"/>
          <p:nvPr/>
        </p:nvSpPr>
        <p:spPr>
          <a:xfrm>
            <a:off x="2037994" y="5922491"/>
            <a:ext cx="2137013" cy="323165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CREER, Mar.16:15-16.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5FE9622-05DA-B1B7-773B-9454F4093B95}"/>
              </a:ext>
            </a:extLst>
          </p:cNvPr>
          <p:cNvSpPr txBox="1"/>
          <p:nvPr/>
        </p:nvSpPr>
        <p:spPr>
          <a:xfrm>
            <a:off x="2254525" y="5599326"/>
            <a:ext cx="2641846" cy="323165"/>
          </a:xfrm>
          <a:prstGeom prst="rect">
            <a:avLst/>
          </a:prstGeom>
          <a:solidFill>
            <a:srgbClr val="00B0F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ARREPENTIRSE. Hech.17:30.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DD576C0-B80A-3433-ECAC-660BBBBE4E12}"/>
              </a:ext>
            </a:extLst>
          </p:cNvPr>
          <p:cNvSpPr txBox="1"/>
          <p:nvPr/>
        </p:nvSpPr>
        <p:spPr>
          <a:xfrm>
            <a:off x="2606874" y="5284019"/>
            <a:ext cx="2641846" cy="323165"/>
          </a:xfrm>
          <a:prstGeom prst="rect">
            <a:avLst/>
          </a:prstGeom>
          <a:solidFill>
            <a:srgbClr val="C00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schemeClr val="bg1"/>
                </a:solidFill>
                <a:latin typeface="Century Gothic"/>
                <a:ea typeface="ＭＳ Ｐゴシック" charset="-128"/>
              </a:rPr>
              <a:t>CONFESAR. Rom.10:9-10.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EC04EB7-F467-71A3-C7D4-E4A0212AA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757" y="4960854"/>
            <a:ext cx="2476500" cy="323165"/>
          </a:xfrm>
          <a:prstGeom prst="rect">
            <a:avLst/>
          </a:prstGeom>
          <a:solidFill>
            <a:srgbClr val="7030A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_tradnl" sz="1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BAUTIZARSE. Hech.2:38.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907AE1B-3B3F-8BAD-2F38-1A11E8E6FC97}"/>
              </a:ext>
            </a:extLst>
          </p:cNvPr>
          <p:cNvSpPr txBox="1"/>
          <p:nvPr/>
        </p:nvSpPr>
        <p:spPr>
          <a:xfrm>
            <a:off x="0" y="2839865"/>
            <a:ext cx="2936757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35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“por cuanto todos pecaron, y están destituidos de la gloria de Dios”    </a:t>
            </a:r>
            <a:r>
              <a:rPr lang="es-ES" sz="135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Romanos. 3:23.  </a:t>
            </a: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9FDEEEF5-F656-7945-CC4A-34403DF03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1916" y="1676400"/>
            <a:ext cx="2974337" cy="1028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393FF"/>
              </a:gs>
              <a:gs pos="100000">
                <a:srgbClr val="1818CE"/>
              </a:gs>
            </a:gsLst>
            <a:lin ang="5400000"/>
          </a:gradFill>
          <a:ln w="9525">
            <a:solidFill>
              <a:srgbClr val="2828B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s-ES_tradnl" altLang="es-NI" sz="1800">
              <a:solidFill>
                <a:srgbClr val="FFFFFF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C7EC741-F295-149C-A33C-A18243F2C835}"/>
              </a:ext>
            </a:extLst>
          </p:cNvPr>
          <p:cNvSpPr/>
          <p:nvPr/>
        </p:nvSpPr>
        <p:spPr>
          <a:xfrm>
            <a:off x="5872163" y="1695450"/>
            <a:ext cx="2904090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“EL </a:t>
            </a:r>
            <a:r>
              <a:rPr lang="es-CL" altLang="es-NI" sz="1500" dirty="0">
                <a:solidFill>
                  <a:srgbClr val="FFF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SEÑOR AÑADÍA </a:t>
            </a:r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CADA DÍA A LA IGLESIA LOS QUE HABÍAN DE SER SALVOS”</a:t>
            </a:r>
          </a:p>
          <a:p>
            <a:pPr algn="ctr"/>
            <a:r>
              <a:rPr lang="es-CL" altLang="es-NI" sz="1500" b="1" dirty="0">
                <a:solidFill>
                  <a:srgbClr val="CCCCCC"/>
                </a:solidFill>
                <a:latin typeface="Cambria" panose="02040503050406030204" pitchFamily="18" charset="0"/>
              </a:rPr>
              <a:t>HECHOS.2:47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9D8CF95-803F-CEFB-40CA-3661EBF19AF0}"/>
              </a:ext>
            </a:extLst>
          </p:cNvPr>
          <p:cNvSpPr/>
          <p:nvPr/>
        </p:nvSpPr>
        <p:spPr>
          <a:xfrm>
            <a:off x="1438850" y="994849"/>
            <a:ext cx="7756675" cy="62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>
              <a:defRPr/>
            </a:pPr>
            <a:r>
              <a:rPr lang="es-CL" sz="3480" b="1">
                <a:ln w="2222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rPr>
              <a:t>PLAN DE SALVACIÓN SEGÚN DIOS</a:t>
            </a:r>
            <a:endParaRPr lang="es-CL" sz="3480" b="1" dirty="0">
              <a:ln w="22225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0000"/>
              </a:solidFill>
              <a:latin typeface="Al Bayan Plain" charset="-78"/>
              <a:ea typeface="Al Bayan Plain" charset="-78"/>
              <a:cs typeface="Al Bayan Plain" charset="-78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53CB41E-D63B-5EA5-2F8C-9662A3BE76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5" y="2816293"/>
            <a:ext cx="3935160" cy="2084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D5704AB-4A25-45EF-8367-C684796D2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8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FDF7600A-9487-48FE-88C0-00A4177EAAEA}"/>
              </a:ext>
            </a:extLst>
          </p:cNvPr>
          <p:cNvSpPr/>
          <p:nvPr/>
        </p:nvSpPr>
        <p:spPr>
          <a:xfrm>
            <a:off x="0" y="5893904"/>
            <a:ext cx="9144000" cy="96409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DIOS NOS BENDIGA A TODOS.</a:t>
            </a:r>
            <a:endParaRPr lang="es-NI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BA3700F-7DD6-48DD-856F-94C598059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89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6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D5704AB-4A25-45EF-8367-C684796D2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8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BDDA57-471E-4977-858B-C22BF5C34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696" y="0"/>
            <a:ext cx="4903304" cy="6857999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siempre para la edificación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I Corintios.14:26.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¿Qué hay que hacer, pues, hermanos? Cuando os reunís, cada cual aporte salmo, enseñanza, revelación, lenguas o interpretación.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Que todo se haga para edificación.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que su uso no se menospreciara.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“No arrojéis agua fría sobre aquellos que, bajo la inspiración del Espíritu, se levantan para hablar en lenguas, para revelar misterios, o para orar en la congregación”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1A7D47A-A79E-4E79-8306-A668723B0102}"/>
              </a:ext>
            </a:extLst>
          </p:cNvPr>
          <p:cNvSpPr txBox="1"/>
          <p:nvPr/>
        </p:nvSpPr>
        <p:spPr>
          <a:xfrm>
            <a:off x="1" y="0"/>
            <a:ext cx="4147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I</a:t>
            </a:r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NTRODUCCION: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7CC8CEC-E6C7-47FB-ADFE-97E657B3C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48139"/>
            <a:ext cx="4147929" cy="600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0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D5704AB-4A25-45EF-8367-C684796D2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8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BDDA57-471E-4977-858B-C22BF5C34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696" y="0"/>
            <a:ext cx="4903304" cy="6857999"/>
          </a:xfrm>
        </p:spPr>
        <p:txBody>
          <a:bodyPr>
            <a:normAutofit/>
          </a:bodyPr>
          <a:lstStyle/>
          <a:p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APAGAR-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sbennumi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(</a:t>
            </a:r>
            <a:r>
              <a:rPr lang="el-GR" b="1" dirty="0">
                <a:solidFill>
                  <a:schemeClr val="bg1"/>
                </a:solidFill>
                <a:latin typeface="Maiandra GD" panose="020E0502030308020204" pitchFamily="34" charset="0"/>
              </a:rPr>
              <a:t>σβέννυμι, 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G4570) se usa: (a) de apagar fuego o cosas incendiadas (figurativo de las condiciones de los débiles; (b) metafóricamente, de apagar los dardos encendidos del maligno de apagar al Espíritu, al dificultar sus operaciones.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Aunque no creamos nosotros como cristianos podemos estar apagando afligiendo Al Espíritu Santo en nuestras vidas, con nuestra conducta.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1A7D47A-A79E-4E79-8306-A668723B0102}"/>
              </a:ext>
            </a:extLst>
          </p:cNvPr>
          <p:cNvSpPr txBox="1"/>
          <p:nvPr/>
        </p:nvSpPr>
        <p:spPr>
          <a:xfrm>
            <a:off x="-1" y="0"/>
            <a:ext cx="40551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INTRODUCCION</a:t>
            </a:r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: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8BA30FC-9223-4E4D-AC83-AF0209F2C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48139"/>
            <a:ext cx="4240697" cy="6009860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314570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D5704AB-4A25-45EF-8367-C684796D2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8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BDDA57-471E-4977-858B-C22BF5C34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696" y="646331"/>
            <a:ext cx="4903304" cy="6211668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Apagar al Espíritu Santo- Afligir Al Espíritu Santo lo podemos hacer cuando:</a:t>
            </a:r>
          </a:p>
          <a:p>
            <a:pPr algn="ctr"/>
            <a:r>
              <a:rPr lang="es-NI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Efesios.4:30.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Y no entristezcáis al Espíritu Santo de Dios,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 el cual fuisteis sellados para el día de la redención.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Entristecemos apagamos al Espíritu Santo cuando hablamos palabras corrompidas.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Efesios.4:29.</a:t>
            </a:r>
            <a:endParaRPr lang="es-NI" b="1" u="sng" dirty="0">
              <a:solidFill>
                <a:srgbClr val="FFFF00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1A7D47A-A79E-4E79-8306-A668723B0102}"/>
              </a:ext>
            </a:extLst>
          </p:cNvPr>
          <p:cNvSpPr txBox="1"/>
          <p:nvPr/>
        </p:nvSpPr>
        <p:spPr>
          <a:xfrm>
            <a:off x="0" y="0"/>
            <a:ext cx="8468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¿COMO APAGAR AL ESPIRITU SANTO?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BF49786-F82C-46FC-B072-AA9C62C74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139"/>
            <a:ext cx="4240696" cy="600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9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D5704AB-4A25-45EF-8367-C684796D2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8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BDDA57-471E-4977-858B-C22BF5C34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696" y="715617"/>
            <a:ext cx="4903304" cy="6142382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No salga de vuestra boca ninguna palabra mala,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sino sólo la que sea buena para edificación, según la necesidad del momento, para que imparta gracia a los que escuchan.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nosotros hablamos palabras corrompidas Él Espíritu Santo se entristeces aflige.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Para que Él Espíritu Santo no se entristezca debemos apartarnos de todo: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1A7D47A-A79E-4E79-8306-A668723B0102}"/>
              </a:ext>
            </a:extLst>
          </p:cNvPr>
          <p:cNvSpPr txBox="1"/>
          <p:nvPr/>
        </p:nvSpPr>
        <p:spPr>
          <a:xfrm>
            <a:off x="0" y="0"/>
            <a:ext cx="8468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¿COMO APAGAR AL ESPIRITU SANTO?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1FF7E5D-788A-4CE9-9B8E-B435C7A5C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7919"/>
            <a:ext cx="4240696" cy="611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7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D5704AB-4A25-45EF-8367-C684796D2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8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BDDA57-471E-4977-858B-C22BF5C34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696" y="646331"/>
            <a:ext cx="4903304" cy="6211668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Efesios.4:31.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Sea quitada de vosotros toda amargura,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enojo, ira, gritos, maledicencia, así como toda malicia. 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Él Espíritu Santo es una persona de la Deidad y tiene todas las emociones así como se alegra también siente tristeza.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quitar todas estas actitudes malas.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Entristecemos apagamos al Espíritu Santo cuando nos embriagamos con vino.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1A7D47A-A79E-4E79-8306-A668723B0102}"/>
              </a:ext>
            </a:extLst>
          </p:cNvPr>
          <p:cNvSpPr txBox="1"/>
          <p:nvPr/>
        </p:nvSpPr>
        <p:spPr>
          <a:xfrm>
            <a:off x="0" y="0"/>
            <a:ext cx="8468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¿COMO APAGAR AL ESPIRITU SANTO?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24C45CF-A919-49B0-AE7A-AE808C6E2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138"/>
            <a:ext cx="4134678" cy="600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8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D5704AB-4A25-45EF-8367-C684796D2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8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BDDA57-471E-4977-858B-C22BF5C34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696" y="646331"/>
            <a:ext cx="4903304" cy="6211668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Efesios.5:18.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Y no os embriaguéis con vino,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en lo cual hay disolución, sino sed llenos del Espíritu,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contaminamos el cuerpo con el pecado de tomar vino, licor.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Espíritu Santo se aflige, se entristece.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no hablamos la verdad Él Espíritu Santo se Entristece.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1A7D47A-A79E-4E79-8306-A668723B0102}"/>
              </a:ext>
            </a:extLst>
          </p:cNvPr>
          <p:cNvSpPr txBox="1"/>
          <p:nvPr/>
        </p:nvSpPr>
        <p:spPr>
          <a:xfrm>
            <a:off x="0" y="0"/>
            <a:ext cx="8468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¿COMO APAGAR AL ESPIRITU SANTO?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6481E06-754F-43F2-BFA3-D927AD433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" y="848139"/>
            <a:ext cx="4048539" cy="6009860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88506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D5704AB-4A25-45EF-8367-C684796D2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8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BDDA57-471E-4977-858B-C22BF5C34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696" y="739096"/>
            <a:ext cx="4903304" cy="6118903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Efesios.4:25.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Por tanto, dejando a un lado la falsedad,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HABLAD VERDAD CADA CUAL CON SU PROJIMO, porque somos miembros los unos de los otros.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Para que Él Espíritu Santo este contento alegre debemos hablar la verdad y dejar la mentira.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hablamos la mentira mentimos Al Espíritu Santo.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  <a:latin typeface="Maiandra GD" panose="020E0502030308020204" pitchFamily="34" charset="0"/>
              </a:rPr>
              <a:t>Hechos.5:3-4. </a:t>
            </a:r>
            <a:endParaRPr lang="es-NI" b="1" u="sng" dirty="0">
              <a:solidFill>
                <a:srgbClr val="FFFF00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1A7D47A-A79E-4E79-8306-A668723B0102}"/>
              </a:ext>
            </a:extLst>
          </p:cNvPr>
          <p:cNvSpPr txBox="1"/>
          <p:nvPr/>
        </p:nvSpPr>
        <p:spPr>
          <a:xfrm>
            <a:off x="0" y="0"/>
            <a:ext cx="8468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¿COMO APAGAR AL ESPIRITU SANTO?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8D31262-EB0A-4319-B9EC-A2F3C75BD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9096"/>
            <a:ext cx="4121426" cy="268990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E6162E7-EF29-4FA5-BE77-D34705FF00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21765"/>
            <a:ext cx="4121425" cy="333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77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291</TotalTime>
  <Words>1629</Words>
  <Application>Microsoft Office PowerPoint</Application>
  <PresentationFormat>Presentación en pantalla (4:3)</PresentationFormat>
  <Paragraphs>142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5" baseType="lpstr">
      <vt:lpstr>Al Bayan Plain</vt:lpstr>
      <vt:lpstr>Al Nile</vt:lpstr>
      <vt:lpstr>Arial</vt:lpstr>
      <vt:lpstr>Britannic Bold</vt:lpstr>
      <vt:lpstr>Calibri</vt:lpstr>
      <vt:lpstr>Calibri Light</vt:lpstr>
      <vt:lpstr>Cambria</vt:lpstr>
      <vt:lpstr>Century Gothic</vt:lpstr>
      <vt:lpstr>Cochin</vt:lpstr>
      <vt:lpstr>Maiandra GD</vt:lpstr>
      <vt:lpstr>Tema de Office</vt:lpstr>
      <vt:lpstr>¿COMO APAGAR AL ESPIRITU SANTO?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¿COMO APAGAR AL ESPIRITU SANTO?</dc:title>
  <dc:creator>Mario Moreno</dc:creator>
  <cp:lastModifiedBy>Mario Moreno</cp:lastModifiedBy>
  <cp:revision>22</cp:revision>
  <dcterms:created xsi:type="dcterms:W3CDTF">2021-08-10T02:55:01Z</dcterms:created>
  <dcterms:modified xsi:type="dcterms:W3CDTF">2024-11-15T22:08:06Z</dcterms:modified>
</cp:coreProperties>
</file>