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66FF"/>
    <a:srgbClr val="CC00FF"/>
    <a:srgbClr val="99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425BE-0279-2576-4B70-EE76AFD8F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54E4E4-0F63-3076-325D-5F3005E2C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6FFE41-8871-0F0B-4E8A-0ED219D2D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9B26CD-1093-59E6-4216-1B6B4252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D776D6-C139-1BAB-24F5-C2F2368E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7787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18BE9-8A1B-1C67-25AE-A2D8E062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B2CCDC-CE5A-2D76-867D-0E83FA6D1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517666-4424-BF81-5F2E-B55E3C3D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AA7E3-1B0C-3C9E-BAED-5175770B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B8C541-78C6-7E0C-9888-B329092A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02069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7B03ED-EB6F-FF73-BC3B-82F226994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2D3416-AE39-4FD4-1879-FBCC9C665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FF29CA-93A1-D0DE-AD54-F406CA25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161D70-CC29-1394-F2D2-5F905883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941FEB-DE7A-1203-5B7F-68410B1B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1295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116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0518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222065"/>
            <a:ext cx="5157786" cy="702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745948-92EA-3E8A-1DBC-45422E91850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09800" y="3262768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7155554-9334-F8D5-FA7F-80CF2FB3BC7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209800" y="3874315"/>
            <a:ext cx="5157786" cy="702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44C718E-DBD5-B640-39D2-7860AFE27FF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60666" y="4884397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073C5F-2FFF-4B6A-E630-E112FB5B952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60666" y="5495944"/>
            <a:ext cx="5157786" cy="7029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0843267-C01A-455A-D8A3-E8A7C6CFB0F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DAE6A71-9FA2-20A0-D992-DEBF7FF330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5D3E6-EA9D-9DE8-6317-6DF86AEEDB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821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2823" y="2004053"/>
            <a:ext cx="2746354" cy="2746354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C780-6C1C-A81B-5B9E-735DFD6F43D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369902" y="4768114"/>
            <a:ext cx="3452196" cy="59384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9AB7CE-949B-41D7-A673-06B30968CD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9902" y="5379661"/>
            <a:ext cx="3452194" cy="83063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DF95759B-DFBD-52FF-4B1E-1EFF531D300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40666" y="2004053"/>
            <a:ext cx="2746354" cy="2746354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6C789A-7FB2-432A-6019-3F62E5386F2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987745" y="4768114"/>
            <a:ext cx="3452196" cy="59384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72CBAF-4BDE-95E9-99A1-9EDDBDEF84D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987745" y="5379661"/>
            <a:ext cx="3452194" cy="83063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17E0D596-964B-B199-1020-9CA46C3669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14918" y="2004052"/>
            <a:ext cx="2746354" cy="2746354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48CE7A-5E89-3480-B862-44BFAC429981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61997" y="4768113"/>
            <a:ext cx="3452196" cy="59384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CF0CF5-EF6E-47A1-80D2-088122A0E64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61997" y="5379660"/>
            <a:ext cx="3452194" cy="83063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283A7A-4C73-A1F8-47BC-F89899355C4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19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C780-6C1C-A81B-5B9E-735DFD6F43D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369902" y="2660252"/>
            <a:ext cx="3452196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9AB7CE-949B-41D7-A673-06B30968CD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9902" y="3271799"/>
            <a:ext cx="3452194" cy="83063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6C789A-7FB2-432A-6019-3F62E5386F2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987745" y="2660252"/>
            <a:ext cx="3452196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72CBAF-4BDE-95E9-99A1-9EDDBDEF84D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987745" y="3271799"/>
            <a:ext cx="3452194" cy="83063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48CE7A-5E89-3480-B862-44BFAC429981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61997" y="2660251"/>
            <a:ext cx="3452196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CF0CF5-EF6E-47A1-80D2-088122A0E64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61997" y="3271798"/>
            <a:ext cx="3452194" cy="83063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A2C811-2433-C4B8-E818-972740C4960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" y="5692875"/>
            <a:ext cx="10972800" cy="5394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0518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222065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17256" y="3121266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517256" y="3732813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073847" y="4638571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2073847" y="5250118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31F54DF-E984-A005-B56B-B62147C13B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16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439" y="1925949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2439" y="2537496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26387" y="1925949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426387" y="2537496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5157787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5157786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1C98F61-9164-7CDA-F0A4-B90327F23F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26200" y="3752850"/>
            <a:ext cx="5156200" cy="2457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7362553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925949"/>
            <a:ext cx="3259182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537496"/>
            <a:ext cx="3259180" cy="12151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2973" y="1925949"/>
            <a:ext cx="3259182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712973" y="2537495"/>
            <a:ext cx="3259180" cy="119747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7011488" cy="59384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7011488" cy="883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B6EDE2-F53E-7B97-FF80-7764EECA4C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85188" y="0"/>
            <a:ext cx="37068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21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81E5-DE3E-1E52-3179-344AB5B2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A41B8-CF99-8A7C-E16D-CFEF1E09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89524-6BA7-0F2E-1749-175C6928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E592A-2183-CEC9-3CDA-CD3AB57DF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EA81D6-1D8F-1B2A-AC37-19B12DEDD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BB1928-74F0-CCC5-3112-0438183A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7A45DB-2F5F-AF57-4615-9CF1FB3C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92F3EE-DDE2-7CE4-B82A-15E113BC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44118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6759F-66EA-8EE3-A2F4-F15BA2F9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48357-3F2C-483C-C0FC-FD9FB673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0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3092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DE796-16B4-442C-8EF5-FA33EC018FFB}" type="datetimeFigureOut">
              <a:rPr lang="es-ES" smtClean="0"/>
              <a:t>12/03/2024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0171-D0AF-441C-B3F9-EC75D31A58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590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CD4A7-401A-9601-0569-C46AE29E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3A4D60-9631-D6E1-E1A9-12A52C05E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96B2E-CCE5-7CF5-A6D4-98A123F3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D309F0-6419-6D86-C43E-3CFD3B7D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1321B8-4018-EC6E-1CB1-B01BFB7E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3402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C0ADA-B319-7253-28F6-D255DEF16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A4A164-BA14-D534-8392-40CE79D82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F1F4CB-6AE3-E00A-95E1-D4519FEF8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DAD7AB-4626-BE28-ED64-9D671CED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FBDA3C-903E-5458-31C9-01ED5057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8B7D8-07CE-C555-D643-BED252B5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2364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B9B32-2F76-C146-0559-87135B77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2C1601-6824-4C1B-0BC9-9BD97D1B0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2A18D9-5FB9-6D3C-FB89-C668E878E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A7D716-DAA5-8D46-D056-F1B59697D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07704A-98BA-699F-073D-279B9EC7F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579F10-C322-4F98-DDA2-B869B45C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D29C923-0C9D-C89E-11C6-6BC9DD53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C43642-6150-F11A-E56D-038CE51E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0417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43EB5-D35D-998B-4410-CAEF2CBB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EEFF69-6FDD-AA5D-DAAB-9530D73E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2B0F85-C85F-C107-43CB-A6213BFF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87E425-AB4B-C148-2173-EF2B3639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207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92A9AA-E9AA-922D-3439-0746039C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49DC6D-71F3-3BBC-32B0-7796F7B0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F57D25-80B1-BEE4-E565-6FE5F3BA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3993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E0822-3D5E-7AB7-43B4-DB131A3A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A93E9D-DAE2-6536-C4F5-7FFCA371A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3B9D80-FC8B-A475-881D-E96C90087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64093D-CC1B-DC39-050C-374E5949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50BEE3-EDB4-1D18-3A55-1516B2F2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F55987-CFDC-F959-8793-B0033DFB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3067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8E397-D4F1-B938-D619-56C3ADC5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0D25A3-8D1E-8980-4CDA-BC1A1C27C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30B5DC-C790-5AA1-FD75-DD74C47E0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CB84A6-2E66-78D5-D4A5-011D7E1E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B04705-44C1-07EB-3D8F-3A7E93BD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30AA21-06F1-9FB5-5F06-0551CF59C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5353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303C07-0992-F3B1-2F4C-455BE233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19BCBD-E2A7-95DD-7309-EF2E14798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F0A86C-D0BF-89B8-9583-E328C962C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7202-C6BC-43F2-8F52-D9DC8B115419}" type="datetimeFigureOut">
              <a:rPr lang="es-NI" smtClean="0"/>
              <a:t>12/3/2024</a:t>
            </a:fld>
            <a:endParaRPr lang="es-NI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98DD5-A279-7923-53B3-8483CEFB2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2049A9-4A71-E5BD-E962-7A10BEF20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C168E-1E46-49CD-B85D-B82FC116817B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3940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7E25-C674-3745-6594-912F15B98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847056"/>
            <a:ext cx="1062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4DF9-DAEC-F283-848F-16438F855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0EC6-5648-844A-8827-911B0095903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2390A06B-2D1F-A145-446B-BF268052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3537"/>
            <a:ext cx="10629900" cy="12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D227A9A-BF27-C878-C29C-004A9358C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MV Boli" panose="0200050003020009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384">
          <p15:clr>
            <a:srgbClr val="F26B43"/>
          </p15:clr>
        </p15:guide>
        <p15:guide id="3" pos="600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E9FDF1BB-E60A-3E51-F31C-25E845640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" r="2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85A6AA-D81C-6E01-58E6-D7ED9233D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058067"/>
            <a:ext cx="10972800" cy="1663044"/>
          </a:xfrm>
        </p:spPr>
        <p:txBody>
          <a:bodyPr>
            <a:noAutofit/>
          </a:bodyPr>
          <a:lstStyle/>
          <a:p>
            <a:pPr algn="ctr"/>
            <a:r>
              <a:rPr lang="es-ES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¿CÓMO CUIDA DIOS DE NOSOTROS?</a:t>
            </a:r>
            <a:endParaRPr lang="en-US" sz="8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B5D12-45B6-A823-90B1-7B0C230D98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POR: MARIO JAVIER MORENO.</a:t>
            </a:r>
          </a:p>
        </p:txBody>
      </p:sp>
    </p:spTree>
    <p:extLst>
      <p:ext uri="{BB962C8B-B14F-4D97-AF65-F5344CB8AC3E}">
        <p14:creationId xmlns:p14="http://schemas.microsoft.com/office/powerpoint/2010/main" val="9215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1F3CF-34B3-9C6E-4C99-8863BFAC2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FD35D9-7613-8470-ABF3-7BB7572E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23048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SIENDO LA FUENTE DE NUESTRA FUERZA.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96B6F5-DF5C-3889-EA4E-EA6C0BFCF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10" y="1063387"/>
            <a:ext cx="5157787" cy="499026"/>
          </a:xfrm>
        </p:spPr>
        <p:txBody>
          <a:bodyPr>
            <a:normAutofit/>
          </a:bodyPr>
          <a:lstStyle/>
          <a:p>
            <a:pPr algn="ctr"/>
            <a:r>
              <a:rPr lang="es-NI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Corintios.12:9-10.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08A566-B3CF-299F-C98B-CB24578DA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58" y="2115413"/>
            <a:ext cx="7293429" cy="1435242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Él me ha dicho: «Te basta Mi gracia,</a:t>
            </a:r>
            <a:r>
              <a:rPr lang="es-ES" sz="2400" b="1" dirty="0">
                <a:latin typeface="Maiandra GD" panose="020E0502030308020204" pitchFamily="34" charset="0"/>
              </a:rPr>
              <a:t> pues Mi poder se perfecciona en la debilidad». Por tanto, con muchísimo gusto me gloriaré más bien en mis debilidades, para que el poder de Cristo more en mí.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6C56B7-E6B6-48BB-9A8B-762F6CEDD8B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939081" y="3841743"/>
            <a:ext cx="943242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56C389A-F776-02E6-A0D9-494BA156A7C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1574" y="4947784"/>
            <a:ext cx="6738257" cy="1845254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Por eso me complazco en las debilidades, en insultos, en privaciones, en persecuciones y en angustias por amor a Cristo,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porque cuando soy débil, entonces soy fuerte.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47298FB4-4440-9DC7-A3DA-8503E8A90B3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2465" b="12465"/>
          <a:stretch>
            <a:fillRect/>
          </a:stretch>
        </p:blipFill>
        <p:spPr>
          <a:xfrm rot="20042603">
            <a:off x="10502240" y="196282"/>
            <a:ext cx="1884317" cy="1859241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5C070F8-AE78-B1BB-9249-F4EC3BEF0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887" y="4049600"/>
            <a:ext cx="4859113" cy="274343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2AE20B7-843C-A4AA-D1DB-DD5C25B0F4E7}"/>
              </a:ext>
            </a:extLst>
          </p:cNvPr>
          <p:cNvSpPr txBox="1"/>
          <p:nvPr/>
        </p:nvSpPr>
        <p:spPr>
          <a:xfrm>
            <a:off x="7456714" y="2011821"/>
            <a:ext cx="46958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Con Cristo como la fuente de nuestra fuerza, nosotros podemos sobrellevar cualquier adversidad y hacer todos sus mandatos!</a:t>
            </a:r>
          </a:p>
          <a:p>
            <a:pPr algn="ctr"/>
            <a:endParaRPr lang="es-NI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8" grpId="0" build="p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3718C-18DB-52A8-3E68-9026473E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2DABE6-959C-95FD-A239-19DB403E3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9496"/>
            <a:ext cx="11941629" cy="123048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GUIANDONOS POR SENDAS RECTAS.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785DCD-095B-1FB8-A267-841A334F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0022" y="1124669"/>
            <a:ext cx="515778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Jeremias.10:23.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7994D7-EA24-91EC-5F9E-FC28AEACD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399" y="2098242"/>
            <a:ext cx="6694714" cy="101322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Yo sé, oh SEÑOR, que no depende del hombre su camino,</a:t>
            </a:r>
            <a:r>
              <a:rPr lang="es-ES" sz="2400" b="1" dirty="0">
                <a:latin typeface="Maiandra GD" panose="020E0502030308020204" pitchFamily="34" charset="0"/>
              </a:rPr>
              <a:t> Ni de quien anda el dirigir sus pasos.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1C18882-0817-5524-F78F-21BDFDAFE64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0" y="3203502"/>
            <a:ext cx="7517832" cy="1329885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La gente no sabe guiarse así mismos por el camino recto. </a:t>
            </a:r>
          </a:p>
          <a:p>
            <a:pPr algn="ctr"/>
            <a:r>
              <a:rPr lang="es-ES" sz="2400" dirty="0">
                <a:latin typeface="Maiandra GD" panose="020E0502030308020204" pitchFamily="34" charset="0"/>
              </a:rPr>
              <a:t>Muchos escogen sendas que llevan al pecado y destrucción. </a:t>
            </a:r>
          </a:p>
          <a:p>
            <a:pPr algn="ctr"/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74EDD75-07A4-27F2-1EB4-FB6F6909AFF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0" y="5803832"/>
            <a:ext cx="7391400" cy="878889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Hay camino que al hombre le parece derecho,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Pero al final, es camino de muerte.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F5AF48-4AC2-FCE6-DA0A-709753679F71}"/>
              </a:ext>
            </a:extLst>
          </p:cNvPr>
          <p:cNvSpPr txBox="1"/>
          <p:nvPr/>
        </p:nvSpPr>
        <p:spPr>
          <a:xfrm>
            <a:off x="2253344" y="4717456"/>
            <a:ext cx="272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Proverbios.14:12.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6DB354-DBF8-1821-4393-29901AE37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415" y="1124668"/>
            <a:ext cx="4667585" cy="56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9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1F5A6-3B63-DF49-0A39-0870CF448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AC185-A47B-031C-2816-BAAEB8A9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028" y="19306"/>
            <a:ext cx="9535885" cy="1010635"/>
          </a:xfrm>
        </p:spPr>
        <p:txBody>
          <a:bodyPr>
            <a:normAutofit/>
          </a:bodyPr>
          <a:lstStyle/>
          <a:p>
            <a:pPr algn="ctr"/>
            <a:r>
              <a:rPr lang="es-ES" sz="2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La gente necesita dirección y Él profeta se la pide a Dios.</a:t>
            </a:r>
            <a:r>
              <a:rPr lang="es-ES" sz="2700" b="1" dirty="0">
                <a:latin typeface="Maiandra GD" panose="020E0502030308020204" pitchFamily="34" charset="0"/>
              </a:rPr>
              <a:t> </a:t>
            </a:r>
            <a:br>
              <a:rPr lang="es-ES" sz="2400" b="1" dirty="0">
                <a:latin typeface="Maiandra GD" panose="020E0502030308020204" pitchFamily="34" charset="0"/>
              </a:rPr>
            </a:b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11B270-B819-9E09-2630-BBABF59433B2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936171" y="3858302"/>
            <a:ext cx="10678885" cy="812477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Aunque pase por el valle de sombra de muerte, No temeré mal alguno, porque Tú estás conmigo; </a:t>
            </a:r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Tu vara y Tu cayado me infunden aliento.</a:t>
            </a:r>
            <a:r>
              <a:rPr lang="es-ES" sz="2400" dirty="0">
                <a:latin typeface="Maiandra GD" panose="020E0502030308020204" pitchFamily="34" charset="0"/>
              </a:rPr>
              <a:t>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14E02D-9C44-B17E-8AF7-0A76D91C1956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5231882" y="2647407"/>
            <a:ext cx="228671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Salmos.23:4.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E3BD06F-0F74-3486-B890-A5F4BC23E51A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2992624" y="1322948"/>
            <a:ext cx="7026020" cy="1178098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Dios es el único guía verdadero. </a:t>
            </a:r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Dios guía a cristianos por sendas rectas.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A7CEC8EE-B911-E19F-F4EB-A8A146C3F33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3941" r="3941"/>
          <a:stretch>
            <a:fillRect/>
          </a:stretch>
        </p:blipFill>
        <p:spPr>
          <a:xfrm>
            <a:off x="0" y="5547768"/>
            <a:ext cx="12192000" cy="1310231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F4AA1E7-8D9D-1B6B-0DE4-BB9143F7FB82}"/>
              </a:ext>
            </a:extLst>
          </p:cNvPr>
          <p:cNvSpPr txBox="1"/>
          <p:nvPr/>
        </p:nvSpPr>
        <p:spPr>
          <a:xfrm>
            <a:off x="2992623" y="4939742"/>
            <a:ext cx="7184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Y lo hace porque nos Ama y quiere salvarnos.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0B2725-D79C-F023-0FBA-2A00C88C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5374"/>
            <a:ext cx="3856383" cy="29565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A10887-CD40-4EBE-9257-0A481453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148" y="653564"/>
            <a:ext cx="2908852" cy="29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91527-5DBE-C60A-BC9F-6CDD8DCFF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90615D-ECB3-636E-820F-2B9625CA0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62" y="65954"/>
            <a:ext cx="515778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Juan.3:16.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CA6140-3336-14A6-3074-7531D5C13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14" y="996042"/>
            <a:ext cx="6752930" cy="134618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»Porque de tal manera amó Dios al mundo, que dio a Su Hijo unigénito,</a:t>
            </a:r>
            <a:r>
              <a:rPr lang="es-ES" sz="2400" b="1" dirty="0">
                <a:latin typeface="Maiandra GD" panose="020E0502030308020204" pitchFamily="34" charset="0"/>
              </a:rPr>
              <a:t> para que todo aquel que cree en Él, no se pierda, sino que tenga vida eterna. 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7F019D7-2120-DA44-0B0E-761C42AAC86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-32659" y="2588382"/>
            <a:ext cx="7648461" cy="40381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Vino a buscar al perdido.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3399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1CF9300-6C29-5B7C-A225-B26108FDF450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655" y="3946185"/>
            <a:ext cx="7517832" cy="927442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porque el Hijo del Hombre ha venido a buscar</a:t>
            </a:r>
            <a:r>
              <a:rPr lang="es-ES" sz="2400" dirty="0">
                <a:latin typeface="Maiandra GD" panose="020E0502030308020204" pitchFamily="34" charset="0"/>
              </a:rPr>
              <a:t> y a salvar lo que se había perdido».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6CA828-E17C-8BBC-3234-B9DFE2F5FE80}"/>
              </a:ext>
            </a:extLst>
          </p:cNvPr>
          <p:cNvSpPr txBox="1"/>
          <p:nvPr/>
        </p:nvSpPr>
        <p:spPr>
          <a:xfrm>
            <a:off x="2179246" y="3238360"/>
            <a:ext cx="292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Lucas.19:10.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E9B942-BCB1-0332-9FC7-0011D93D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60" y="4204252"/>
            <a:ext cx="4543540" cy="26537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407318-352E-59A8-143E-1FAC167A069A}"/>
              </a:ext>
            </a:extLst>
          </p:cNvPr>
          <p:cNvSpPr txBox="1"/>
          <p:nvPr/>
        </p:nvSpPr>
        <p:spPr>
          <a:xfrm>
            <a:off x="3313" y="5412113"/>
            <a:ext cx="6722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bendecirá si no andamos en sendas malas. 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047217-E0F0-D21D-8B7E-FA0FB2DF6247}"/>
              </a:ext>
            </a:extLst>
          </p:cNvPr>
          <p:cNvSpPr txBox="1"/>
          <p:nvPr/>
        </p:nvSpPr>
        <p:spPr>
          <a:xfrm>
            <a:off x="8686799" y="198129"/>
            <a:ext cx="1779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Salmos.1:1.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A0CF3CF-4864-0964-65F3-AD9FBECC9057}"/>
              </a:ext>
            </a:extLst>
          </p:cNvPr>
          <p:cNvSpPr txBox="1"/>
          <p:nvPr/>
        </p:nvSpPr>
        <p:spPr>
          <a:xfrm>
            <a:off x="6216926" y="2230340"/>
            <a:ext cx="59750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66FF"/>
                </a:highlight>
                <a:latin typeface="Maiandra GD" panose="020E0502030308020204" pitchFamily="34" charset="0"/>
              </a:rPr>
              <a:t>¡Cuán bienaventurado es el hombre que no anda en el consejo de los impíos,</a:t>
            </a:r>
            <a:r>
              <a:rPr lang="es-ES" sz="2400" b="1" dirty="0">
                <a:latin typeface="Maiandra GD" panose="020E0502030308020204" pitchFamily="34" charset="0"/>
              </a:rPr>
              <a:t> Ni se detiene en el camino de los pecadores, Ni se sienta en la silla de los escarnecedores,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806A94C-D01A-32C5-7BC6-64E57D6D2750}"/>
              </a:ext>
            </a:extLst>
          </p:cNvPr>
          <p:cNvSpPr txBox="1"/>
          <p:nvPr/>
        </p:nvSpPr>
        <p:spPr>
          <a:xfrm>
            <a:off x="6927574" y="967448"/>
            <a:ext cx="5264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¡Sin duda,  Dios cuida de nosotros guiándonos por sendas de rectitud!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 build="p"/>
      <p:bldP spid="8" grpId="0" build="p"/>
      <p:bldP spid="13" grpId="0"/>
      <p:bldP spid="6" grpId="0"/>
      <p:bldP spid="10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3431-9C85-1E28-76EA-D3A0EB49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5BF14-8F9C-2959-C9F4-8999BC61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9496"/>
            <a:ext cx="11941629" cy="123048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NUNCA DEJANDONOS SOLOS.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A97C9-8F31-0F75-81A8-F022B3AB7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779" y="1217546"/>
            <a:ext cx="515778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Mateo.28:20.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4EFDCB-B092-B44F-A129-072275B1E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101232"/>
            <a:ext cx="7532914" cy="121924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enseñándoles a guardar todo lo que les he mandado; y ¡recuerden!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Yo estoy con ustedes todos los días, hasta el fin del mundo».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406DF9CA-D358-F335-CABF-0188BB1E365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5140" b="15140"/>
          <a:stretch>
            <a:fillRect/>
          </a:stretch>
        </p:blipFill>
        <p:spPr>
          <a:xfrm>
            <a:off x="7870370" y="2290824"/>
            <a:ext cx="4321629" cy="4517680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9C84B80-1544-9C0F-BF50-55E7EF0AD39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0" y="3376587"/>
            <a:ext cx="7648461" cy="516314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Hoy, los cristianos tienen esa comisión y esa promesa. </a:t>
            </a:r>
          </a:p>
          <a:p>
            <a:pPr algn="ctr"/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612749E-F11E-B1F3-D636-E6EAE7DF18B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5082" y="5544137"/>
            <a:ext cx="7517832" cy="1313863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para que buscaran a Dios, y de alguna manera, palpando, lo hallen, </a:t>
            </a:r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aunque Él no está lejos de ninguno de nosotros.</a:t>
            </a:r>
            <a:r>
              <a:rPr lang="es-ES" sz="2400" dirty="0">
                <a:latin typeface="Maiandra GD" panose="020E0502030308020204" pitchFamily="34" charset="0"/>
              </a:rPr>
              <a:t>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1E86C3-B62C-5780-2E10-143AFE100BC3}"/>
              </a:ext>
            </a:extLst>
          </p:cNvPr>
          <p:cNvSpPr txBox="1"/>
          <p:nvPr/>
        </p:nvSpPr>
        <p:spPr>
          <a:xfrm>
            <a:off x="5562940" y="1090495"/>
            <a:ext cx="6629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Cristo, al dar la gran Comisión a los apóstoles, prometió nunca dejarlos solos.</a:t>
            </a:r>
          </a:p>
          <a:p>
            <a:pPr algn="ctr"/>
            <a:endParaRPr lang="es-ES" sz="2400" b="1" dirty="0"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89F452-C6B7-8B99-592B-AE9B1B1F84B0}"/>
              </a:ext>
            </a:extLst>
          </p:cNvPr>
          <p:cNvSpPr txBox="1"/>
          <p:nvPr/>
        </p:nvSpPr>
        <p:spPr>
          <a:xfrm>
            <a:off x="2484664" y="4971716"/>
            <a:ext cx="2370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Hechos.17:27.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2993E9-1398-0553-F0CE-4EF345D34183}"/>
              </a:ext>
            </a:extLst>
          </p:cNvPr>
          <p:cNvSpPr txBox="1"/>
          <p:nvPr/>
        </p:nvSpPr>
        <p:spPr>
          <a:xfrm>
            <a:off x="409460" y="4128339"/>
            <a:ext cx="6161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Dios nunca esta lejos de nosotros. </a:t>
            </a:r>
          </a:p>
        </p:txBody>
      </p:sp>
    </p:spTree>
    <p:extLst>
      <p:ext uri="{BB962C8B-B14F-4D97-AF65-F5344CB8AC3E}">
        <p14:creationId xmlns:p14="http://schemas.microsoft.com/office/powerpoint/2010/main" val="37460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7" grpId="0" build="p"/>
      <p:bldP spid="8" grpId="0" build="p"/>
      <p:bldP spid="17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5610-8759-5C04-2E64-09A17803D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15778-A140-8593-5AFD-47EB29B96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23048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Aun bajo toda clase de adversidad, no estamos solos.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14F128-B050-3D86-6E01-6E811B0C6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08" y="1272060"/>
            <a:ext cx="5157787" cy="499026"/>
          </a:xfrm>
        </p:spPr>
        <p:txBody>
          <a:bodyPr>
            <a:normAutofit/>
          </a:bodyPr>
          <a:lstStyle/>
          <a:p>
            <a:pPr algn="ctr"/>
            <a:r>
              <a:rPr lang="es-NI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Corintios.4:7-9.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CF2B52-73FD-643C-DBD0-BF4893A46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93758"/>
            <a:ext cx="7293429" cy="143524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Pero tenemos este tesoro en vasos de barro,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para que la extraordinaria grandeza del poder sea de Dios y no de nosotros.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8F770E-6489-12C4-E7F4-B732A374EA9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612509" y="3180529"/>
            <a:ext cx="1034205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V.8.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2348986-17B0-7656-51ED-A534D845481C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41572" y="4049600"/>
            <a:ext cx="6738257" cy="941387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Afligidos en todo, pero no agobiados;</a:t>
            </a:r>
            <a:r>
              <a:rPr lang="es-ES" sz="2400" b="1" dirty="0">
                <a:latin typeface="Maiandra GD" panose="020E0502030308020204" pitchFamily="34" charset="0"/>
              </a:rPr>
              <a:t> perplejos, pero no desesperados;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202C4999-7011-8C4D-DB60-9C519A7BBF4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2465" b="12465"/>
          <a:stretch>
            <a:fillRect/>
          </a:stretch>
        </p:blipFill>
        <p:spPr>
          <a:xfrm rot="1997979">
            <a:off x="7642786" y="1968311"/>
            <a:ext cx="3499104" cy="3452538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152CF0-15B1-F91A-061B-95042B4C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829" y="4422912"/>
            <a:ext cx="5412171" cy="237012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02354EA-2EE3-F840-2BEE-D3142BC892AF}"/>
              </a:ext>
            </a:extLst>
          </p:cNvPr>
          <p:cNvSpPr txBox="1"/>
          <p:nvPr/>
        </p:nvSpPr>
        <p:spPr>
          <a:xfrm>
            <a:off x="41572" y="5803209"/>
            <a:ext cx="609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perseguidos, pero no abandonados;</a:t>
            </a:r>
            <a:r>
              <a:rPr lang="es-ES" sz="2400" b="1" dirty="0">
                <a:latin typeface="Maiandra GD" panose="020E0502030308020204" pitchFamily="34" charset="0"/>
              </a:rPr>
              <a:t> derribados, pero no destruidos.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C5559D-486D-5E40-24C1-A7A6F752FE90}"/>
              </a:ext>
            </a:extLst>
          </p:cNvPr>
          <p:cNvSpPr txBox="1"/>
          <p:nvPr/>
        </p:nvSpPr>
        <p:spPr>
          <a:xfrm>
            <a:off x="2087335" y="4949864"/>
            <a:ext cx="1559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V.9.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B3A5DF-1C11-0C1C-269E-F8BEB21E9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28" y="675862"/>
            <a:ext cx="4898571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8" grpId="0" build="p"/>
      <p:bldP spid="17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32BFA-7A85-84A6-3FF0-EC373A50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76796-FE89-86C4-46B3-0992A2710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028" y="19306"/>
            <a:ext cx="9535885" cy="1010635"/>
          </a:xfrm>
        </p:spPr>
        <p:txBody>
          <a:bodyPr>
            <a:normAutofit/>
          </a:bodyPr>
          <a:lstStyle/>
          <a:p>
            <a:pPr algn="ctr"/>
            <a:r>
              <a:rPr lang="es-ES" sz="2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Cuando sufrimos tentaciones, Dios está con nosotros.</a:t>
            </a:r>
            <a:r>
              <a:rPr lang="es-ES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</a:t>
            </a:r>
            <a:br>
              <a:rPr lang="es-ES" sz="2400" b="1" dirty="0">
                <a:latin typeface="Maiandra GD" panose="020E0502030308020204" pitchFamily="34" charset="0"/>
              </a:rPr>
            </a:b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4A94A0-C0D5-65FC-189A-DA52D5286028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" y="3699692"/>
            <a:ext cx="7295322" cy="572184"/>
          </a:xfrm>
        </p:spPr>
        <p:txBody>
          <a:bodyPr>
            <a:no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siempre esta con nosotros y provee por nuestras necesidades.</a:t>
            </a:r>
            <a:r>
              <a:rPr lang="es-ES" sz="2400" dirty="0"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C3132A5-FCE8-B42F-981B-B35D907D6CA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2990014" y="747381"/>
            <a:ext cx="2286717" cy="593840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Corintios.10:13.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44AEC0D-8813-52CF-FAF2-38DC8F59B81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0" y="1580616"/>
            <a:ext cx="8746433" cy="1640285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No les ha sobrevenido ninguna tentación que no sea común a los hombres.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  <a:latin typeface="Maiandra GD" panose="020E0502030308020204" pitchFamily="34" charset="0"/>
              </a:rPr>
              <a:t>Fiel es Dios, que no permitirá que ustedes sean tentados más allá de lo que pueden soportar,</a:t>
            </a:r>
            <a:r>
              <a:rPr lang="es-ES" sz="2400" b="1" dirty="0">
                <a:latin typeface="Maiandra GD" panose="020E0502030308020204" pitchFamily="34" charset="0"/>
              </a:rPr>
              <a:t> sino que con la tentación proveerá también la vía de escape, a fin de que puedan resistirla.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ECB8DB3C-9F49-E2CF-A653-4B43831D0C3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3941" r="3941"/>
          <a:stretch>
            <a:fillRect/>
          </a:stretch>
        </p:blipFill>
        <p:spPr>
          <a:xfrm>
            <a:off x="0" y="5547768"/>
            <a:ext cx="12192000" cy="1310231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C375F9-8C99-9C4B-A93D-6DE1D070D043}"/>
              </a:ext>
            </a:extLst>
          </p:cNvPr>
          <p:cNvSpPr txBox="1"/>
          <p:nvPr/>
        </p:nvSpPr>
        <p:spPr>
          <a:xfrm>
            <a:off x="427383" y="4678989"/>
            <a:ext cx="5893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Filipenses.4:19.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8B0D53-740A-6F0F-2F99-41B146728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410" y="646042"/>
            <a:ext cx="3604590" cy="50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  <p:bldP spid="8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238E6-402C-1C18-29E1-85F140B99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2CD78-A210-1F1A-F8DF-309312EEC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14" y="221363"/>
            <a:ext cx="7583147" cy="875577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66FF"/>
                </a:highlight>
                <a:latin typeface="Maiandra GD" panose="020E0502030308020204" pitchFamily="34" charset="0"/>
              </a:rPr>
              <a:t>Y mi Dios proveerá a todas sus necesidades,</a:t>
            </a:r>
            <a:r>
              <a:rPr lang="es-ES" sz="2400" b="1" dirty="0">
                <a:latin typeface="Maiandra GD" panose="020E0502030308020204" pitchFamily="34" charset="0"/>
              </a:rPr>
              <a:t> conforme a sus riquezas en gloria en Cristo Jesús.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22C9E03-61EB-3467-3560-D0024FD1931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656" y="1591540"/>
            <a:ext cx="5954487" cy="78893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 cuida de las aves y flores. </a:t>
            </a:r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¿No cuidara también de nosotros? </a:t>
            </a:r>
          </a:p>
          <a:p>
            <a:pPr algn="ctr"/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99BB174-0B20-A784-703B-60621178E28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5313" y="3755261"/>
            <a:ext cx="7517832" cy="1313863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»Por eso les digo, no se preocupen por su vida, qué comerán o qué beberán; ni por su cuerpo, qué vestirán. </a:t>
            </a:r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¿No es la vida más que el alimento y el cuerpo más que la ropa?</a:t>
            </a:r>
            <a:r>
              <a:rPr lang="es-ES" sz="2400" dirty="0">
                <a:latin typeface="Maiandra GD" panose="020E0502030308020204" pitchFamily="34" charset="0"/>
              </a:rPr>
              <a:t>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B191C0-0F0B-88E1-FAEE-EA6806A7B9DF}"/>
              </a:ext>
            </a:extLst>
          </p:cNvPr>
          <p:cNvSpPr txBox="1"/>
          <p:nvPr/>
        </p:nvSpPr>
        <p:spPr>
          <a:xfrm>
            <a:off x="2361461" y="2996633"/>
            <a:ext cx="292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Mateo.6:25-34.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821013D-1657-7950-B532-E1AAB4ADB4F9}"/>
              </a:ext>
            </a:extLst>
          </p:cNvPr>
          <p:cNvSpPr txBox="1"/>
          <p:nvPr/>
        </p:nvSpPr>
        <p:spPr>
          <a:xfrm>
            <a:off x="1883228" y="5818991"/>
            <a:ext cx="2725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2E8F34B-4BB0-32A0-D3E7-7431B58093D9}"/>
              </a:ext>
            </a:extLst>
          </p:cNvPr>
          <p:cNvSpPr txBox="1"/>
          <p:nvPr/>
        </p:nvSpPr>
        <p:spPr>
          <a:xfrm>
            <a:off x="5617029" y="1393903"/>
            <a:ext cx="6574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»Miren las aves del cielo, que no siembran, ni siegan, ni recogen en graneros, y sin embargo, el Padre celestial las alimenta.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¿No son ustedes de mucho más valor que ellas?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5E3948-35E1-CA2F-4BDD-E7FF9344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67" y="3041403"/>
            <a:ext cx="4772232" cy="38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13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5BF86-F170-5674-8D77-01275B7D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ECFA35-E32D-5522-8E80-D586D8D6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7836" y="0"/>
            <a:ext cx="1924049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V.27.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A61CC0-BD3D-F7B9-BB23-073F9E1C8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72636"/>
            <a:ext cx="6324600" cy="893643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»¿Quién de ustedes, por ansioso que esté,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  <a:latin typeface="Maiandra GD" panose="020E0502030308020204" pitchFamily="34" charset="0"/>
              </a:rPr>
              <a:t>puede añadir una hora al curso de su vida?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1168907-F90B-01BC-D4C1-A4FC1A076BE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0" y="2918634"/>
            <a:ext cx="7648461" cy="131386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»Y por la ropa, ¿por qué se preocupan?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66FF"/>
                </a:highlight>
                <a:latin typeface="Maiandra GD" panose="020E0502030308020204" pitchFamily="34" charset="0"/>
              </a:rPr>
              <a:t>Observen cómo crecen los lirios del campo; no trabajan, ni hilan.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E35639B-6E6B-3997-3BBD-47E7E9C9E650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5082" y="4860306"/>
            <a:ext cx="7517832" cy="805543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»Pero les digo que ni Salomón</a:t>
            </a:r>
            <a:r>
              <a:rPr lang="es-ES" sz="2400" dirty="0">
                <a:latin typeface="Maiandra GD" panose="020E0502030308020204" pitchFamily="34" charset="0"/>
              </a:rPr>
              <a:t> en toda su gloria se vistió como uno de ellos.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A64107C-E0A2-DE1E-A8E3-64B838CE8B5B}"/>
              </a:ext>
            </a:extLst>
          </p:cNvPr>
          <p:cNvSpPr txBox="1"/>
          <p:nvPr/>
        </p:nvSpPr>
        <p:spPr>
          <a:xfrm>
            <a:off x="6324600" y="296176"/>
            <a:ext cx="5867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»Y si Dios así viste la hierba del campo, que hoy es y mañana es echada al horno,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¿no hará Él mucho más por ustedes, hombres de poca fe?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46207-C375-3D5C-F302-6BD4EA00ED06}"/>
              </a:ext>
            </a:extLst>
          </p:cNvPr>
          <p:cNvSpPr txBox="1"/>
          <p:nvPr/>
        </p:nvSpPr>
        <p:spPr>
          <a:xfrm>
            <a:off x="2054678" y="2159767"/>
            <a:ext cx="2370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V.28.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651743F-E5D3-01C9-237A-6CE269AC3D38}"/>
              </a:ext>
            </a:extLst>
          </p:cNvPr>
          <p:cNvSpPr txBox="1"/>
          <p:nvPr/>
        </p:nvSpPr>
        <p:spPr>
          <a:xfrm>
            <a:off x="2513861" y="4195819"/>
            <a:ext cx="1451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V.29.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8DF8B1-FB10-37AB-FA2B-F73C624484E2}"/>
              </a:ext>
            </a:extLst>
          </p:cNvPr>
          <p:cNvSpPr txBox="1"/>
          <p:nvPr/>
        </p:nvSpPr>
        <p:spPr>
          <a:xfrm>
            <a:off x="2490447" y="6031077"/>
            <a:ext cx="971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V.30.</a:t>
            </a:r>
            <a:r>
              <a:rPr lang="es-NI" sz="2400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CD5C28-714F-765F-BD6A-4F315A46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60" y="1948070"/>
            <a:ext cx="4528457" cy="48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9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7" grpId="0" build="p"/>
      <p:bldP spid="8" grpId="0" build="p"/>
      <p:bldP spid="17" grpId="0"/>
      <p:bldP spid="6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7D0A2-4864-8B08-7996-DE6C09586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1FB609-7C4B-8473-6AC7-8332094E8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1201" y="0"/>
            <a:ext cx="1342615" cy="499026"/>
          </a:xfrm>
        </p:spPr>
        <p:txBody>
          <a:bodyPr>
            <a:normAutofit/>
          </a:bodyPr>
          <a:lstStyle/>
          <a:p>
            <a:pPr algn="ctr"/>
            <a:r>
              <a:rPr lang="es-NI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V.31.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065F93-E30A-5E03-82FB-92072607A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085" y="741934"/>
            <a:ext cx="7293429" cy="143524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»Por tanto, no se preocupen, diciendo: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“¿Qué comeremos?” o “¿qué beberemos?” o “¿con qué nos vestiremos?”.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32F31C-A2D6-4D71-708B-CC97B0086992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821201" y="2123164"/>
            <a:ext cx="1034205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V.32.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C5560CD-6F88-8D57-F80E-C614CB6491C6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" y="2918983"/>
            <a:ext cx="6313714" cy="1278845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»Porque los gentiles buscan ansiosamente todas estas cosas;</a:t>
            </a:r>
            <a:r>
              <a:rPr lang="es-ES" sz="2400" b="1" dirty="0">
                <a:latin typeface="Maiandra GD" panose="020E0502030308020204" pitchFamily="34" charset="0"/>
              </a:rPr>
              <a:t> el Padre celestial sabe que ustedes necesitan todas estas cosas.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77E50BF0-748E-D679-9BDB-3678B8986AF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2465" b="12465"/>
          <a:stretch>
            <a:fillRect/>
          </a:stretch>
        </p:blipFill>
        <p:spPr>
          <a:xfrm rot="631826">
            <a:off x="8171003" y="-14253"/>
            <a:ext cx="3215548" cy="1859241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F46355-8270-6358-7306-067C1E03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3777343"/>
            <a:ext cx="5562601" cy="301569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26747DF-79DE-1308-8B02-6FAAAED83D57}"/>
              </a:ext>
            </a:extLst>
          </p:cNvPr>
          <p:cNvSpPr txBox="1"/>
          <p:nvPr/>
        </p:nvSpPr>
        <p:spPr>
          <a:xfrm>
            <a:off x="108856" y="5219777"/>
            <a:ext cx="652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»Pero busquen primero Su reino y Su justicia,</a:t>
            </a:r>
            <a:r>
              <a:rPr lang="es-ES" sz="2400" b="1" dirty="0">
                <a:latin typeface="Maiandra GD" panose="020E0502030308020204" pitchFamily="34" charset="0"/>
              </a:rPr>
              <a:t> y todas estas cosas les serán añadidas.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7312EEA-FB15-7383-010D-4E6D2A2D0272}"/>
              </a:ext>
            </a:extLst>
          </p:cNvPr>
          <p:cNvSpPr txBox="1"/>
          <p:nvPr/>
        </p:nvSpPr>
        <p:spPr>
          <a:xfrm>
            <a:off x="2604437" y="4399807"/>
            <a:ext cx="1559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V.33.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C345C4-6824-3E40-64F7-ED6CA6C0B906}"/>
              </a:ext>
            </a:extLst>
          </p:cNvPr>
          <p:cNvSpPr txBox="1"/>
          <p:nvPr/>
        </p:nvSpPr>
        <p:spPr>
          <a:xfrm>
            <a:off x="2315935" y="6178246"/>
            <a:ext cx="1417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V.34.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DF624FB-1A93-B5F8-B30F-7611BAB99779}"/>
              </a:ext>
            </a:extLst>
          </p:cNvPr>
          <p:cNvSpPr txBox="1"/>
          <p:nvPr/>
        </p:nvSpPr>
        <p:spPr>
          <a:xfrm>
            <a:off x="6313715" y="1988745"/>
            <a:ext cx="58782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»Por tanto, no se preocupen por el día de mañana;</a:t>
            </a:r>
            <a:r>
              <a:rPr lang="es-ES" sz="2400" b="1" dirty="0">
                <a:latin typeface="Maiandra GD" panose="020E0502030308020204" pitchFamily="34" charset="0"/>
              </a:rPr>
              <a:t> porque el día de mañana se cuidará de sí mismo. Bástenle a cada día sus propios problemas.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8" grpId="0" build="p"/>
      <p:bldP spid="17" grpId="0"/>
      <p:bldP spid="7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99D7E-7942-AA3C-3E79-143572DD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20" y="546652"/>
            <a:ext cx="10972800" cy="1128788"/>
          </a:xfrm>
        </p:spPr>
        <p:txBody>
          <a:bodyPr>
            <a:normAutofit/>
          </a:bodyPr>
          <a:lstStyle/>
          <a:p>
            <a:pPr algn="ctr"/>
            <a:br>
              <a:rPr lang="es-ES" sz="2400" b="1" dirty="0">
                <a:latin typeface="Maiandra GD" panose="020E0502030308020204" pitchFamily="34" charset="0"/>
              </a:rPr>
            </a:b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0F8F3AF1-1294-A4F1-BDEC-FE0C9D4793B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6649" r="16649"/>
          <a:stretch>
            <a:fillRect/>
          </a:stretch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63159A-94BD-A454-1059-2A27EC736735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s-NI" dirty="0"/>
              <a:t>Protección Divina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D19C6A-43D1-A82D-9EE7-6ED3BDEE17F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es-NI" sz="2400" b="1" dirty="0">
                <a:solidFill>
                  <a:schemeClr val="bg1"/>
                </a:solidFill>
                <a:highlight>
                  <a:srgbClr val="6666FF"/>
                </a:highlight>
                <a:latin typeface="Maiandra GD" panose="020E0502030308020204" pitchFamily="34" charset="0"/>
              </a:rPr>
              <a:t>GUIANDONOS POR SENDAS RECTAS.</a:t>
            </a:r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519E9089-65E0-3E9E-9532-C9C37D71BFA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16755" r="16755"/>
          <a:stretch>
            <a:fillRect/>
          </a:stretch>
        </p:blipFill>
        <p:spPr/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23D9BEE-7D4B-407A-C8A7-5133E5E8A457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s-NI" dirty="0"/>
              <a:t>Paz Interior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DECFF7E-7CE2-8FA7-180D-34E3B344C2E0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NUNCA DEJANDONOS SOLOS.</a:t>
            </a:r>
            <a:r>
              <a:rPr lang="es-NI" sz="2400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C41E604B-4E8B-82A5-99B8-A10A0240087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l="16649" r="16649"/>
          <a:stretch>
            <a:fillRect/>
          </a:stretch>
        </p:blipFill>
        <p:spPr/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1E70715-ECC3-B2A2-E1EC-B48BB9B1A2B8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s-NI" dirty="0"/>
              <a:t>Consuelo Espiritual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E58E632-335F-13DB-A277-B7DDF4C30A37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>
            <a:normAutofit/>
          </a:bodyPr>
          <a:lstStyle/>
          <a:p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SIENDO LA FUENTE DE NUESTRA FUERZA.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E3404A-E6E1-3003-6C6F-A8D2402EF4E6}"/>
              </a:ext>
            </a:extLst>
          </p:cNvPr>
          <p:cNvSpPr txBox="1"/>
          <p:nvPr/>
        </p:nvSpPr>
        <p:spPr>
          <a:xfrm>
            <a:off x="407504" y="3050"/>
            <a:ext cx="72489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INTRODUCCIÓN: </a:t>
            </a:r>
          </a:p>
        </p:txBody>
      </p:sp>
    </p:spTree>
    <p:extLst>
      <p:ext uri="{BB962C8B-B14F-4D97-AF65-F5344CB8AC3E}">
        <p14:creationId xmlns:p14="http://schemas.microsoft.com/office/powerpoint/2010/main" val="20617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 build="p"/>
      <p:bldP spid="8" grpId="0" build="p"/>
      <p:bldP spid="10" grpId="0" build="p"/>
      <p:bldP spid="11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F8CF4-87E9-6FEF-B4EF-3CD6C0DFE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73765-EFDD-CD9D-B83C-80AC002E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9496"/>
            <a:ext cx="11941629" cy="123048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Dios nos ha prometido que estará con nosotros hasta el fin del mundo.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A0ABE-1C57-8A49-98DA-6F6FB82E6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1860586"/>
            <a:ext cx="6694714" cy="599585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Y Dios no es hombre para mentir.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34C09CF-49F3-8925-3038-4457AA4A707F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52399" y="3596548"/>
            <a:ext cx="7517832" cy="1313863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Dios no es hombre, para que mienta,</a:t>
            </a:r>
            <a:r>
              <a:rPr lang="es-ES" sz="2400" dirty="0">
                <a:latin typeface="Maiandra GD" panose="020E0502030308020204" pitchFamily="34" charset="0"/>
              </a:rPr>
              <a:t> Ni hijo de hombre, para que se arrepienta. ¿Lo ha dicho Él, y no lo hará? ¿Ha hablado, y no lo cumplirá?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935C66C-D1B0-3971-19AB-586C2C18F9A8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433456" y="1860586"/>
            <a:ext cx="5742723" cy="1232422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con la esperanza de vida eterna, la cual Dios, que no miente,</a:t>
            </a:r>
            <a:r>
              <a:rPr lang="es-ES" sz="2400" b="1" dirty="0">
                <a:latin typeface="Maiandra GD" panose="020E0502030308020204" pitchFamily="34" charset="0"/>
              </a:rPr>
              <a:t> prometió desde los tiempos eternos,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EED36A-C017-A295-1E8A-289B2374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89" y="3093008"/>
            <a:ext cx="4108110" cy="371056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12351A6-D324-A2CB-89C0-347D1303EED1}"/>
              </a:ext>
            </a:extLst>
          </p:cNvPr>
          <p:cNvSpPr txBox="1"/>
          <p:nvPr/>
        </p:nvSpPr>
        <p:spPr>
          <a:xfrm>
            <a:off x="1753960" y="2799788"/>
            <a:ext cx="292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Numero.23:19.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C2CA564-3657-B1F9-649B-8A34415A33B3}"/>
              </a:ext>
            </a:extLst>
          </p:cNvPr>
          <p:cNvSpPr txBox="1"/>
          <p:nvPr/>
        </p:nvSpPr>
        <p:spPr>
          <a:xfrm>
            <a:off x="2079172" y="6033461"/>
            <a:ext cx="272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Tito.1:2.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524313-7E29-020B-DAD5-939C9F871F4F}"/>
              </a:ext>
            </a:extLst>
          </p:cNvPr>
          <p:cNvSpPr txBox="1"/>
          <p:nvPr/>
        </p:nvSpPr>
        <p:spPr>
          <a:xfrm>
            <a:off x="1389175" y="5245506"/>
            <a:ext cx="329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Él nunca va a mentir.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C00FF"/>
              </a:highligh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3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 build="p"/>
      <p:bldP spid="9" grpId="0" build="p"/>
      <p:bldP spid="1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4E478-451C-FC2A-0882-D97D7708F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FD2FEF-2C2E-AE9D-42A0-84EEC748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230485"/>
          </a:xfrm>
        </p:spPr>
        <p:txBody>
          <a:bodyPr>
            <a:normAutofit/>
          </a:bodyPr>
          <a:lstStyle/>
          <a:p>
            <a:pPr algn="ctr"/>
            <a:r>
              <a:rPr lang="es-E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CONCLUSIÓN:</a:t>
            </a:r>
            <a:endParaRPr lang="es-NI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709876-D35C-E8F6-9C60-B4A3A7BCF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51376"/>
            <a:ext cx="5157786" cy="593840"/>
          </a:xfrm>
        </p:spPr>
        <p:txBody>
          <a:bodyPr>
            <a:norm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Dios cuida de nosotros.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70D0C5A-52C7-65F1-4287-84F3690997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21772" y="4608097"/>
            <a:ext cx="6585858" cy="8832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Él siempre está con nosotros, No importa donde estemos, allí esta Dios.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489017A-E6E9-5F74-63F4-54E297B76A1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0" y="5851717"/>
            <a:ext cx="5765615" cy="5938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Hermanos, servimos a un Dios grande y maravilloso!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C1F1B50-9934-08A0-4EEE-F4A6FBD4FC4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21771" y="3443689"/>
            <a:ext cx="6346371" cy="8832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Porque nos ama y quiere salvarnos, Dios nos guía por sendas rectas.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66A03BEA-04CA-3F13-7707-4EA0F18C123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2465" b="12465"/>
          <a:stretch>
            <a:fillRect/>
          </a:stretch>
        </p:blipFill>
        <p:spPr>
          <a:xfrm>
            <a:off x="8567059" y="64962"/>
            <a:ext cx="3548742" cy="2001145"/>
          </a:xfr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F24D5E2-F7A2-F449-2C0A-BDA08C8DB4BA}"/>
              </a:ext>
            </a:extLst>
          </p:cNvPr>
          <p:cNvSpPr txBox="1"/>
          <p:nvPr/>
        </p:nvSpPr>
        <p:spPr>
          <a:xfrm>
            <a:off x="6509657" y="2153749"/>
            <a:ext cx="5765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Verdaderamente Dios cuida de nosotros.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53B8B14-B8A4-B98A-B0A8-5B84D4C36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2066107"/>
            <a:ext cx="6270171" cy="1110522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Él nos da la fuerza para soportar toda adversidad y para hacer todo lo que nos a mandado hacer.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1B8B08-00A5-7AA3-DC83-B00214F15F06}"/>
              </a:ext>
            </a:extLst>
          </p:cNvPr>
          <p:cNvSpPr txBox="1"/>
          <p:nvPr/>
        </p:nvSpPr>
        <p:spPr>
          <a:xfrm>
            <a:off x="6096000" y="3054634"/>
            <a:ext cx="601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Vamos apreciando y agradeciendo su grande y maravilloso cuidado!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1AFFBE-EF64-6432-8D60-B2F4F9811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387" y="4086845"/>
            <a:ext cx="5743841" cy="27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  <p:bldP spid="7" grpId="0" build="p"/>
      <p:bldP spid="8" grpId="0" build="p"/>
      <p:bldP spid="17" grpId="0"/>
      <p:bldP spid="12" grpId="0" build="p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24550"/>
            <a:ext cx="12192000" cy="9334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E3F10F-E4E9-A18E-7571-6248716BC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6C57-B5C3-702D-661B-E7582EB4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61161"/>
            <a:ext cx="10972800" cy="1230485"/>
          </a:xfrm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D134B0-22B7-D7BA-245B-C99FD9788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955607"/>
            <a:ext cx="5157787" cy="408215"/>
          </a:xfrm>
        </p:spPr>
        <p:txBody>
          <a:bodyPr>
            <a:noAutofit/>
          </a:bodyPr>
          <a:lstStyle/>
          <a:p>
            <a:pPr algn="ctr"/>
            <a:r>
              <a:rPr lang="es-NI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Salmos.27:1-5.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465138-FB54-8954-6825-C2C1284DE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52" y="1708669"/>
            <a:ext cx="7630886" cy="1071276"/>
          </a:xfrm>
        </p:spPr>
        <p:txBody>
          <a:bodyPr>
            <a:no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El SEÑOR es mi luz y mi salvación;</a:t>
            </a:r>
            <a:r>
              <a:rPr lang="es-ES" sz="2400" b="1" dirty="0">
                <a:latin typeface="Maiandra GD" panose="020E0502030308020204" pitchFamily="34" charset="0"/>
              </a:rPr>
              <a:t> ¿A quién temeré? El SEÑOR es la fortaleza de mi vida; ¿De quién tendré temor?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F617BA-5840-9A60-EE67-223ACDFCD4A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38795" y="2983685"/>
            <a:ext cx="990600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B223701-A37D-0047-E3C7-F18C0CBB9F9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09600" y="3874315"/>
            <a:ext cx="6757986" cy="702959"/>
          </a:xfrm>
        </p:spPr>
        <p:txBody>
          <a:bodyPr>
            <a:noAutofit/>
          </a:bodyPr>
          <a:lstStyle/>
          <a:p>
            <a:r>
              <a:rPr lang="es-ES" sz="2400" b="1" dirty="0">
                <a:latin typeface="Maiandra GD" panose="020E0502030308020204" pitchFamily="34" charset="0"/>
              </a:rPr>
              <a:t>Cuando los malhechores vinieron sobre mí para devorar mis carnes, Ellos, mis adversarios y mis enemigos,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tropezaron y cayeron.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2B3098E-DEAB-9BB6-7D99-BFB0B9D6890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37809" y="4937173"/>
            <a:ext cx="966105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3F4AAEA-96B9-5001-FE11-F91E5BDFFBA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8652" y="5793433"/>
            <a:ext cx="8210948" cy="928042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 un ejército acampa contra mí, No temerá mi corazón; Si contra mí se levanta guerra,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 pesar de ello, yo estaré confiado.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1" name="Marcador de posición de imagen 10" descr="Manos extendidas">
            <a:extLst>
              <a:ext uri="{FF2B5EF4-FFF2-40B4-BE49-F238E27FC236}">
                <a16:creationId xmlns:a16="http://schemas.microsoft.com/office/drawing/2014/main" id="{314B085C-459B-8E6F-3550-ABEB27440B4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r="12325"/>
          <a:stretch/>
        </p:blipFill>
        <p:spPr>
          <a:xfrm>
            <a:off x="8229600" y="1069324"/>
            <a:ext cx="3943748" cy="5652151"/>
          </a:xfrm>
        </p:spPr>
      </p:pic>
    </p:spTree>
    <p:extLst>
      <p:ext uri="{BB962C8B-B14F-4D97-AF65-F5344CB8AC3E}">
        <p14:creationId xmlns:p14="http://schemas.microsoft.com/office/powerpoint/2010/main" val="32259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9BF86-F47F-32D7-2A9A-73FD9725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87" y="1989567"/>
            <a:ext cx="10972800" cy="1151430"/>
          </a:xfrm>
        </p:spPr>
        <p:txBody>
          <a:bodyPr>
            <a:normAutofit/>
          </a:bodyPr>
          <a:lstStyle/>
          <a:p>
            <a:pPr algn="ctr"/>
            <a:br>
              <a:rPr lang="es-ES" sz="2400" b="1" dirty="0">
                <a:latin typeface="Maiandra GD" panose="020E0502030308020204" pitchFamily="34" charset="0"/>
              </a:rPr>
            </a:br>
            <a:r>
              <a:rPr lang="es-ES" sz="2400" b="1" dirty="0">
                <a:latin typeface="Maiandra GD" panose="020E0502030308020204" pitchFamily="34" charset="0"/>
              </a:rPr>
              <a:t>Porque en el día de la angustia me esconderá en Su tabernáculo; En lo secreto de Su tienda me ocultará;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Sobre una roca me pondrá en alto.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49AFD5-0A51-F8BA-CBBE-3E6DA12CF5D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0529088" y="2954984"/>
            <a:ext cx="1301555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</a:t>
            </a:r>
            <a:r>
              <a:rPr lang="es-NI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.10.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16A003-65BF-E62A-4C9B-6CBDD903938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977270" y="4443608"/>
            <a:ext cx="5214730" cy="1104160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Porque aunque mi padre y mi madre me hayan abandonado,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El SEÑOR me recogerá.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C7A03B-DBF8-E2EF-CFF5-5D41D88D27E0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019221" y="3647139"/>
            <a:ext cx="4019202" cy="593840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Aunque sus Padres lo dejaran.</a:t>
            </a:r>
            <a:endParaRPr lang="es-NI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3399"/>
              </a:highlight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20BA606-5AE0-3DCF-4888-C352F49085EA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2729476" y="3081454"/>
            <a:ext cx="957946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V.6.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005532D-06C9-8E34-2F1B-1EB48E60C323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-33130" y="3832720"/>
            <a:ext cx="6626322" cy="1454896"/>
          </a:xfrm>
        </p:spPr>
        <p:txBody>
          <a:bodyPr>
            <a:no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Entonces será levantada mi cabeza sobre mis enemigos que me cercan,</a:t>
            </a:r>
            <a:r>
              <a:rPr lang="es-ES" sz="2400" b="1" dirty="0">
                <a:latin typeface="Maiandra GD" panose="020E0502030308020204" pitchFamily="34" charset="0"/>
              </a:rPr>
              <a:t> Y en Su tienda ofreceré sacrificios con voces de júbilo; Cantaré, sí, cantaré alabanzas al SEÑOR.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4FDEF4DB-DF46-5FB8-E5E5-D95E66903CA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3941" r="3941"/>
          <a:stretch>
            <a:fillRect/>
          </a:stretch>
        </p:blipFill>
        <p:spPr>
          <a:xfrm>
            <a:off x="3846442" y="5692874"/>
            <a:ext cx="8345558" cy="116512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3D46E8A-787C-E8C5-A57A-29A654592DF8}"/>
              </a:ext>
            </a:extLst>
          </p:cNvPr>
          <p:cNvSpPr txBox="1"/>
          <p:nvPr/>
        </p:nvSpPr>
        <p:spPr>
          <a:xfrm>
            <a:off x="3485792" y="1682154"/>
            <a:ext cx="108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V.5.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9A8913-F029-C123-6A87-648B59B26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2" y="5287616"/>
            <a:ext cx="3810000" cy="168890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1307769-B8AB-2A74-7614-3B2F91A4EB59}"/>
              </a:ext>
            </a:extLst>
          </p:cNvPr>
          <p:cNvSpPr txBox="1"/>
          <p:nvPr/>
        </p:nvSpPr>
        <p:spPr>
          <a:xfrm>
            <a:off x="5860773" y="76816"/>
            <a:ext cx="1116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V.4.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1428C3-6CA1-3578-99C9-89D4E0CE8BA6}"/>
              </a:ext>
            </a:extLst>
          </p:cNvPr>
          <p:cNvSpPr txBox="1"/>
          <p:nvPr/>
        </p:nvSpPr>
        <p:spPr>
          <a:xfrm>
            <a:off x="-33129" y="638057"/>
            <a:ext cx="12225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Una cosa he pedido al SEÑOR, y esa buscaré: Que habite yo en la casa del SEÑOR todos los días de mi vida,</a:t>
            </a:r>
            <a:r>
              <a:rPr lang="es-ES" sz="2400" b="1" dirty="0">
                <a:latin typeface="Maiandra GD" panose="020E0502030308020204" pitchFamily="34" charset="0"/>
              </a:rPr>
              <a:t> Para contemplar la hermosura del SEÑOR Y para meditar en Su templo.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7" grpId="0" build="p"/>
      <p:bldP spid="8" grpId="0" build="p"/>
      <p:bldP spid="9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086E1-6E6F-1257-5601-B6F58EC2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9496"/>
            <a:ext cx="11941629" cy="1230485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Debemos de dar todos nuestros afanes a Dios.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105F0C-3660-D0A7-1A55-32DD22F9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779" y="1217546"/>
            <a:ext cx="515778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Pedro.5:7.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966745-803D-252A-3EF5-198264799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209752"/>
            <a:ext cx="6694714" cy="8832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echando toda su ansiedad sobre Él,</a:t>
            </a:r>
            <a:r>
              <a:rPr lang="es-ES" sz="2400" b="1" dirty="0">
                <a:latin typeface="Maiandra GD" panose="020E0502030308020204" pitchFamily="34" charset="0"/>
              </a:rPr>
              <a:t> porque Él tiene cuidado de ustedes.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5B2E40F-B7B3-4AEA-DA73-9825649A02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52400" y="3311052"/>
            <a:ext cx="7648461" cy="8832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Una de las grandes promesas que tienen los cristianos es que  Dios cuida de nosotros.</a:t>
            </a:r>
          </a:p>
          <a:p>
            <a:pPr algn="ctr"/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E8059FB-6474-8464-431A-F90467F47A7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83029" y="4194308"/>
            <a:ext cx="7517832" cy="1313863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Hoy que abunda la maldad, el peligro y la tentación, vivir como cristiano es una bendición. </a:t>
            </a:r>
          </a:p>
          <a:p>
            <a:pPr algn="ctr"/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17A45E8-C0B7-D9CC-D0D6-45063FF414A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" y="5494641"/>
            <a:ext cx="7931490" cy="1313863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Los cristianos tratan de agradar a Dios pero en nuestros mejores esfuerzos le fallamos sin embargo Él sigue cuidándonos. </a:t>
            </a:r>
          </a:p>
          <a:p>
            <a:pPr algn="ctr"/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870749C-6B2D-6B4A-E3ED-24DC4A9220E1}"/>
              </a:ext>
            </a:extLst>
          </p:cNvPr>
          <p:cNvSpPr txBox="1"/>
          <p:nvPr/>
        </p:nvSpPr>
        <p:spPr>
          <a:xfrm>
            <a:off x="5562940" y="1090495"/>
            <a:ext cx="6629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!Que maravilloso es su cuidado!</a:t>
            </a:r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Dios cuida de los cristianos en varias maneras.  </a:t>
            </a:r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Veamos algunas.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DFBE665-B41C-9F22-E0B0-6DC94E276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490" y="2504661"/>
            <a:ext cx="4260510" cy="43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7" grpId="0" build="p"/>
      <p:bldP spid="8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B8CF6-34B6-634D-6FDD-FE16CD17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23048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SIENDO LA FUENTE DE NUESTRA FUERZA.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00402-111E-E6FF-71AD-64D7C37C9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10" y="1063387"/>
            <a:ext cx="5157787" cy="499026"/>
          </a:xfrm>
        </p:spPr>
        <p:txBody>
          <a:bodyPr>
            <a:normAutofit/>
          </a:bodyPr>
          <a:lstStyle/>
          <a:p>
            <a:pPr algn="ctr"/>
            <a:r>
              <a:rPr lang="es-NI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Filipense.4:13.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DC1ECE-103D-12C0-842E-5038407A8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52244"/>
            <a:ext cx="5157786" cy="8832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Todo lo puedo en Cristo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que me fortalece.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923D76-D514-A9E0-6EDE-30922589A1B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808836" y="2454881"/>
            <a:ext cx="943242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V.11.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9DE8972-98B6-B2AD-8F97-8CD6CBD46DE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0" y="5191621"/>
            <a:ext cx="7835348" cy="1512104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Sé vivir en pobreza, y sé vivir en prosperidad.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En todo y por todo he aprendido el secreto tanto de estar saciado como de tener hambre,</a:t>
            </a:r>
            <a:r>
              <a:rPr lang="es-ES" sz="2400" b="1" dirty="0">
                <a:latin typeface="Maiandra GD" panose="020E0502030308020204" pitchFamily="34" charset="0"/>
              </a:rPr>
              <a:t> de tener abundancia como de sufrir necesidad.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7902D7E-7D16-4756-A5CE-2B56C6888768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081586" y="1057732"/>
            <a:ext cx="5765615" cy="593840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Él</a:t>
            </a:r>
            <a:r>
              <a:rPr lang="es-NI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 Apóstol Pablo había aprendido el secreto.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0B18F2D-435B-8E54-2CA8-EC64D747D151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0" y="3405574"/>
            <a:ext cx="6346371" cy="8832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No que hable porque tenga escasez,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pues he aprendido a contentarme</a:t>
            </a:r>
            <a:r>
              <a:rPr lang="es-ES" sz="2400" b="1" dirty="0">
                <a:latin typeface="Maiandra GD" panose="020E0502030308020204" pitchFamily="34" charset="0"/>
              </a:rPr>
              <a:t> cualquiera que sea mi situación.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7C8843D9-D003-8E77-CCA7-67D46CFD9E0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2465" b="12465"/>
          <a:stretch>
            <a:fillRect/>
          </a:stretch>
        </p:blipFill>
        <p:spPr>
          <a:xfrm rot="20042603">
            <a:off x="10502240" y="196282"/>
            <a:ext cx="1884317" cy="1859241"/>
          </a:xfr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C6AA689-56B2-FA44-E2E8-7109B8146CBB}"/>
              </a:ext>
            </a:extLst>
          </p:cNvPr>
          <p:cNvSpPr txBox="1"/>
          <p:nvPr/>
        </p:nvSpPr>
        <p:spPr>
          <a:xfrm>
            <a:off x="2823214" y="4368953"/>
            <a:ext cx="117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V.12.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71B47-3D61-01EE-D2F9-F2DEF08F5657}"/>
              </a:ext>
            </a:extLst>
          </p:cNvPr>
          <p:cNvSpPr txBox="1"/>
          <p:nvPr/>
        </p:nvSpPr>
        <p:spPr>
          <a:xfrm>
            <a:off x="8458199" y="1889205"/>
            <a:ext cx="1173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V.19.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B8D181C-B580-8909-FA5B-8391AB415A77}"/>
              </a:ext>
            </a:extLst>
          </p:cNvPr>
          <p:cNvSpPr txBox="1"/>
          <p:nvPr/>
        </p:nvSpPr>
        <p:spPr>
          <a:xfrm>
            <a:off x="6346371" y="2624244"/>
            <a:ext cx="57656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mi Dios proveerá a todas sus necesidades,</a:t>
            </a:r>
            <a:r>
              <a:rPr lang="es-ES" sz="2400" b="1" dirty="0">
                <a:latin typeface="Maiandra GD" panose="020E0502030308020204" pitchFamily="34" charset="0"/>
              </a:rPr>
              <a:t> conforme a sus riquezas en gloria en Cristo Jesús.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8175D3A-C280-1E85-02D1-4D89C3B7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48" y="3995530"/>
            <a:ext cx="4356651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13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4EB53-3532-A1B3-EDBA-6B32A3DD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B06E0-B1E3-7FCA-5AC1-E80D08BE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028" y="19306"/>
            <a:ext cx="9535885" cy="93592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Pablo tenia fuerza para hacerlo todo y soportar todo. </a:t>
            </a:r>
            <a:br>
              <a:rPr lang="es-ES" sz="2400" b="1" dirty="0">
                <a:latin typeface="Maiandra GD" panose="020E0502030308020204" pitchFamily="34" charset="0"/>
              </a:rPr>
            </a:b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DF7B7F-71E5-328F-7A10-B5B32F562DFA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0" y="3130827"/>
            <a:ext cx="7901609" cy="1593206"/>
          </a:xfrm>
        </p:spPr>
        <p:txBody>
          <a:bodyPr>
            <a:noAutofit/>
          </a:bodyPr>
          <a:lstStyle/>
          <a:p>
            <a:pPr algn="ctr"/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Maiandra GD" panose="020E0502030308020204" pitchFamily="34" charset="0"/>
              </a:rPr>
              <a:t>»Con Cristo he sido crucificado, y ya no soy yo el que vive,</a:t>
            </a:r>
            <a:r>
              <a:rPr lang="es-ES" sz="2400" dirty="0">
                <a:latin typeface="Maiandra GD" panose="020E0502030308020204" pitchFamily="34" charset="0"/>
              </a:rPr>
              <a:t> sino que Cristo vive en mí; y la vida que ahora vivo en la carne, la vivo por la fe en el Hijo de Dios, el cual me amó y se entregó a sí mismo por mí.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64DD22F-3F05-81FC-A3AE-70E03BD9B959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2587128" y="2223529"/>
            <a:ext cx="228671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Galatas.2:20.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600B40E-20DF-BEC1-00CB-3E3777709B6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2796916" y="1322948"/>
            <a:ext cx="7543803" cy="1010635"/>
          </a:xfrm>
        </p:spPr>
        <p:txBody>
          <a:bodyPr>
            <a:no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La fuente de su fuerza era Cristo con quien tenia una “Relación íntima”.</a:t>
            </a:r>
            <a:r>
              <a:rPr lang="es-ES" sz="2400" b="1" dirty="0">
                <a:latin typeface="Maiandra GD" panose="020E0502030308020204" pitchFamily="34" charset="0"/>
              </a:rPr>
              <a:t> </a:t>
            </a:r>
          </a:p>
          <a:p>
            <a:pPr algn="ctr"/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87666DD3-7F11-EEFD-C278-0DC4CE8AD14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3941" r="3941"/>
          <a:stretch>
            <a:fillRect/>
          </a:stretch>
        </p:blipFill>
        <p:spPr>
          <a:xfrm>
            <a:off x="0" y="5547768"/>
            <a:ext cx="12192000" cy="1310231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C292D1-C242-D15E-E74C-146E33C2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397" y="2026286"/>
            <a:ext cx="4080603" cy="34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F8759-46E4-BF81-D6A0-D6ECA8406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25A76-8E9D-6D4A-06EC-08E4D5C9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9496"/>
            <a:ext cx="11941629" cy="123048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Para Él Apóstol Pablo el morir era ganancia.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F78C54-3D01-C607-BF28-57E3AA86B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63" y="1054168"/>
            <a:ext cx="515778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Filipenses.1:21.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F9DEF5-2DA6-C469-553A-1B6F2A912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1860586"/>
            <a:ext cx="6694714" cy="883256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Pues para mí, el vivir es Cristo y </a:t>
            </a:r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el morir es ganancia.</a:t>
            </a:r>
            <a:r>
              <a:rPr lang="es-ES" sz="2400" b="1" dirty="0">
                <a:latin typeface="Maiandra GD" panose="020E0502030308020204" pitchFamily="34" charset="0"/>
              </a:rPr>
              <a:t>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5C57245-8224-0223-4B39-1564B73000D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0" y="2873812"/>
            <a:ext cx="7648461" cy="40381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Dios siempre le fortalecía.</a:t>
            </a:r>
            <a:endParaRPr lang="es-NI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3399"/>
              </a:highlight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0FFFC55-EAE8-D523-6750-54AEC8BC98A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5314" y="4062737"/>
            <a:ext cx="7517832" cy="1313863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Doy gracias a Cristo Jesús nuestro Señor, </a:t>
            </a:r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FF99"/>
                </a:highlight>
                <a:latin typeface="Maiandra GD" panose="020E0502030308020204" pitchFamily="34" charset="0"/>
              </a:rPr>
              <a:t>que me ha fortalecido,</a:t>
            </a:r>
            <a:r>
              <a:rPr lang="es-ES" sz="2400" dirty="0">
                <a:latin typeface="Maiandra GD" panose="020E0502030308020204" pitchFamily="34" charset="0"/>
              </a:rPr>
              <a:t> porque me tuvo por fiel, poniéndome en el ministerio,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5108F0A-CA7C-3E01-4077-F5C126CB82B3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433456" y="1310367"/>
            <a:ext cx="5742723" cy="1782641"/>
          </a:xfrm>
        </p:spPr>
        <p:txBody>
          <a:bodyPr>
            <a:normAutofit/>
          </a:bodyPr>
          <a:lstStyle/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66FF"/>
                </a:highlight>
                <a:latin typeface="Maiandra GD" panose="020E0502030308020204" pitchFamily="34" charset="0"/>
              </a:rPr>
              <a:t>Pero el Señor estuvo conmigo y me fortaleció,</a:t>
            </a:r>
            <a:r>
              <a:rPr lang="es-ES" sz="2400" b="1" dirty="0">
                <a:latin typeface="Maiandra GD" panose="020E0502030308020204" pitchFamily="34" charset="0"/>
              </a:rPr>
              <a:t> a fin de que por mí se cumpliera cabalmente la proclamación del mensaje y que todos los gentiles oyeran. Y fui librado de la boca del león.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625B073-D99F-37F2-A8CE-3CA42D163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89" y="3093008"/>
            <a:ext cx="4108110" cy="371056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926267A-7FF6-3AF7-662C-9BD77165D0F1}"/>
              </a:ext>
            </a:extLst>
          </p:cNvPr>
          <p:cNvSpPr txBox="1"/>
          <p:nvPr/>
        </p:nvSpPr>
        <p:spPr>
          <a:xfrm>
            <a:off x="2187291" y="3462873"/>
            <a:ext cx="292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 Timoteo.1:12.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129DFDA-1E3E-4AD7-5C76-D83B642C481B}"/>
              </a:ext>
            </a:extLst>
          </p:cNvPr>
          <p:cNvSpPr txBox="1"/>
          <p:nvPr/>
        </p:nvSpPr>
        <p:spPr>
          <a:xfrm>
            <a:off x="2079172" y="6033461"/>
            <a:ext cx="2721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II Timoteo.4:17.</a:t>
            </a:r>
          </a:p>
        </p:txBody>
      </p:sp>
    </p:spTree>
    <p:extLst>
      <p:ext uri="{BB962C8B-B14F-4D97-AF65-F5344CB8AC3E}">
        <p14:creationId xmlns:p14="http://schemas.microsoft.com/office/powerpoint/2010/main" val="13201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7" grpId="0" build="p"/>
      <p:bldP spid="8" grpId="0" build="p"/>
      <p:bldP spid="9" grpId="0" build="p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ABEC-44DA-20E7-1FC6-53170367C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6C8D4-CBCE-4109-C1DA-06CF5707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49496"/>
            <a:ext cx="11941629" cy="123048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Sin Dios no somos nada. 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B5344C-DE78-A5EB-DF81-909D1535D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779" y="1217546"/>
            <a:ext cx="5157787" cy="593840"/>
          </a:xfrm>
        </p:spPr>
        <p:txBody>
          <a:bodyPr>
            <a:normAutofit/>
          </a:bodyPr>
          <a:lstStyle/>
          <a:p>
            <a:pPr algn="ctr"/>
            <a:r>
              <a:rPr lang="es-E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Hechos.17:28.</a:t>
            </a:r>
            <a:endParaRPr lang="es-NI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3A31D-9D39-6B21-F8F9-B40FE551F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209752"/>
            <a:ext cx="7532914" cy="121924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 </a:t>
            </a:r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»Porque en Él vivimos, nos movemos y existimos,</a:t>
            </a:r>
            <a:r>
              <a:rPr lang="es-ES" sz="2400" b="1" dirty="0">
                <a:latin typeface="Maiandra GD" panose="020E0502030308020204" pitchFamily="34" charset="0"/>
              </a:rPr>
              <a:t> así como algunos de los poetas de ustedes han dicho: “Porque también nosotros somos linaje Suyo”. 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D0A422E8-ACD5-C556-745E-44AF5197DF5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5140" b="15140"/>
          <a:stretch>
            <a:fillRect/>
          </a:stretch>
        </p:blipFill>
        <p:spPr>
          <a:xfrm>
            <a:off x="7336974" y="2830286"/>
            <a:ext cx="4855026" cy="3978218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FCA19CD-759A-B523-3DC3-3DA70032D87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0" y="3562852"/>
            <a:ext cx="7648461" cy="516314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Sin Él, Cristo nada podemos hacer.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3D32652-81B5-5ED3-6C51-CDC1317C1D28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5314" y="5242091"/>
            <a:ext cx="7517832" cy="1313863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Maiandra GD" panose="020E0502030308020204" pitchFamily="34" charset="0"/>
              </a:rPr>
              <a:t>»Yo soy la vid, ustedes los sarmientos; el que permanece en Mí y Yo en él, ese da mucho fruto, </a:t>
            </a:r>
            <a:r>
              <a:rPr lang="es-ES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C00FF"/>
                </a:highlight>
                <a:latin typeface="Maiandra GD" panose="020E0502030308020204" pitchFamily="34" charset="0"/>
              </a:rPr>
              <a:t>porque separados de Mí nada pueden hacer.</a:t>
            </a:r>
            <a:r>
              <a:rPr lang="es-ES" sz="2400" dirty="0">
                <a:latin typeface="Maiandra GD" panose="020E0502030308020204" pitchFamily="34" charset="0"/>
              </a:rPr>
              <a:t> </a:t>
            </a:r>
            <a:endParaRPr lang="es-NI" sz="2400" dirty="0">
              <a:latin typeface="Maiandra GD" panose="020E0502030308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A1C93D-CEBF-F60B-70F0-23591F9AFFC7}"/>
              </a:ext>
            </a:extLst>
          </p:cNvPr>
          <p:cNvSpPr txBox="1"/>
          <p:nvPr/>
        </p:nvSpPr>
        <p:spPr>
          <a:xfrm>
            <a:off x="5562940" y="1090495"/>
            <a:ext cx="6629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 fuerza de Cristo se perfecciona en nosotros cuando somos débiles.</a:t>
            </a:r>
            <a:r>
              <a:rPr lang="es-ES" sz="2400" b="1" dirty="0">
                <a:latin typeface="Maiandra GD" panose="020E0502030308020204" pitchFamily="34" charset="0"/>
              </a:rPr>
              <a:t> </a:t>
            </a:r>
          </a:p>
          <a:p>
            <a:pPr algn="ctr"/>
            <a:endParaRPr lang="es-ES" sz="2400" b="1" dirty="0"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716218-8FEA-D994-55CE-979E23DA45BB}"/>
              </a:ext>
            </a:extLst>
          </p:cNvPr>
          <p:cNvSpPr txBox="1"/>
          <p:nvPr/>
        </p:nvSpPr>
        <p:spPr>
          <a:xfrm>
            <a:off x="2484664" y="4646846"/>
            <a:ext cx="2370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Juan.15:5.</a:t>
            </a:r>
            <a:endParaRPr lang="es-NI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7" grpId="0" build="p"/>
      <p:bldP spid="8" grpId="0" build="p"/>
      <p:bldP spid="17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2.1" id="{19F6FF4A-BFB8-D448-81DB-A8F1C71F8E46}" vid="{CDCDF023-17A4-CF46-89DD-D6386F64A917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61B7048-ED7C-48ED-A143-E8BCFCD4F936}">
  <we:reference id="wa200005566" version="3.0.0.2" store="es-ES" storeType="OMEX"/>
  <we:alternateReferences>
    <we:reference id="wa200005566" version="3.0.0.2" store="es-E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1973</Words>
  <Application>Microsoft Office PowerPoint</Application>
  <PresentationFormat>Panorámica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Maiandra GD</vt:lpstr>
      <vt:lpstr>Roboto</vt:lpstr>
      <vt:lpstr>Tema de Office</vt:lpstr>
      <vt:lpstr>1_Office Theme</vt:lpstr>
      <vt:lpstr>¿CÓMO CUIDA DIOS DE NOSOTROS?</vt:lpstr>
      <vt:lpstr> </vt:lpstr>
      <vt:lpstr>INTRODUCCIÓN:</vt:lpstr>
      <vt:lpstr> Porque en el día de la angustia me esconderá en Su tabernáculo; En lo secreto de Su tienda me ocultará; Sobre una roca me pondrá en alto.</vt:lpstr>
      <vt:lpstr>Debemos de dar todos nuestros afanes a Dios.</vt:lpstr>
      <vt:lpstr>SIENDO LA FUENTE DE NUESTRA FUERZA.</vt:lpstr>
      <vt:lpstr>Pablo tenia fuerza para hacerlo todo y soportar todo.  </vt:lpstr>
      <vt:lpstr>Para Él Apóstol Pablo el morir era ganancia.</vt:lpstr>
      <vt:lpstr>Sin Dios no somos nada. </vt:lpstr>
      <vt:lpstr>SIENDO LA FUENTE DE NUESTRA FUERZA.</vt:lpstr>
      <vt:lpstr>GUIANDONOS POR SENDAS RECTAS.</vt:lpstr>
      <vt:lpstr>La gente necesita dirección y Él profeta se la pide a Dios.  </vt:lpstr>
      <vt:lpstr>Presentación de PowerPoint</vt:lpstr>
      <vt:lpstr>NUNCA DEJANDONOS SOLOS. </vt:lpstr>
      <vt:lpstr>Aun bajo toda clase de adversidad, no estamos solos.</vt:lpstr>
      <vt:lpstr>Cuando sufrimos tentaciones, Dios está con nosotros.  </vt:lpstr>
      <vt:lpstr>Presentación de PowerPoint</vt:lpstr>
      <vt:lpstr>Presentación de PowerPoint</vt:lpstr>
      <vt:lpstr>Presentación de PowerPoint</vt:lpstr>
      <vt:lpstr>Dios nos ha prometido que estará con nosotros hasta el fin del mundo.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CUIDA DIOS DE NOSOTROS?</dc:title>
  <dc:creator>MARIO MORENO</dc:creator>
  <cp:lastModifiedBy>MARIO MORENO</cp:lastModifiedBy>
  <cp:revision>7</cp:revision>
  <dcterms:created xsi:type="dcterms:W3CDTF">2024-03-12T05:11:35Z</dcterms:created>
  <dcterms:modified xsi:type="dcterms:W3CDTF">2024-03-13T01:06:50Z</dcterms:modified>
</cp:coreProperties>
</file>