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66" r:id="rId14"/>
    <p:sldId id="267" r:id="rId15"/>
    <p:sldId id="268" r:id="rId16"/>
    <p:sldId id="269" r:id="rId17"/>
    <p:sldId id="271" r:id="rId18"/>
    <p:sldId id="270" r:id="rId19"/>
    <p:sldId id="274" r:id="rId20"/>
    <p:sldId id="275" r:id="rId21"/>
    <p:sldId id="276" r:id="rId22"/>
    <p:sldId id="280" r:id="rId23"/>
    <p:sldId id="319" r:id="rId24"/>
    <p:sldId id="277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329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289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600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24935578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803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004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90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90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99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87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622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798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9A16-30F5-4BAB-8505-1E9662C76B0B}" type="datetimeFigureOut">
              <a:rPr lang="es-MX" smtClean="0"/>
              <a:t>20/03/2025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327C-18EE-4CD3-876E-05CFF79B8A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54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Señales\Fondos\ocean-vector-background_23-2147490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FE3888C-4CDF-4BDF-8C24-2748BE7F1840}"/>
              </a:ext>
            </a:extLst>
          </p:cNvPr>
          <p:cNvSpPr/>
          <p:nvPr/>
        </p:nvSpPr>
        <p:spPr>
          <a:xfrm>
            <a:off x="1" y="13257"/>
            <a:ext cx="9143998" cy="1143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r>
              <a:rPr lang="es-MX" b="1" u="sng" dirty="0">
                <a:solidFill>
                  <a:srgbClr val="FF0000"/>
                </a:solidFill>
              </a:rPr>
              <a:t>INTRODUCCIÓN:</a:t>
            </a:r>
          </a:p>
          <a:p>
            <a:r>
              <a:rPr lang="es-MX" b="1" dirty="0"/>
              <a:t>Esta es una pregunta que como cristianos tenemos que hacernos.</a:t>
            </a:r>
          </a:p>
          <a:p>
            <a:r>
              <a:rPr lang="es-MX" b="1" dirty="0"/>
              <a:t>¿Cómo es mi fe?</a:t>
            </a:r>
          </a:p>
          <a:p>
            <a:r>
              <a:rPr lang="es-MX" b="1" dirty="0"/>
              <a:t>¿Qué tan grande es mi?</a:t>
            </a:r>
          </a:p>
          <a:p>
            <a:r>
              <a:rPr lang="es-MX" b="1" dirty="0"/>
              <a:t>Jesús alabo la fe de algunas personas, pero también critico la fe de algunos de sus discípulos.</a:t>
            </a:r>
          </a:p>
          <a:p>
            <a:r>
              <a:rPr lang="es-MX" b="1" dirty="0"/>
              <a:t>De nuestra fe va depender lo que nosotros podamos hacer para Dios.</a:t>
            </a:r>
          </a:p>
          <a:p>
            <a:r>
              <a:rPr lang="es-MX" b="1" dirty="0"/>
              <a:t>Ya que sin fe es imposible agradar a Dios.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13256"/>
            <a:ext cx="9143999" cy="1129744"/>
          </a:xfrm>
        </p:spPr>
        <p:txBody>
          <a:bodyPr>
            <a:normAutofit/>
          </a:bodyPr>
          <a:lstStyle/>
          <a:p>
            <a:r>
              <a:rPr lang="es-MX" sz="6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¿COMO ES NUESTRA FE?</a:t>
            </a:r>
          </a:p>
        </p:txBody>
      </p:sp>
    </p:spTree>
    <p:extLst>
      <p:ext uri="{BB962C8B-B14F-4D97-AF65-F5344CB8AC3E}">
        <p14:creationId xmlns:p14="http://schemas.microsoft.com/office/powerpoint/2010/main" val="1239573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305577" cy="6858000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/>
              <a:t>Tomas había creído porque lo había visto.</a:t>
            </a:r>
          </a:p>
          <a:p>
            <a:r>
              <a:rPr lang="es-MX" b="1" dirty="0"/>
              <a:t>No tenia la fe que agrada a Dios.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Hebreos.11:1.</a:t>
            </a:r>
          </a:p>
          <a:p>
            <a:r>
              <a:rPr lang="es-MX" b="1" dirty="0"/>
              <a:t>Ahora bien, la fe es la certeza de lo que se espera, </a:t>
            </a:r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la convicción de lo que no se ve.</a:t>
            </a:r>
            <a:r>
              <a:rPr lang="es-MX" b="1" dirty="0"/>
              <a:t> 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Pedro.1:8.</a:t>
            </a:r>
          </a:p>
          <a:p>
            <a:r>
              <a:rPr lang="es-MX" b="1" dirty="0"/>
              <a:t>a quien sin haberle visto, le amáis,</a:t>
            </a:r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y a quien ahora no veis, pero creéis en El,</a:t>
            </a:r>
            <a:r>
              <a:rPr lang="es-MX" b="1" dirty="0"/>
              <a:t> y os regocijáis grandemente con gozo inefable y lleno de gloria,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2392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429000"/>
            <a:ext cx="382111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5083"/>
            <a:ext cx="5292080" cy="6852917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/>
              <a:t>Jesús confronta la fe de un hombre.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Marcos.9:23.</a:t>
            </a:r>
          </a:p>
          <a:p>
            <a:r>
              <a:rPr lang="es-MX" b="1" dirty="0"/>
              <a:t>Jesús le dijo: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"¿Cómo si tú puedes?"</a:t>
            </a:r>
            <a:r>
              <a:rPr lang="es-MX" b="1" dirty="0"/>
              <a:t> Todas las cosas son posibles para el que cree. </a:t>
            </a:r>
          </a:p>
          <a:p>
            <a:r>
              <a:rPr lang="es-MX" b="1" dirty="0"/>
              <a:t>Porque El dijo: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Marcos.9:22.</a:t>
            </a:r>
          </a:p>
          <a:p>
            <a:r>
              <a:rPr lang="es-MX" b="1" dirty="0"/>
              <a:t>Y muchas veces lo ha echado en el fuego y también en el agua para destruirlo.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Pero si tú puedes hacer algo,</a:t>
            </a:r>
            <a:r>
              <a:rPr lang="es-MX" b="1" dirty="0"/>
              <a:t> ten misericordia de nosotros y ayúdanos. 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35"/>
            <a:ext cx="3851920" cy="68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965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2564904"/>
          </a:xfrm>
        </p:spPr>
        <p:txBody>
          <a:bodyPr>
            <a:normAutofit/>
          </a:bodyPr>
          <a:lstStyle/>
          <a:p>
            <a:r>
              <a:rPr lang="es-MX" b="1" dirty="0"/>
              <a:t>Este hombre pidió a Jesús que le ayudara con su fe.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Marcos.9:24.</a:t>
            </a:r>
          </a:p>
          <a:p>
            <a:r>
              <a:rPr lang="es-MX" b="1" dirty="0"/>
              <a:t>Al instante el padre del muchacho gritó y dijo: Creo;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ayúdame en mi incredulidad.</a:t>
            </a:r>
            <a:r>
              <a:rPr lang="es-MX" b="1" u="sng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933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449594" cy="6858000"/>
          </a:xfrm>
        </p:spPr>
        <p:txBody>
          <a:bodyPr/>
          <a:lstStyle/>
          <a:p>
            <a:r>
              <a:rPr lang="es-MX" b="1" dirty="0"/>
              <a:t>La fe de ellos siempre estuvo titubeando.</a:t>
            </a:r>
          </a:p>
          <a:p>
            <a:r>
              <a:rPr lang="es-MX" b="1" dirty="0"/>
              <a:t>Por eso dijeron: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Lucas.17:5.</a:t>
            </a:r>
          </a:p>
          <a:p>
            <a:r>
              <a:rPr lang="es-MX" b="1" dirty="0"/>
              <a:t>Y los apóstoles dijeron al Señor: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¡Auméntanos la fe!</a:t>
            </a:r>
            <a:r>
              <a:rPr lang="es-MX" b="1" u="sng" dirty="0">
                <a:solidFill>
                  <a:srgbClr val="FF0000"/>
                </a:solidFill>
              </a:rPr>
              <a:t> </a:t>
            </a:r>
          </a:p>
          <a:p>
            <a:r>
              <a:rPr lang="es-MX" b="1" dirty="0"/>
              <a:t>¿Y nuestra fe?</a:t>
            </a:r>
          </a:p>
          <a:p>
            <a:r>
              <a:rPr lang="es-MX" b="1" dirty="0"/>
              <a:t>¿Estamos dudando de las cosas que Dios nos promete?</a:t>
            </a:r>
          </a:p>
          <a:p>
            <a:r>
              <a:rPr lang="es-MX" b="1" dirty="0"/>
              <a:t>¿Tenemos la fe como para trasladar montaña?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Lucas.17:6.</a:t>
            </a:r>
          </a:p>
        </p:txBody>
      </p:sp>
      <p:pic>
        <p:nvPicPr>
          <p:cNvPr id="10242" name="Picture 2" descr="C:\Users\HP\Desktop\50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94" y="0"/>
            <a:ext cx="3694406" cy="68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161562" cy="6858000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/>
              <a:t>Entonces el Señor dijo: </a:t>
            </a:r>
            <a:r>
              <a:rPr lang="es-MX" b="1" u="sng" dirty="0">
                <a:solidFill>
                  <a:srgbClr val="7030A0"/>
                </a:solidFill>
              </a:rPr>
              <a:t>Si </a:t>
            </a: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tuvierais fe como un grano de mostaza,</a:t>
            </a:r>
            <a:r>
              <a:rPr lang="es-MX" b="1" dirty="0"/>
              <a:t> diríais a este sicómoro: "Desarráigate y plántate en el mar." Y os obedecería. </a:t>
            </a:r>
          </a:p>
          <a:p>
            <a:r>
              <a:rPr lang="es-MX" b="1" dirty="0"/>
              <a:t>¿Si nuestra fe nos impide venir a los servicios de la iglesia?</a:t>
            </a:r>
          </a:p>
          <a:p>
            <a:r>
              <a:rPr lang="es-MX" b="1" dirty="0"/>
              <a:t>Por:</a:t>
            </a:r>
          </a:p>
          <a:p>
            <a:r>
              <a:rPr lang="es-MX" b="1" dirty="0"/>
              <a:t>1. Alguna gripe.</a:t>
            </a:r>
          </a:p>
          <a:p>
            <a:r>
              <a:rPr lang="es-MX" b="1" dirty="0"/>
              <a:t>2. Por alguna calentura.</a:t>
            </a:r>
          </a:p>
          <a:p>
            <a:r>
              <a:rPr lang="es-MX" b="1" dirty="0"/>
              <a:t>3. Por un dolor de cabeza.</a:t>
            </a:r>
          </a:p>
          <a:p>
            <a:r>
              <a:rPr lang="es-MX" b="1" dirty="0"/>
              <a:t>4. Algún malestar de estomago.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233570" cy="6858000"/>
          </a:xfrm>
        </p:spPr>
        <p:txBody>
          <a:bodyPr/>
          <a:lstStyle/>
          <a:p>
            <a:r>
              <a:rPr lang="es-MX" b="1" dirty="0"/>
              <a:t>5. Por los quehaceres de la casa.</a:t>
            </a:r>
          </a:p>
          <a:p>
            <a:r>
              <a:rPr lang="es-MX" b="1" dirty="0"/>
              <a:t>6. Por desanimo.</a:t>
            </a:r>
          </a:p>
          <a:p>
            <a:r>
              <a:rPr lang="es-MX" b="1" dirty="0"/>
              <a:t>7. Por nuestra familia.</a:t>
            </a:r>
          </a:p>
          <a:p>
            <a:r>
              <a:rPr lang="es-MX" b="1" dirty="0"/>
              <a:t>8. Por las cosas del mundo.</a:t>
            </a:r>
          </a:p>
          <a:p>
            <a:r>
              <a:rPr lang="es-MX" b="1" dirty="0"/>
              <a:t>Si cualquiera de estas cosas nos detienen para el servicio a Dios.</a:t>
            </a:r>
          </a:p>
          <a:p>
            <a:r>
              <a:rPr lang="es-MX" b="1" dirty="0"/>
              <a:t>Debemos de preocuparnos ya que nuestra fe es débil.</a:t>
            </a:r>
          </a:p>
          <a:p>
            <a:r>
              <a:rPr lang="es-MX" b="1" dirty="0"/>
              <a:t>Debemos aumentar nuestra fe.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9401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233033" cy="6858000"/>
          </a:xfrm>
        </p:spPr>
        <p:txBody>
          <a:bodyPr/>
          <a:lstStyle/>
          <a:p>
            <a:r>
              <a:rPr lang="es-MX" b="1" dirty="0"/>
              <a:t>Atraves de la palabra de Dios.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Romanos.10:17.</a:t>
            </a:r>
          </a:p>
          <a:p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Así que la fe viene del oír,</a:t>
            </a:r>
            <a:r>
              <a:rPr lang="es-MX" b="1" dirty="0"/>
              <a:t> y el oír, por la palabra de Cristo. </a:t>
            </a:r>
          </a:p>
          <a:p>
            <a:r>
              <a:rPr lang="es-MX" b="1" dirty="0"/>
              <a:t>Si su fe es débil esta en peligro su salvación.</a:t>
            </a:r>
          </a:p>
          <a:p>
            <a:r>
              <a:rPr lang="es-MX" b="1" dirty="0"/>
              <a:t>Aumente su fe para poder agradar a Dios como El lo merece, sin estar poniendo pretextos.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-9484"/>
            <a:ext cx="3923393" cy="686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980CE4D-80FE-499F-AC87-FA1404DDCAAE}"/>
              </a:ext>
            </a:extLst>
          </p:cNvPr>
          <p:cNvSpPr/>
          <p:nvPr/>
        </p:nvSpPr>
        <p:spPr>
          <a:xfrm>
            <a:off x="0" y="0"/>
            <a:ext cx="9144000" cy="141763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es-MX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JESUS ALABO LA FE DE ALGUNAS PERSONAS.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7638"/>
            <a:ext cx="5004048" cy="5440362"/>
          </a:xfrm>
        </p:spPr>
        <p:txBody>
          <a:bodyPr>
            <a:normAutofit fontScale="92500" lnSpcReduction="20000"/>
          </a:bodyPr>
          <a:lstStyle/>
          <a:p>
            <a:r>
              <a:rPr lang="es-MX" b="1" dirty="0"/>
              <a:t>Así como Jesús confronto la fe de los discípulos.</a:t>
            </a:r>
          </a:p>
          <a:p>
            <a:r>
              <a:rPr lang="es-MX" b="1" dirty="0"/>
              <a:t>También alabo la fe de algunas personas.</a:t>
            </a:r>
          </a:p>
          <a:p>
            <a:r>
              <a:rPr lang="es-MX" b="1" dirty="0"/>
              <a:t>Por ejemplo la fe de la mujer Cananea.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Mateo.15:28.</a:t>
            </a:r>
          </a:p>
          <a:p>
            <a:r>
              <a:rPr lang="es-MX" b="1" dirty="0"/>
              <a:t>Entonces, respondiendo Jesús, le dijo: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Oh mujer, grande es tu fe;</a:t>
            </a:r>
            <a:r>
              <a:rPr lang="es-MX" b="1" dirty="0"/>
              <a:t> que te suceda como deseas. Y su hija quedó sana desde aquel momento.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7638"/>
            <a:ext cx="4139952" cy="544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007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593610" cy="6858000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/>
              <a:t>También la fe del centurión.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Lucas.7:9.</a:t>
            </a:r>
          </a:p>
          <a:p>
            <a:r>
              <a:rPr lang="es-MX" b="1" dirty="0"/>
              <a:t>Al oír esto, Jesús se maravilló de él, y volviéndose, dijo a la multitud que le seguía: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Os digo que ni aun en Israel he hallado una fe tan grande.</a:t>
            </a:r>
            <a:r>
              <a:rPr lang="es-MX" b="1" dirty="0">
                <a:solidFill>
                  <a:srgbClr val="7030A0"/>
                </a:solidFill>
              </a:rPr>
              <a:t> </a:t>
            </a:r>
          </a:p>
          <a:p>
            <a:r>
              <a:rPr lang="es-MX" b="1" dirty="0"/>
              <a:t>Muchas personas en el tiempo de Jesús fueron sanadas por su fe.</a:t>
            </a:r>
          </a:p>
          <a:p>
            <a:pPr algn="ctr"/>
            <a:r>
              <a:rPr lang="es-MX" b="1" u="sng" dirty="0">
                <a:highlight>
                  <a:srgbClr val="FFFF00"/>
                </a:highlight>
              </a:rPr>
              <a:t>Mateo.9:22.</a:t>
            </a:r>
          </a:p>
          <a:p>
            <a:r>
              <a:rPr lang="es-MX" b="1" dirty="0"/>
              <a:t>Pero Jesús, volviéndose y viéndola, dijo: Hija, </a:t>
            </a:r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ten ánimo, tu fe te ha sanado.</a:t>
            </a:r>
            <a:r>
              <a:rPr lang="es-MX" b="1" dirty="0"/>
              <a:t> Y al instante la mujer quedó sana. </a:t>
            </a:r>
          </a:p>
          <a:p>
            <a:endParaRPr lang="es-MX" dirty="0"/>
          </a:p>
          <a:p>
            <a:endParaRPr lang="es-MX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56388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6992"/>
            <a:ext cx="3563888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7493" y="0"/>
            <a:ext cx="5227565" cy="6858000"/>
          </a:xfrm>
        </p:spPr>
        <p:txBody>
          <a:bodyPr/>
          <a:lstStyle/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Mateo.9:29.</a:t>
            </a:r>
          </a:p>
          <a:p>
            <a:r>
              <a:rPr lang="es-MX" b="1" dirty="0"/>
              <a:t>Entonces les tocó los ojos, diciendo: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Hágase en vosotros según vuestra fe.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Marcos.10:52.</a:t>
            </a:r>
          </a:p>
          <a:p>
            <a:r>
              <a:rPr lang="es-MX" b="1" dirty="0"/>
              <a:t>Y Jesús le dijo: Vete,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tu fe te ha sanado.</a:t>
            </a:r>
            <a:r>
              <a:rPr lang="es-MX" b="1" dirty="0"/>
              <a:t> Y al instante recobró la vista, y le seguía por el camino. </a:t>
            </a:r>
          </a:p>
          <a:p>
            <a:r>
              <a:rPr lang="es-MX" b="1" dirty="0"/>
              <a:t>Estas personas fueron curadas por su fe en el poder de Jesús.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65" y="1634"/>
            <a:ext cx="3916435" cy="32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3950390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84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Hebreos.11:6.</a:t>
            </a:r>
          </a:p>
          <a:p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Y sin fe es imposible agradar a Dios;</a:t>
            </a:r>
            <a:r>
              <a:rPr lang="es-MX" b="1" dirty="0"/>
              <a:t> porque es necesario que el que se acerca a Dios crea que El existe, y que es remunerador de los que le buscan. </a:t>
            </a:r>
          </a:p>
          <a:p>
            <a:r>
              <a:rPr lang="es-MX" b="1" dirty="0"/>
              <a:t>La fe viene por </a:t>
            </a:r>
            <a:r>
              <a:rPr lang="es-MX" b="1" dirty="0" err="1"/>
              <a:t>oir</a:t>
            </a:r>
            <a:r>
              <a:rPr lang="es-MX" b="1" dirty="0"/>
              <a:t> la palabra de Dios.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Romanos.10:17.</a:t>
            </a:r>
          </a:p>
          <a:p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Así que la fe viene del oír,</a:t>
            </a:r>
            <a:r>
              <a:rPr lang="es-MX" b="1" dirty="0"/>
              <a:t> y el oír, por la palabra de Cristo. </a:t>
            </a:r>
          </a:p>
          <a:p>
            <a:r>
              <a:rPr lang="es-MX" b="1" dirty="0"/>
              <a:t>El poder de Dios actuara de acuerdo a Nuestra fe.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Pedro.1:5.</a:t>
            </a:r>
          </a:p>
          <a:p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que sois protegidos por el poder de Dios mediante la fe,</a:t>
            </a:r>
            <a:r>
              <a:rPr lang="es-MX" b="1" dirty="0"/>
              <a:t> para la salvación que está preparada para ser revelada en el último tiempo. </a:t>
            </a:r>
          </a:p>
        </p:txBody>
      </p:sp>
    </p:spTree>
    <p:extLst>
      <p:ext uri="{BB962C8B-B14F-4D97-AF65-F5344CB8AC3E}">
        <p14:creationId xmlns:p14="http://schemas.microsoft.com/office/powerpoint/2010/main" val="2720753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7493" y="0"/>
            <a:ext cx="5011540" cy="6858000"/>
          </a:xfrm>
        </p:spPr>
        <p:txBody>
          <a:bodyPr>
            <a:normAutofit fontScale="92500" lnSpcReduction="10000"/>
          </a:bodyPr>
          <a:lstStyle/>
          <a:p>
            <a:r>
              <a:rPr lang="es-MX" b="1" dirty="0"/>
              <a:t>Jesús animo a sus discípulos para que tuvieran fe.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Marcos.11:22.</a:t>
            </a:r>
          </a:p>
          <a:p>
            <a:r>
              <a:rPr lang="es-MX" b="1" dirty="0"/>
              <a:t>Y Jesús respondió*, diciéndoles: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Tened fe en Dios.</a:t>
            </a:r>
            <a:r>
              <a:rPr lang="es-MX" b="1" dirty="0"/>
              <a:t> </a:t>
            </a:r>
          </a:p>
          <a:p>
            <a:r>
              <a:rPr lang="es-MX" b="1" dirty="0"/>
              <a:t>La fe es creer que ya lo recibimos.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Marcos.11:24.</a:t>
            </a:r>
          </a:p>
          <a:p>
            <a:r>
              <a:rPr lang="es-MX" b="1" dirty="0"/>
              <a:t>Por eso os digo que todas las cosas por las que oréis y pidáis,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creed que ya las habéis recibido,</a:t>
            </a:r>
            <a:r>
              <a:rPr lang="es-MX" b="1" dirty="0"/>
              <a:t> y os serán concedidas.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609"/>
            <a:ext cx="4139952" cy="36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17032"/>
            <a:ext cx="4134125" cy="312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515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7493" y="0"/>
            <a:ext cx="9151493" cy="2780928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¿Cómo es nuestra fe?</a:t>
            </a:r>
          </a:p>
          <a:p>
            <a:r>
              <a:rPr lang="es-MX" b="1" dirty="0"/>
              <a:t>Si a nuestra fe no nos impide nada ni nadie para servir a Dios nuestra fe es fuerte.</a:t>
            </a:r>
          </a:p>
          <a:p>
            <a:r>
              <a:rPr lang="es-MX" b="1" dirty="0"/>
              <a:t>Y debemos de seguir creciendo en ella mas y mas. </a:t>
            </a:r>
          </a:p>
          <a:p>
            <a:r>
              <a:rPr lang="es-MX" b="1" dirty="0"/>
              <a:t>Atraves de la palabra de Dios.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9144000" cy="418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515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3CC896B-455C-4034-818B-0AE764EC6767}"/>
              </a:ext>
            </a:extLst>
          </p:cNvPr>
          <p:cNvSpPr/>
          <p:nvPr/>
        </p:nvSpPr>
        <p:spPr>
          <a:xfrm>
            <a:off x="0" y="11266"/>
            <a:ext cx="9144000" cy="111347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1143000"/>
          </a:xfrm>
        </p:spPr>
        <p:txBody>
          <a:bodyPr>
            <a:noAutofit/>
          </a:bodyPr>
          <a:lstStyle/>
          <a:p>
            <a:r>
              <a:rPr lang="es-MX" sz="8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65532"/>
            <a:ext cx="9144000" cy="5692468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¿Qué tan grande es nuestra fe?</a:t>
            </a:r>
          </a:p>
          <a:p>
            <a:r>
              <a:rPr lang="es-MX" b="1" dirty="0"/>
              <a:t>Si nada ni nadie nos detiene para hacer la voluntad de Dios.</a:t>
            </a:r>
          </a:p>
          <a:p>
            <a:r>
              <a:rPr lang="es-MX" b="1" dirty="0"/>
              <a:t>Nuestra fe es muy fuerte.</a:t>
            </a:r>
          </a:p>
          <a:p>
            <a:r>
              <a:rPr lang="es-MX" b="1" dirty="0"/>
              <a:t>Pero si cualquier cosa nos impide servir a Dios.</a:t>
            </a:r>
          </a:p>
          <a:p>
            <a:r>
              <a:rPr lang="es-MX" b="1" dirty="0"/>
              <a:t>Nuestra fe es débil y debemos de preocuparnos para aumentarla.</a:t>
            </a:r>
          </a:p>
          <a:p>
            <a:r>
              <a:rPr lang="es-MX" b="1" dirty="0"/>
              <a:t>Ya que de nuestra fe depende nuestra salvación. </a:t>
            </a:r>
          </a:p>
          <a:p>
            <a:r>
              <a:rPr lang="es-MX" b="1" dirty="0"/>
              <a:t>Si estamos siempre poniendo excusas para servir a Dios.</a:t>
            </a:r>
          </a:p>
          <a:p>
            <a:r>
              <a:rPr lang="es-MX" b="1" dirty="0"/>
              <a:t>Nuestra fe sigue siendo débil.</a:t>
            </a:r>
          </a:p>
        </p:txBody>
      </p:sp>
    </p:spTree>
    <p:extLst>
      <p:ext uri="{BB962C8B-B14F-4D97-AF65-F5344CB8AC3E}">
        <p14:creationId xmlns:p14="http://schemas.microsoft.com/office/powerpoint/2010/main" val="3936885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85334C-31FE-4EB2-8C77-489B5C789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58924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B217631-1289-8755-7024-54710B32EC06}"/>
              </a:ext>
            </a:extLst>
          </p:cNvPr>
          <p:cNvSpPr/>
          <p:nvPr/>
        </p:nvSpPr>
        <p:spPr>
          <a:xfrm>
            <a:off x="0" y="5589240"/>
            <a:ext cx="9143999" cy="12687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  <a:endParaRPr lang="es-NI" sz="5400" b="1" dirty="0"/>
          </a:p>
        </p:txBody>
      </p:sp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4B2E540A-8A66-8E1F-9314-326C9AB22FD2}"/>
              </a:ext>
            </a:extLst>
          </p:cNvPr>
          <p:cNvSpPr/>
          <p:nvPr/>
        </p:nvSpPr>
        <p:spPr>
          <a:xfrm>
            <a:off x="0" y="0"/>
            <a:ext cx="5220072" cy="2132856"/>
          </a:xfrm>
          <a:prstGeom prst="cloudCallout">
            <a:avLst>
              <a:gd name="adj1" fmla="val 98459"/>
              <a:gd name="adj2" fmla="val 2335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POR SU FINA ATENCIÓN.</a:t>
            </a:r>
            <a:endParaRPr lang="es-NI" sz="4000" b="1" dirty="0"/>
          </a:p>
        </p:txBody>
      </p:sp>
    </p:spTree>
    <p:extLst>
      <p:ext uri="{BB962C8B-B14F-4D97-AF65-F5344CB8AC3E}">
        <p14:creationId xmlns:p14="http://schemas.microsoft.com/office/powerpoint/2010/main" val="99251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s-MX" b="1" dirty="0"/>
              <a:t>Nuestra fe nos llevara a la salvación.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Pedro.1:9.</a:t>
            </a:r>
          </a:p>
          <a:p>
            <a:r>
              <a:rPr lang="es-MX" b="1" dirty="0"/>
              <a:t>obteniendo, como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resultado de vuestra fe, la salvación de vuestras almas.</a:t>
            </a:r>
            <a:r>
              <a:rPr lang="es-MX" b="1" dirty="0"/>
              <a:t> </a:t>
            </a:r>
          </a:p>
          <a:p>
            <a:r>
              <a:rPr lang="es-MX" b="1" dirty="0"/>
              <a:t>Por eso es que es tan importante nuestra fe, ya solo con ella podemos agradar a Dios y obtener nuestra salvación.</a:t>
            </a:r>
          </a:p>
          <a:p>
            <a:r>
              <a:rPr lang="es-MX" b="1" dirty="0"/>
              <a:t>El resultado de nuestra fe es la salvación de nuestra alma, lo mas importante que tenemos.</a:t>
            </a:r>
          </a:p>
          <a:p>
            <a:r>
              <a:rPr lang="es-MX" b="1" dirty="0"/>
              <a:t>No dejemos de alcanzar nuestra salvación, Nuestra fe debe crecer y crecer atravez de la palabra de Dios.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264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048E520-F716-48E2-8743-F869DF2ED4E6}"/>
              </a:ext>
            </a:extLst>
          </p:cNvPr>
          <p:cNvSpPr/>
          <p:nvPr/>
        </p:nvSpPr>
        <p:spPr>
          <a:xfrm>
            <a:off x="0" y="0"/>
            <a:ext cx="9252520" cy="1143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es-MX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JESUS CRITICO LA FE DE SUS DISCIPULOS.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5508104" cy="5715000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En algunas ocasiones nuestro Señor Jesucristo critico la fe de sus discípulos.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Mateo.14:31.</a:t>
            </a:r>
          </a:p>
          <a:p>
            <a:r>
              <a:rPr lang="es-MX" b="1" dirty="0"/>
              <a:t>Y al instante Jesús, extendiendo la mano, lo sostuvo y le dijo*: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Hombre de poca fe,</a:t>
            </a:r>
            <a:r>
              <a:rPr lang="es-MX" b="1" dirty="0"/>
              <a:t> ¿por qué dudaste? </a:t>
            </a:r>
          </a:p>
          <a:p>
            <a:r>
              <a:rPr lang="es-MX" b="1" dirty="0"/>
              <a:t>Pedro tuvo poca fe y Jesús critico su fe tan débil.</a:t>
            </a:r>
          </a:p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43000"/>
            <a:ext cx="3635896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99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Mateo.6:30.</a:t>
            </a:r>
          </a:p>
          <a:p>
            <a:r>
              <a:rPr lang="es-MX" b="1" dirty="0"/>
              <a:t>Y si Dios viste así la hierba del campo, que hoy es y mañana es echada al horno, ¿no hará mucho más por vosotros,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hombres de poca fe?</a:t>
            </a:r>
            <a:r>
              <a:rPr lang="es-MX" b="1" u="sng" dirty="0">
                <a:solidFill>
                  <a:srgbClr val="0070C0"/>
                </a:solidFill>
              </a:rPr>
              <a:t> </a:t>
            </a:r>
          </a:p>
          <a:p>
            <a:r>
              <a:rPr lang="es-MX" b="1" dirty="0"/>
              <a:t>En cuanto a la comida, el vestir, el beber, Jesús critico la falta de fe de ellos por estas cosas.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Mateo.8:26.</a:t>
            </a:r>
          </a:p>
          <a:p>
            <a:r>
              <a:rPr lang="es-MX" b="1" dirty="0"/>
              <a:t>Y El les dijo*: ¿Por qué estáis amedrentados,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hombres de poca fe?</a:t>
            </a:r>
            <a:r>
              <a:rPr lang="es-MX" b="1" dirty="0"/>
              <a:t> Entonces se levantó, reprendió a los vientos y al mar, y sobrevino una gran calma.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8073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63589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96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449594" cy="6858000"/>
          </a:xfrm>
        </p:spPr>
        <p:txBody>
          <a:bodyPr/>
          <a:lstStyle/>
          <a:p>
            <a:r>
              <a:rPr lang="es-MX" b="1" dirty="0"/>
              <a:t>Cuando los discípulos estaban en la barca, Jesús critico su fe.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Mateo.16:8.</a:t>
            </a:r>
          </a:p>
          <a:p>
            <a:r>
              <a:rPr lang="es-MX" b="1" dirty="0"/>
              <a:t>Pero Jesús, dándose cuenta, dijo: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Hombres de poca fe,</a:t>
            </a:r>
            <a:r>
              <a:rPr lang="es-MX" b="1" dirty="0"/>
              <a:t> ¿por qué discutís entre vosotros que no tenéis pan? </a:t>
            </a:r>
          </a:p>
          <a:p>
            <a:r>
              <a:rPr lang="es-MX" b="1" dirty="0"/>
              <a:t>Los discípulos no habían entendido el mensaje que Jesús les había dado sobre la levadura de los fariseos y saduceos.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76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449594" cy="6858000"/>
          </a:xfrm>
        </p:spPr>
        <p:txBody>
          <a:bodyPr/>
          <a:lstStyle/>
          <a:p>
            <a:r>
              <a:rPr lang="es-MX" b="1" dirty="0"/>
              <a:t>Jesús en el capitulo 5:32-39. Había echo un milagro alimentando cuatro mil hombres.</a:t>
            </a:r>
          </a:p>
          <a:p>
            <a:r>
              <a:rPr lang="es-MX" b="1" dirty="0"/>
              <a:t>Y aun así ellos estaban discutiendo porque no traían pan. </a:t>
            </a:r>
          </a:p>
          <a:p>
            <a:r>
              <a:rPr lang="es-MX" b="1" dirty="0"/>
              <a:t>¿Por qué durar después de ver el milagro de los cuatro mil?</a:t>
            </a:r>
          </a:p>
          <a:p>
            <a:r>
              <a:rPr lang="es-MX" b="1" dirty="0"/>
              <a:t>Tenían poco fe.</a:t>
            </a:r>
          </a:p>
          <a:p>
            <a:r>
              <a:rPr lang="es-MX" b="1" dirty="0"/>
              <a:t>Jesús tuvo que lidiar mucho con la fe de los discípulos.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37523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161562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Marcos.9:18-19.</a:t>
            </a:r>
          </a:p>
          <a:p>
            <a:r>
              <a:rPr lang="es-MX" b="1" dirty="0"/>
              <a:t>y siempre que se apodera de él, lo derriba, y echa espumarajos, cruje los dientes y se va consumiendo. Y dije a tus discípulos que lo expulsaran,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pero no pudieron.</a:t>
            </a:r>
            <a:r>
              <a:rPr lang="es-MX" b="1" dirty="0"/>
              <a:t> 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V.18.</a:t>
            </a:r>
          </a:p>
          <a:p>
            <a:r>
              <a:rPr lang="es-MX" b="1" dirty="0"/>
              <a:t>Respondiéndoles Jesús, dijo*: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¡Oh generación incrédula!</a:t>
            </a:r>
            <a:r>
              <a:rPr lang="es-MX" b="1" dirty="0"/>
              <a:t> ¿Hasta cuándo estaré con vosotros? ¿Hasta cuándo os tendré que soportar? ¡Traédmelo!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3995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3498" y="0"/>
            <a:ext cx="5449594" cy="6858000"/>
          </a:xfrm>
        </p:spPr>
        <p:txBody>
          <a:bodyPr>
            <a:normAutofit lnSpcReduction="10000"/>
          </a:bodyPr>
          <a:lstStyle/>
          <a:p>
            <a:r>
              <a:rPr lang="es-MX" b="1" dirty="0"/>
              <a:t>Los discípulos no pudieron echar fuera este demonio por su falta de fe.</a:t>
            </a:r>
          </a:p>
          <a:p>
            <a:r>
              <a:rPr lang="es-MX" b="1" dirty="0"/>
              <a:t>Tomas.</a:t>
            </a:r>
          </a:p>
          <a:p>
            <a:pPr algn="ctr"/>
            <a:r>
              <a:rPr lang="es-MX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Juan.20:25.</a:t>
            </a:r>
          </a:p>
          <a:p>
            <a:r>
              <a:rPr lang="es-MX" b="1" dirty="0"/>
              <a:t>Entonces los otros discípulos le decían: —¡Hemos visto al Señor! Pero él les dijo: —Si yo no veo en sus manos la marca de los clavos, y si no meto mi dedo en la marca de los clavos y si no meto mi mano en su costado, </a:t>
            </a:r>
            <a:r>
              <a:rPr lang="es-MX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no creeré jamás.</a:t>
            </a:r>
            <a:r>
              <a:rPr lang="es-MX" b="1" dirty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1671</Words>
  <Application>Microsoft Office PowerPoint</Application>
  <PresentationFormat>Presentación en pantalla (4:3)</PresentationFormat>
  <Paragraphs>149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Al Bayan Plain</vt:lpstr>
      <vt:lpstr>Al Nile</vt:lpstr>
      <vt:lpstr>Arial</vt:lpstr>
      <vt:lpstr>Britannic Bold</vt:lpstr>
      <vt:lpstr>Calibri</vt:lpstr>
      <vt:lpstr>Cambria</vt:lpstr>
      <vt:lpstr>Century Gothic</vt:lpstr>
      <vt:lpstr>Cochin</vt:lpstr>
      <vt:lpstr>Tema de Office</vt:lpstr>
      <vt:lpstr>¿COMO ES NUESTRA FE?</vt:lpstr>
      <vt:lpstr>Presentación de PowerPoint</vt:lpstr>
      <vt:lpstr>Presentación de PowerPoint</vt:lpstr>
      <vt:lpstr>JESUS CRITICO LA FE DE SUS DISCIPULOS.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JESUS ALABO LA FE DE ALGUNAS PERSONAS.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¿COMO ES NUESTRA FE?</dc:title>
  <dc:creator>HP</dc:creator>
  <cp:lastModifiedBy>Mario Moreno</cp:lastModifiedBy>
  <cp:revision>30</cp:revision>
  <dcterms:created xsi:type="dcterms:W3CDTF">2017-10-29T12:52:43Z</dcterms:created>
  <dcterms:modified xsi:type="dcterms:W3CDTF">2025-03-20T20:55:26Z</dcterms:modified>
</cp:coreProperties>
</file>