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0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20" r:id="rId4"/>
    <p:sldId id="260" r:id="rId5"/>
    <p:sldId id="259" r:id="rId6"/>
    <p:sldId id="261" r:id="rId7"/>
    <p:sldId id="262" r:id="rId8"/>
    <p:sldId id="263" r:id="rId9"/>
    <p:sldId id="266" r:id="rId10"/>
    <p:sldId id="269" r:id="rId11"/>
    <p:sldId id="264" r:id="rId12"/>
    <p:sldId id="267" r:id="rId13"/>
    <p:sldId id="270" r:id="rId14"/>
    <p:sldId id="265" r:id="rId15"/>
    <p:sldId id="268" r:id="rId16"/>
    <p:sldId id="321" r:id="rId17"/>
    <p:sldId id="322" r:id="rId18"/>
    <p:sldId id="324" r:id="rId19"/>
    <p:sldId id="326" r:id="rId20"/>
    <p:sldId id="323" r:id="rId21"/>
    <p:sldId id="325" r:id="rId22"/>
    <p:sldId id="271" r:id="rId23"/>
    <p:sldId id="272" r:id="rId24"/>
    <p:sldId id="274" r:id="rId25"/>
    <p:sldId id="276" r:id="rId26"/>
    <p:sldId id="273" r:id="rId27"/>
    <p:sldId id="275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7" r:id="rId38"/>
    <p:sldId id="288" r:id="rId39"/>
    <p:sldId id="319" r:id="rId40"/>
    <p:sldId id="28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EA3-8BA2-44AE-8F75-8C6E4AE7AC6B}" type="datetimeFigureOut">
              <a:rPr lang="es-NI" smtClean="0"/>
              <a:t>5/9/2023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25-9B51-4037-887A-B7FC2B07D9B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1244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EA3-8BA2-44AE-8F75-8C6E4AE7AC6B}" type="datetimeFigureOut">
              <a:rPr lang="es-NI" smtClean="0"/>
              <a:t>5/9/2023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25-9B51-4037-887A-B7FC2B07D9B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8566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EA3-8BA2-44AE-8F75-8C6E4AE7AC6B}" type="datetimeFigureOut">
              <a:rPr lang="es-NI" smtClean="0"/>
              <a:t>5/9/2023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25-9B51-4037-887A-B7FC2B07D9B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3736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38700659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EA3-8BA2-44AE-8F75-8C6E4AE7AC6B}" type="datetimeFigureOut">
              <a:rPr lang="es-NI" smtClean="0"/>
              <a:t>5/9/2023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25-9B51-4037-887A-B7FC2B07D9B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6796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EA3-8BA2-44AE-8F75-8C6E4AE7AC6B}" type="datetimeFigureOut">
              <a:rPr lang="es-NI" smtClean="0"/>
              <a:t>5/9/2023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25-9B51-4037-887A-B7FC2B07D9B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4761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EA3-8BA2-44AE-8F75-8C6E4AE7AC6B}" type="datetimeFigureOut">
              <a:rPr lang="es-NI" smtClean="0"/>
              <a:t>5/9/2023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25-9B51-4037-887A-B7FC2B07D9B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4891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EA3-8BA2-44AE-8F75-8C6E4AE7AC6B}" type="datetimeFigureOut">
              <a:rPr lang="es-NI" smtClean="0"/>
              <a:t>5/9/2023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25-9B51-4037-887A-B7FC2B07D9B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4196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EA3-8BA2-44AE-8F75-8C6E4AE7AC6B}" type="datetimeFigureOut">
              <a:rPr lang="es-NI" smtClean="0"/>
              <a:t>5/9/2023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25-9B51-4037-887A-B7FC2B07D9B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01522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EA3-8BA2-44AE-8F75-8C6E4AE7AC6B}" type="datetimeFigureOut">
              <a:rPr lang="es-NI" smtClean="0"/>
              <a:t>5/9/2023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25-9B51-4037-887A-B7FC2B07D9B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171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EA3-8BA2-44AE-8F75-8C6E4AE7AC6B}" type="datetimeFigureOut">
              <a:rPr lang="es-NI" smtClean="0"/>
              <a:t>5/9/2023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25-9B51-4037-887A-B7FC2B07D9B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2532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4EA3-8BA2-44AE-8F75-8C6E4AE7AC6B}" type="datetimeFigureOut">
              <a:rPr lang="es-NI" smtClean="0"/>
              <a:t>5/9/2023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29D25-9B51-4037-887A-B7FC2B07D9B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4064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4EA3-8BA2-44AE-8F75-8C6E4AE7AC6B}" type="datetimeFigureOut">
              <a:rPr lang="es-NI" smtClean="0"/>
              <a:t>5/9/2023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29D25-9B51-4037-887A-B7FC2B07D9B1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7702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es una pregunta importante que cada uno de nosotros deberíamos de hacérnosla y contestarla sinceramente con nuestro corazón.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es mi ánimo al venir a adorar a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Mi ánimo definirá mi adoración delante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vengo sin ánimo ni alegría.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Mi adoración será igual.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E7BF197-2BD6-E6F2-28BF-F522D8010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en la iglesia es que hayamos las bendiciones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Efesios.1:3.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Bendito sea el Dios y Padre de nuestro Señor Jesucristo,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que nos ha bendecido con toda bendición espiritual en los lugares celestiales en Cristo.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 lo que Dios tiene para Él creyente está en Él Señor Jesús Para recibir las bendiciones espirituales.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7DEE2-C414-C8A6-0F78-C5D7FBA6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6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Todas estas bendiciones espirituales están en la casa de Dios que es la iglesia.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 Timoteo.3:15.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en caso que me tarde, te escribo para que sepas cómo debe conducirse uno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en la casa de Dios, que es la iglesia del Dios vivo,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columna y sostén de la verdad.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¿Si a Usted le fueran a dar una herencia?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¿Iría triste?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E056EB-3511-BD6F-BEF0-76B207B9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4"/>
            <a:ext cx="3419057" cy="5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¿O con gozo alegría?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seguro que con mucha alegría.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Mucho gozo.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¿Pero porque a la iglesia no vamos con ese mismo animo?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Dios nos bendice con todas bendiciones espirituales.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iba a adorar a Dios con gozo alegría porque Él sabía que de esa manera era bienaventurado.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Salmos.84:4.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79C59-126C-490E-1263-A752C808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3" y="1451114"/>
            <a:ext cx="3429000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2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¡Cuán bienaventurados son los que moran en Tu casa!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Continuamente te alaban.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por eso cantaba con gozo al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Salmos.84:2.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Anhela mi alma, y aun desea con ansias los atrios del SEÑOR;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Mi corazón y mi carne cantan con gozo al Dios vivo.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como el pueblo anhela que lleguen las lluvias de otoño al final de un abrasador verano.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7DEE2-C414-C8A6-0F78-C5D7FBA6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1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también los fieles que vienen a la Fiesta de los Tabernáculos en Jerusalén desean ardientemente la compañía de Dios en el templo.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es una gran bendición porque encontramos refugio así como las golondrinas.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 el gorrión ha hallado casa,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la golondrina nido para sí donde poner sus polluelos: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¡Tus altares, oh SEÑOR de los ejércitos, Rey mío y Dios mío! 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E056EB-3511-BD6F-BEF0-76B207B9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4"/>
            <a:ext cx="3419057" cy="5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5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Poéticamente, Él adorador envidia a la golondrina que tiene libre acceso al patio del templo en cualquier momento.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tanto anhelo, deseo tenemos de querer estar en la casa de Dios, la iglesia.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Nuestro ánimo se mostrará cuando cantamos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Efesios.5:19.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Hablen entre ustedes con salmos, himnos y cantos espirituales,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cantando y alabando con su corazón al Señor.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79C59-126C-490E-1263-A752C808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3" y="1451114"/>
            <a:ext cx="3429000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de cantarle con gozo, alegría felicidad.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Salmos.98:4.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Aclamen con júbilo al SEÑOR, toda la tierra;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Prorrumpan y canten con gozo, canten alabanzas.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júbilo- Así se denomina a una alegría intensa.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Salmos.33:3.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Cántenle cántico nuevo; Tañan con arte,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voz de júbilo.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7DEE2-C414-C8A6-0F78-C5D7FBA6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debemos de cantar con gozo al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Salmos.95:1.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Vengan, cantemos con gozo al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Aclamemos con júbilo a la roca de nuestra salvación.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 Cronicas.29:22.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Comieron, pues, y bebieron aquel día delante del SEÑOR con gran alegría.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por segunda vez proclamaron rey a Salomón, hijo de David, y lo ungieron como príncipe para el SEÑOR, y a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Sadoc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como sacerdote. 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E056EB-3511-BD6F-BEF0-76B207B9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4"/>
            <a:ext cx="3419057" cy="5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pueblo estaba alegre, gozoso delante del Señor.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Igualmente en el tiempo de Esdras cuando terminaron la casa el templo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Esdras.6:16.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israelitas, los sacerdotes, los levitas y los demás desterrados,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celebraron con júbilo la dedicación de esta casa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Fue de mucho gozo para ellos terminar el templo. 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79C59-126C-490E-1263-A752C808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3" y="1451114"/>
            <a:ext cx="3429000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hermanos del primer siglo estaban con gozo.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Hechos.2:46-47.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Día tras día continuaban unánimes en el templo y partiendo el pan en los hogares,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comían juntos con alegría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sencillez de corazón,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V.47.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alabando a Dios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hallando favor con todo el pueblo. Y el Señor añadía cada día al número de ellos los que iban siendo salvos.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7DEE2-C414-C8A6-0F78-C5D7FBA6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ningún ánimo ni ninguna alegría para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mi ánimo es de gozo.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Mi adoración a Dios será con alegría y gozo con mucho entusiasmo y determinación.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Nuestro ánimo determinara mi adoración a Dios, si tengo gozo alegría mi adoración va ser alegre con gozo.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adoración estoy dando a Dios?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79C59-126C-490E-1263-A752C808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3" y="1451114"/>
            <a:ext cx="3429000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Alababan al Señor por el gozo que ellos tenían hacia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gozo y la alabanza es una demostración de dar gracias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Salmos.28:7.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SEÑOR es mi fuerza y mi escudo; En Él confía mi corazón, y soy socorrido;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 tanto, mi corazón se regocija, Y le daré gracias con mi cántico.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Él escritor a los hebreos nos anima a que demostremos gratitud a Dios.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E056EB-3511-BD6F-BEF0-76B207B9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4"/>
            <a:ext cx="3419057" cy="5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Hebreos.12:28.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lo cual, puesto que recibimos un reino que es inconmovible,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demostremos gratitud, mediante la cual ofrezcamos a Dios un servicio aceptable con temor y reverencia;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Salmos.71:23.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Darán voces de júbilo mis labios, cuando te cante alabanzas,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mi alma, que Tú has redimido. 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gozo tenemos nosotros?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79C59-126C-490E-1263-A752C808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3" y="1451114"/>
            <a:ext cx="3429000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le canto a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¿Con tristeza?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¿Sin ánimo?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Él Salmista iba con mucha alegría.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Salmos.42:4.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Me acuerdo de estas cosas y derramo mi alma dentro de mí; De cómo iba yo con la multitud y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la guiaba hasta la casa de Dios, Con voz de alegría y de acción de gracias, con la muchedumbre en fiesta. 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7DEE2-C414-C8A6-0F78-C5D7FBA6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5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tanto gozo siento al venir a adorar a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 la adoración de Dios para mí como una fiesta, gozo alegría?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Él Salmista iba con mucha alegría a adorar a Dios siempre.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Iba con mucho gozo, felicidad supremo gozo, animado.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Salmos.43:4.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Entonces llegaré al altar de Dios, A Dios, mi supremo gozo;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al son de la lira te alabaré, oh Dios, Dios mío. 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E056EB-3511-BD6F-BEF0-76B207B9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4"/>
            <a:ext cx="3419057" cy="5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adoración unida constituye el mayor deseo de los verdaderos creyentes de todas las épocas y por eso debemos llegar temprano para no perdernos nada de ella.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por ese gozo alegría que Él sentía y vivía lo hacía con acción de gracias.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Salmos.100:4.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Entren por Sus puertas con acción de gracias,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a Sus atrios con alabanza. Denle gracias, bendigan Su nombre. 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79C59-126C-490E-1263-A752C808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3" y="1451114"/>
            <a:ext cx="3429000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celebración, la exaltación de alguien digno de enaltecimiento; la alabanza o exaltación de Dios; cantos de admiración o alabanza.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hacerlo con alegría.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Salmos.100:2.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Sirvan al SEÑOR con alegría;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Vengan ante Él con cánticos de júbilo.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Nosotros debemos adorar y alabarle por quien Él 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es: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Nuestro Señor. V.1.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7DEE2-C414-C8A6-0F78-C5D7FBA6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4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Aclamen con júbilo al SEÑOR,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toda la tierra.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 joya poética ofrece una clave para alcanzar éxito en la vida espiritual: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Entrar en la presencia de Dios con alabanzas, las cuales incluyen los cánticos, la alegría y la acción de gracias.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Nuestro Dios. V.3.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Sepan que Él, el SEÑOR, es Dios; Él nos hizo,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no nosotros a nosotros mismos;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Pueblo Suyo somos y ovejas de Su prado. 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E056EB-3511-BD6F-BEF0-76B207B9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4"/>
            <a:ext cx="3419057" cy="5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9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Nuestro Creador, Hacedor. V.3.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Nuestro Dueño. V.3.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Nuestro Pastor. V.3.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todo lo que Dios es, debemos de alabarle con todo nuestro corazón, alma, mente, pero con gozo.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Mateo.22:37.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Él le contestó: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«AMARÁS AL SEÑOR TU DIOS CON TODO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TU CORAZÓN, Y CON TODA TU ALMA, Y CON TODA TU MENTE. 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79C59-126C-490E-1263-A752C808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3" y="1451114"/>
            <a:ext cx="3429000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1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adorar a Dios con gozo, alegría siempre en nuestros corazones.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Zaqueo recibió con gozo al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Lucas.19:6.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él se apresuró a descender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lo recibió con gozo.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por ese gozo alegría que sentía de recibir al Señor bajo de prisa.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tan aprisa venimos a adorar a Dios?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7DEE2-C414-C8A6-0F78-C5D7FBA6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no hay gozo vamos hacer las cosas de mala gana sin ningún deseo ni motivación.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adoración a Dios puede llegar hacer simplemente una rutina, una costumbre.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por ende la podemos llegar a ver como un fastidio, una carga en nuestra vida.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nos levantamos cada domingo?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Malaquias.1:13.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E056EB-3511-BD6F-BEF0-76B207B9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4"/>
            <a:ext cx="3419057" cy="5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25349" y="-4025349"/>
            <a:ext cx="1093304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10"/>
            <a:ext cx="8358809" cy="844826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INTRODUCCIÓN: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3246"/>
            <a:ext cx="9144000" cy="573649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Gozo en Él Señor es un aspecto fundamental de la fe cristiana.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lo largo de la Biblia encontramos numerosos versículos que nos animan a encontrar el gozo y la felicidad en Dios, aun en medio de los momentos difíciles.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sea en los Salmos, los Evangelios o las Epístolas, la Biblia está llena de pasajes que nos recuerdan la importancia de regocijarnos en Él Señor.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Biblia nos enseña que no solo es importante para nuestro propio bienestar, sino que también es una forma de honrar a Dios y mostrar nuestra gratitud por todas sus bendiciones.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una manera de conectarse con Dios y encontrar paz y contentamiento en su presencia.</a:t>
            </a:r>
          </a:p>
        </p:txBody>
      </p:sp>
    </p:spTree>
    <p:extLst>
      <p:ext uri="{BB962C8B-B14F-4D97-AF65-F5344CB8AC3E}">
        <p14:creationId xmlns:p14="http://schemas.microsoft.com/office/powerpoint/2010/main" val="347883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«También dicen: “¡Ay, qué fastidio!”. Y con indiferencia lo desprecian»,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dice el SEÑOR de los ejércitos, «y traen lo robado, o cojo, o enfermo; así traen la ofrenda. ¿Aceptaré eso de su mano?», dice el SEÑOR.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Judíos llegaron a hastiarse de la adoración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por eso Dios ya no aceptaba su adoración.</a:t>
            </a:r>
          </a:p>
          <a:p>
            <a:r>
              <a:rPr lang="es-NI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ofrecían: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79C59-126C-490E-1263-A752C808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3" y="1451114"/>
            <a:ext cx="3429000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animal robado.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cojo.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enfermo.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Su menosprecio fue total a la adoración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Dios deseaba que hubiera alguien valiente con determinación que cerrara las puertas del templo para que no entraran más.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Malaquias.1:10.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7DEE2-C414-C8A6-0F78-C5D7FBA6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«¡Oh, si hubiera entre ustedes quien cerrara las puertas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no encendieran Mi altar en vano! No me complazco en ustedes», dice el SEÑOR de los ejércitos, «ni de su mano aceptaré ofrenda.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vez de ser: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bendición.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 honor.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 privilegio.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 más maravilloso que podemos tener.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E056EB-3511-BD6F-BEF0-76B207B9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4"/>
            <a:ext cx="3419057" cy="5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2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Llega hacer una carga.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soporto la cruz por el gozo de salvarnos.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Hebreos.12:2.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puestos los ojos en Jesús, el autor y consumador de la fe,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quien por el gozo puesto delante de Él soportó la cruz,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despreciando la vergüenza, y se ha sentado a la diestra del trono de Dios.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tanto gozo tenemos por Cristo para adorarle?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79C59-126C-490E-1263-A752C808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3" y="1451114"/>
            <a:ext cx="3429000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1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como Él tuvo gozo para salvarnos.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también nosotros debemos tener gozo para adorar a nuestro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adorarle con alegría, gozo en nuestro corazón, alma.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Demostramos la alegría el gozo a Dios en la adoración a Él cuando: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Cantamos con gozo alegría los himnos para Él, no con tristeza, ni desanimados.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7DEE2-C414-C8A6-0F78-C5D7FBA6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4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Cuando oramos con gozo alegría al Señor.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Cuando escuchamos la palabra de Dios con gozo alegría.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4. Cuando participamos de la cena del Señor con gozo alegría.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5. Cuando ofrendamos con gozo alegría en nuestros corazones.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Dios ama al dador alegre, debemos ofrendar con gozo, alegría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II Corintios.9:7.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E056EB-3511-BD6F-BEF0-76B207B9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4"/>
            <a:ext cx="3419057" cy="5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Que cada uno dé como propuso en su corazón, no de mala gana ni por obligación,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porque Dios ama al que da con alegría.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ofrenda Usted?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¿Con tristeza?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¿Con gozo alegría?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nos ayude a ofrendar como Él lo demanda, que no seamos como los judíos que daban lo peor a Dios, debemos siempre dar lo mejor para que Dios sea glorificado.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79C59-126C-490E-1263-A752C808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3" y="1451114"/>
            <a:ext cx="3429000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¿Con que ánimo venimos a adorar a Dios hermano?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 nuestro ánimo dependerá que adoración le estamos dando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 para mí de alegría gozo venir a adorar a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¿O es un fastidio una carga?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que Dios reciba mi adoración debemos hacerlo con gozo alegría en mi corazón.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todo nuestro amor.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7DEE2-C414-C8A6-0F78-C5D7FBA6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una gran bendición un gran privilegio un gran honor adorar a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Imitemos al Salmista que adoraba a Dios con gozo alegría.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¿Encuentra alegría Usted en adorar a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 no la encuentra nunca va a poder adorar a Dios con gozo, alegría, felicidad.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Sera una carga en vez de ser la mayor bendición de nuestra vida.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4AD15A-9D26-3C77-E692-C12EB99AD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4"/>
            <a:ext cx="3419057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Para Él Salmista era de mucho gozo mucha alegría ir a adorar a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Salmos.122:1.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Yo me alegré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cuando me dijeron: «Vamos a la casa del SEÑOR».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alegró.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fue un deber pesado ni una rutina aburrida.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el hecho de ir al templo para adorar, Él encontraba propósito y gozo.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7DEE2-C414-C8A6-0F78-C5D7FBA6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685183"/>
            <a:ext cx="9144000" cy="11728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85183"/>
          </a:xfrm>
          <a:prstGeom prst="rect">
            <a:avLst/>
          </a:prstGeom>
        </p:spPr>
      </p:pic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6E886949-0D43-427F-A8FD-855554BF660C}"/>
              </a:ext>
            </a:extLst>
          </p:cNvPr>
          <p:cNvSpPr/>
          <p:nvPr/>
        </p:nvSpPr>
        <p:spPr>
          <a:xfrm>
            <a:off x="4572000" y="0"/>
            <a:ext cx="4572000" cy="3429000"/>
          </a:xfrm>
          <a:prstGeom prst="cloudCallout">
            <a:avLst>
              <a:gd name="adj1" fmla="val -57945"/>
              <a:gd name="adj2" fmla="val 53634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POR SU FINA ATENCIÓN.</a:t>
            </a:r>
            <a:endParaRPr lang="es-ES" sz="4000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¿Usted hermano encuentra gozo y propósito al adorar a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Sino lo encuentra nunca va hallar gozo en la adoración a Dios y va ser aburrida para Usted.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encontró gozo y propósito porque para Él Salmista era bueno y delicioso.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Salmos.133:1-3.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Miren cuán bueno y cuán agradable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 Que los hermanos habiten juntos en armonía.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E056EB-3511-BD6F-BEF0-76B207B9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4"/>
            <a:ext cx="3419057" cy="5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7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David utiliza dos símiles para describir el gozo de los hermanos que, literalmente, «se sientan juntos» en armonía: un perfume aromático y el rocío refrescante de la montaña.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Son pocas las cosas que pueden ser buena y agradables.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ejemplo: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operación es buena, porque nos pueden salvar la vida.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no es nada agradable la operación y la recuperación.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79C59-126C-490E-1263-A752C808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3" y="1451114"/>
            <a:ext cx="3429000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5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Algo puede ser agradable, pero no bueno.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ejemplo: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licor para muchos es agradable, pero no es bueno.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Mientras que la armonía entre los hermanos tiene estas dos menciones es buena y agradable.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como un perfume aromático y el rocío refrescante de la montaña.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37DEE2-C414-C8A6-0F78-C5D7FBA6A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027"/>
            <a:ext cx="3419057" cy="53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2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Es como el óleo precioso sobre la cabeza,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El cual desciende sobre la barba, La barba de Aarón, Que desciende hasta el borde de sus vestiduras.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como el rocío de Hermón, Que desciende sobre los montes de </a:t>
            </a:r>
            <a:r>
              <a:rPr lang="es-ES" b="1" dirty="0" err="1">
                <a:solidFill>
                  <a:schemeClr val="bg1"/>
                </a:solidFill>
                <a:latin typeface="Maiandra GD" panose="020E0502030308020204" pitchFamily="34" charset="0"/>
              </a:rPr>
              <a:t>Sión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Porque allí mandó el SEÑOR la bendición, la vida para siempre.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Salmista da cuatro puntos principales que Él hallaba al adorar a Dios.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E056EB-3511-BD6F-BEF0-76B207B94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114"/>
            <a:ext cx="3419057" cy="53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6F3AE81B-A4DB-F361-031F-39832090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86101C6-8029-3724-9F19-9C89EAC04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46444" y="-3846444"/>
            <a:ext cx="1451113" cy="9144001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C852B4D-A07D-0DF1-5E7B-720252572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129209"/>
            <a:ext cx="8358809" cy="121460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¿COMO ES NUESTRO ÁNIMO AL VENIR A ADORAR A DIOS?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CE8F0FA-C6F1-26C3-FEC5-02D17F484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9060" y="1451114"/>
            <a:ext cx="5724939" cy="538863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Es Bueno.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Agradable, Delicioso.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Es refrescante.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4. Allá la Bendición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¿Para nosotros?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¿Sera Bueno?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¿Delicioso?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¿Refrescante?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¿De Bendición?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879C59-126C-490E-1263-A752C808E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3" y="1451114"/>
            <a:ext cx="3429000" cy="54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5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213</TotalTime>
  <Words>3161</Words>
  <Application>Microsoft Office PowerPoint</Application>
  <PresentationFormat>Presentación en pantalla (4:3)</PresentationFormat>
  <Paragraphs>267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2" baseType="lpstr">
      <vt:lpstr>Al Bayan Plain</vt:lpstr>
      <vt:lpstr>Al Nile</vt:lpstr>
      <vt:lpstr>Arial</vt:lpstr>
      <vt:lpstr>Britannic Bold</vt:lpstr>
      <vt:lpstr>Calibri</vt:lpstr>
      <vt:lpstr>Calibri Light</vt:lpstr>
      <vt:lpstr>Cambria</vt:lpstr>
      <vt:lpstr>Century Gothic</vt:lpstr>
      <vt:lpstr>Cochin</vt:lpstr>
      <vt:lpstr>Maiandra GD</vt:lpstr>
      <vt:lpstr>Times</vt:lpstr>
      <vt:lpstr>Tema de Office</vt:lpstr>
      <vt:lpstr>¿COMO ES NUESTRO ÁNIMO AL VENIR A ADORAR A DIOS?</vt:lpstr>
      <vt:lpstr>INTRODUCCIÓN:</vt:lpstr>
      <vt:lpstr>INTRODUCCIÓN: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¿COMO ES NUESTRO ÁNIMO AL VENIR A ADORAR A DIOS?</vt:lpstr>
      <vt:lpstr>CONCLUSIÓN:</vt:lpstr>
      <vt:lpstr>CONCLUSIÓN: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¿COMO ES NUESTRO ÁNIMO AL VENIR A ADORAR A DIOS?</dc:title>
  <dc:creator>MARIO MORENO</dc:creator>
  <cp:lastModifiedBy>MARIO MORENO</cp:lastModifiedBy>
  <cp:revision>11</cp:revision>
  <dcterms:created xsi:type="dcterms:W3CDTF">2023-09-04T15:18:16Z</dcterms:created>
  <dcterms:modified xsi:type="dcterms:W3CDTF">2023-09-06T04:11:21Z</dcterms:modified>
</cp:coreProperties>
</file>