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90" r:id="rId9"/>
    <p:sldId id="263" r:id="rId10"/>
    <p:sldId id="289" r:id="rId11"/>
    <p:sldId id="291" r:id="rId12"/>
    <p:sldId id="264" r:id="rId13"/>
    <p:sldId id="265" r:id="rId14"/>
    <p:sldId id="266" r:id="rId15"/>
    <p:sldId id="267" r:id="rId16"/>
    <p:sldId id="268" r:id="rId17"/>
    <p:sldId id="294" r:id="rId18"/>
    <p:sldId id="293" r:id="rId19"/>
    <p:sldId id="292" r:id="rId20"/>
    <p:sldId id="269" r:id="rId21"/>
    <p:sldId id="298" r:id="rId22"/>
    <p:sldId id="296" r:id="rId23"/>
    <p:sldId id="270" r:id="rId24"/>
    <p:sldId id="271" r:id="rId25"/>
    <p:sldId id="272" r:id="rId26"/>
    <p:sldId id="273" r:id="rId27"/>
    <p:sldId id="274" r:id="rId28"/>
    <p:sldId id="301" r:id="rId29"/>
    <p:sldId id="275" r:id="rId30"/>
    <p:sldId id="276" r:id="rId31"/>
    <p:sldId id="297" r:id="rId32"/>
    <p:sldId id="281" r:id="rId33"/>
    <p:sldId id="280" r:id="rId34"/>
    <p:sldId id="282" r:id="rId35"/>
    <p:sldId id="299" r:id="rId36"/>
    <p:sldId id="300" r:id="rId37"/>
    <p:sldId id="283" r:id="rId38"/>
    <p:sldId id="302" r:id="rId39"/>
    <p:sldId id="284" r:id="rId40"/>
    <p:sldId id="288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00CCFF"/>
    <a:srgbClr val="00FF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77480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50723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12978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501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20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987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77414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06109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765580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15536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49135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4CE4A-E61D-4E88-9C11-D92AB6FCBCF8}" type="datetimeFigureOut">
              <a:rPr lang="es-NI" smtClean="0"/>
              <a:t>21/4/2024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9D925-FCF8-4BE6-861F-7583D7C8C5D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4145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rmAutofit/>
          </a:bodyPr>
          <a:lstStyle/>
          <a:p>
            <a:pPr algn="ctr"/>
            <a:r>
              <a:rPr lang="es-NI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ENOJO.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Uno de los pecados que la biblia menciona es el enojo y nos aconseja para poderlo evitar y no llegar a cometer otros pecados como ofender, maltratar física o verbalmente a la persona y hasta llegar a matar.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Veremos en este estudio: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¿Qué es el enojo?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¿Por qué es malo el enojo?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Ejemplos de personas enojadas.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93DE1C-9615-54C3-38DC-6583827CC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V.59.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mientras apedreaban a Esteban,</a:t>
            </a:r>
            <a:r>
              <a:rPr lang="es-ES" b="1" dirty="0">
                <a:latin typeface="Maiandra GD" panose="020E0502030308020204" pitchFamily="34" charset="0"/>
              </a:rPr>
              <a:t> él invocaba al Señor y decía: Señor Jesús, recibe mi espíritu.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V.60.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cayendo de rodillas, clamó en alta voz: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no les tomes en cuenta este pecado. Habiendo dicho esto, durmió.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Estaban enojado por lo que Esteban le decía y eso los llevo a matar a Esteban.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BEE1BD-7CE6-A466-1178-2ACDDC559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4096"/>
            <a:ext cx="3707294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 el enojo es muy fuerte se llama ira o enfado.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Proverbios.27:4.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Cruel es el furor e inundación la ira;</a:t>
            </a:r>
            <a:r>
              <a:rPr lang="es-ES" b="1" dirty="0">
                <a:latin typeface="Maiandra GD" panose="020E0502030308020204" pitchFamily="34" charset="0"/>
              </a:rPr>
              <a:t> pero ¿quién se mantendrá ante los celos?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 cruel por que puede llegar hacer cosas muy malas y dañinas a otras personas aun a quitarle la vida a otra persona inocente que nada tiene que ver con el enojo de la otra persona.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nos dejemos llevar por el enojó.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635E35-AAA6-27F8-5EAC-5223D72E5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5"/>
            <a:ext cx="3707294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hemos visto lo que es el enojo ahora vamos a ver porque es malo el enojó delante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malo porque fácilmente conduce al odio, el cual la biblia condenada.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Samuel.18:8-9.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Entonces Saúl se enfureció,</a:t>
            </a:r>
            <a:r>
              <a:rPr lang="es-ES" b="1" dirty="0">
                <a:latin typeface="Maiandra GD" panose="020E0502030308020204" pitchFamily="34" charset="0"/>
              </a:rPr>
              <a:t> pues este dicho le desagradó, y dijo: Han atribuido a David diez miles, pero a mí me han atribuido miles. ¿Y qué más le falta sino el reino?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165B769-49F3-88BD-C807-56C120A0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095"/>
            <a:ext cx="3707293" cy="59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aquel día en adelante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Saúl miró a David con recelo.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Saúl se enojó y este enojó le llevo al odio a enfurecerse contra David de allí en adelante le quiso matar.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enojó nos lleva a aborrecer a la otra persona y al aborrecer nos convertimos en homicidas.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no debemos odiar a nadie.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Juan.3:15.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99EB4E-1904-D3A0-0E25-A1E071FDC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Todo el que aborrece a su hermano es homicida,</a:t>
            </a:r>
            <a:r>
              <a:rPr lang="es-ES" b="1" dirty="0">
                <a:latin typeface="Maiandra GD" panose="020E0502030308020204" pitchFamily="34" charset="0"/>
              </a:rPr>
              <a:t> y vosotros sabéis que ningún homicida tiene vida eterna permanente en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enojó nos lleva hacer cosas que destruyen a las otras personas.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Moisés se enojó y destruyo las tablas que Dios le había dado.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culpa tenían las tablas tan importantes?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Exodos.32:19.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E67F22-7CC7-D253-CF3E-855E37457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900"/>
            <a:ext cx="3707293" cy="59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sucedió que tan pronto como Moisés se acercó al campamento, vio el becerro y las danzas;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se encendió la ira de Moisés,</a:t>
            </a:r>
            <a:r>
              <a:rPr lang="es-ES" b="1" dirty="0">
                <a:latin typeface="Maiandra GD" panose="020E0502030308020204" pitchFamily="34" charset="0"/>
              </a:rPr>
              <a:t> y arrojó las tablas de sus manos, y las hizo pedazos al pie del monte.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Por el enojó.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obramos malamente cuando estamos enojados.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Proverbios.14:17.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El hombre pronto a la ira obra neciamente,</a:t>
            </a:r>
            <a:r>
              <a:rPr lang="es-ES" b="1" dirty="0">
                <a:latin typeface="Maiandra GD" panose="020E0502030308020204" pitchFamily="34" charset="0"/>
              </a:rPr>
              <a:t> y el hombre de malos designios es aborrecido.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F9A461-D71B-48B6-E842-A3470C9F3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4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pensamos no meditamos bien en las cosas.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nos conduce a decir palabras ofensivas.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Mateo.5:22.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Pero yo os digo que todo aquel que esté enojado con su hermano será culpable ante la corte;</a:t>
            </a:r>
            <a:r>
              <a:rPr lang="es-ES" b="1" dirty="0">
                <a:latin typeface="Maiandra GD" panose="020E0502030308020204" pitchFamily="34" charset="0"/>
              </a:rPr>
              <a:t> y cualquiera que diga: "Raca" a su hermano, será culpable delante de la corte suprema; y cualquiera que diga: "Idiota", será reo del infierno de fuego.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B3BDAE-86DF-040F-4B6D-CA1045BEE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Muchas veces cuando la persona esta enojada dice muchas palabras que no edifican.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Mateo.12:36-37.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yo os digo que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de toda palabra vana que hablen los hombres,</a:t>
            </a:r>
            <a:r>
              <a:rPr lang="es-ES" b="1" dirty="0">
                <a:latin typeface="Maiandra GD" panose="020E0502030308020204" pitchFamily="34" charset="0"/>
              </a:rPr>
              <a:t> darán cuenta de ella en el día del juicio.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Porque por tus palabras serás justificado,</a:t>
            </a:r>
            <a:r>
              <a:rPr lang="es-ES" b="1" dirty="0">
                <a:latin typeface="Maiandra GD" panose="020E0502030308020204" pitchFamily="34" charset="0"/>
              </a:rPr>
              <a:t> y por tus palabras serás condenado.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03FAAB1-B43B-C3BB-624F-CBA427167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964095"/>
            <a:ext cx="3707295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Efesios.4:29.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salga de vuestra boca ninguna palabra mala,</a:t>
            </a:r>
            <a:r>
              <a:rPr lang="es-ES" b="1" dirty="0">
                <a:latin typeface="Maiandra GD" panose="020E0502030308020204" pitchFamily="34" charset="0"/>
              </a:rPr>
              <a:t> sino sólo la que sea buena para edificación, según la necesidad del momento, para que imparta gracia a los que escuchan.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Colosenses.4:6.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Que vuestra conversación sea siempre con gracia,</a:t>
            </a:r>
            <a:r>
              <a:rPr lang="es-ES" b="1" dirty="0">
                <a:latin typeface="Maiandra GD" panose="020E0502030308020204" pitchFamily="34" charset="0"/>
              </a:rPr>
              <a:t> sazonada como con sal, para que sepáis cómo debéis responder a cada persona.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enojados nunca va a salir nada bueno de nuestra boca.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24D4C7-55B2-6D54-2B9A-E0DA079FF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5"/>
            <a:ext cx="3707293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nos conduce a pleitos lo cual hace peor la situación.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Proverbios.29:22.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El hombre airado suscita rencillas,</a:t>
            </a:r>
            <a:r>
              <a:rPr lang="es-ES" b="1" dirty="0">
                <a:latin typeface="Maiandra GD" panose="020E0502030308020204" pitchFamily="34" charset="0"/>
              </a:rPr>
              <a:t> y el hombre violento abunda en transgresiones.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qué roba a la persona la paz que hubiera tenido y hasta puede quitarle la salud.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Jonas.4:9.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 Entonces dijo Dios a Jonás: ¿Tienes acaso razón para enojarte por causa de la planta? Y él respondió: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Tengo razón para enojarme hasta la muerte.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4BEEE4-CC0C-F0A4-7B02-2CC1A9084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5"/>
            <a:ext cx="3707293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¿Cómo podemos vencer el enojo?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Esperando que este estudio nos pueda ayudar para que podamos controlar el enojo y así no llegar a cometer otros pecados.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nos pueden llevar a la condenación eterna.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Controlemos nuestro enojo, que el enojo no nos domine a nosotros sino que nosotros tengamos el control total sobre el enojo.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F8CF195-8C36-8715-4EF6-6F447C329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¿Cuántas personas solo viven enfermas porque solo enojadas viven?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tienen un minuto de paz pelean por todo y con todos y el enojo los mantienen enfermo toda la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enojó se anida en el corazón de los necios.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Eclesiastes.7:9.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te apresures en tu espíritu a enojarte,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el enojo se anida en el seno de los necios.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799829-D7C0-B7CB-B03B-74258FA3F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 enojó del hombre no obra, no practica la justicia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Santiago.1:19-20.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sabéis, mis amados hermanos. Pero que cada uno sea pronto para oír, tardo para hablar,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tardo para la ira;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tardarnos para la ira, que sea el último recurso el enojó.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pues la ira del hombre</a:t>
            </a:r>
            <a:r>
              <a:rPr lang="es-ES" b="1" dirty="0">
                <a:latin typeface="Maiandra GD" panose="020E0502030308020204" pitchFamily="34" charset="0"/>
              </a:rPr>
              <a:t> no obra la justicia de Dios.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DB5AC4-8DFA-E297-8C2E-E72B30AC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FF66CC"/>
          </a:solidFill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¿POR QUE ES MALO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 enojó puede hacer nido en nuestro corazón, puede hacer su casa en nuestro corazón.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Son muchos los males que el enojó nos puede conducir por eso debemos de desecharlo de nuestras vidas.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enojó nos quita la salud física pero lo peor es que nos quitara la entrada a la vida eterna.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¿Valdrá la pena perder la vida eterna por un enojó?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Claro que no.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2BDA12-C533-AF50-FF15-E3000F14C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4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Veremos personas que se enojaron por varias causas, pero que los hizo muchas veces obra mal.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Caín se enojó y mato a su hermano por el enojó.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Genesis.4:5, 7-8.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 Caín y su ofrenda no miró con agrado.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Caín se enojó mucho y su semblante se demudó.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semblante, su rostro cambio.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8DE14F-2802-A77E-11D5-33512A3CA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964095"/>
            <a:ext cx="3707293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 haces bien, ¿no serás aceptado? Y si no haces bien,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el pecado yace a la puerta y te codicia,</a:t>
            </a:r>
            <a:r>
              <a:rPr lang="es-ES" b="1" dirty="0">
                <a:latin typeface="Maiandra GD" panose="020E0502030308020204" pitchFamily="34" charset="0"/>
              </a:rPr>
              <a:t> pero tú debes dominarlo.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Caín dijo a su hermano Abel: vayamos al campo. Y aconteció que cuando estaban en el campo,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Caín se levantó contra su hermano Abel y lo mató.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pregunta es: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culpa tenía Abel?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Abel no le había hecho nada a Caín.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5DE81C-0F31-E0A8-4A6E-37FEA0728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1938"/>
            <a:ext cx="3737172" cy="5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Pero Caín no podía desquitarse el enojó contra Dios, y se desquito con su hermano.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lo que muchas veces pasa cuando estamos enojados, nos desquitamos con otras personas que nada tienen que ver. Porque el enojó nos ciega.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Esaú se enojó contra Jacob.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Genesis.27:44-45.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quédate con él algunos días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hasta que se calme el furor de tu hermano;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D9169AB-63BC-80D8-F7F3-F23C2BF43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5"/>
            <a:ext cx="3707293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hasta que la ira de tu hermano contra ti se calme,</a:t>
            </a:r>
            <a:r>
              <a:rPr lang="es-ES" b="1" dirty="0">
                <a:latin typeface="Maiandra GD" panose="020E0502030308020204" pitchFamily="34" charset="0"/>
              </a:rPr>
              <a:t> y olvide lo que le hiciste. Entonces enviaré y te traeré de allá. ¿Por qué he de sufrir la pérdida de vosotros dos en un mismo día?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Esaú se enojó.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¿Pero tenía razón de enojarse contra su hermano?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porque Él había vendido su primogenitura a su hermano.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Genesis.25:31-32.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7A3BDB-EC1D-75B7-2D83-2DB7A46A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964095"/>
            <a:ext cx="3707295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Jacob le dijo: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Véndeme primero tu primogenitura.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V.32.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Esaú dijo: He aquí, estoy a punto de morir;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¿de qué me sirve, pues, la primogenitura?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tenía por qué enojarse, pero el enojó no nos deja pensar y actuar y darle la razón a quien la tiene.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Balaam se enojó contra su asno quien solo estaba tratando de salvarlo.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ACB30F-04BC-4C65-8F64-C981153B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964095"/>
            <a:ext cx="3707295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Numeros.22:27.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viendo el asna al ángel del SEÑOR, se echó debajo de Balaam;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Balaam se enojó y golpeó al asna con su palo.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asno miraba al Ángel y trato de salvarlo, pero Balaam enojado la golpeaba más y más sin tener culpa el animal.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Naamán se enojó cuando las cosas no eran como Él pensaba que tenían que ser.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Reyes.5:11.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6004A5-DA9C-E246-7436-EED8B6FF4C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5"/>
            <a:ext cx="3714750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Pero Naamán se enojó, y se iba diciendo:</a:t>
            </a:r>
            <a:r>
              <a:rPr lang="es-ES" b="1" dirty="0">
                <a:latin typeface="Maiandra GD" panose="020E0502030308020204" pitchFamily="34" charset="0"/>
              </a:rPr>
              <a:t> He aquí, yo pensé: "Seguramente él vendrá a mí, y se detendrá e invocará el nombre del SEÑOR su Dios, moverá su mano sobre la parte enferma y curará la lepra."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muchas veces nos enojamos por que las cosas no son somos nosotros pensamos o queremos.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Nabucodonosor se enojó contra los sabios.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Daniel.2:12.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58566D-0043-9401-B631-821A12DB9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095"/>
            <a:ext cx="3707293" cy="589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 palabra enojo significa- Movimiento del ánimo que, como resultado de algo que nos contraría o perjudica, nos dispone contra una persona o cosa, molestia.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enojo es un sentimiento de gran disgustó por lo que sucedió o por lo que hizo alguien contra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Eso hace que muchas veces el enojo salte de nuestra vida.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Reyes.21:4.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C1299A-0B81-E665-D07B-35D01848F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5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fontScale="92500" lnSpcReduction="2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 causa de esto el rey se indignó y se enfureció</a:t>
            </a:r>
            <a:r>
              <a:rPr lang="es-ES" b="1" dirty="0">
                <a:latin typeface="Maiandra GD" panose="020E0502030308020204" pitchFamily="34" charset="0"/>
              </a:rPr>
              <a:t> en gran manera y mandó matar a todos los sabios de Babilonia.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ese enojó lo llevo a querer matar a todos los sabios.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Herodes se enojó y mando a matar a todos los niños.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Mateo.2:16.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Herodes, al verse burlado por los magos,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 enfureció en gran manera, y mandó matar a todos los niños</a:t>
            </a:r>
            <a:r>
              <a:rPr lang="es-ES" b="1" dirty="0">
                <a:latin typeface="Maiandra GD" panose="020E0502030308020204" pitchFamily="34" charset="0"/>
              </a:rPr>
              <a:t> que había en Belén y en todos sus alrededores, de dos años para abajo, según el tiempo que había averiguado de los magos.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8228DC-E61F-91EA-1D11-92B12C6CD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CCFF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EJEMPLOS DE PERSONAS ENOJADAS.</a:t>
            </a:r>
            <a:endParaRPr lang="es-NI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¿Qué culpa tenían los bebes?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Herodes no pensaba en eso por su gran enojó, y es lo que muchas veces pasa nos enojamos y no pensamos si la persona tiene o no culpa.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muchos ejemplos de personas que se enojaron y actuaron de una manera que Dios no lo quería.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lamentablemente el enojó los cegó por completo e hicieron cosas muy malas, hasta llegar a quitar la vida.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490628-944E-E449-3534-FFCCF0D73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4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Ahora vamos a ver cómo podemos vencer el enojó para no caer en otros pecados y perder nuestra comunión con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Aprendiendo de Jesús que es manso y humilde.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Mateo.11:29.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Tomad mi yugo sobre vosotros y aprended de mí,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soy manso y humilde de corazón,</a:t>
            </a:r>
            <a:r>
              <a:rPr lang="es-ES" b="1" dirty="0">
                <a:latin typeface="Maiandra GD" panose="020E0502030308020204" pitchFamily="34" charset="0"/>
              </a:rPr>
              <a:t> y HALLAREIS DESCANSO PARA VUESTRAS ALMAS. 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5BA760-4B15-AA68-E380-7ACD792B6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270"/>
            <a:ext cx="3707293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Podemos vencer el enojo cuando aprendemos de Cristo.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Entender que la Biblia nos exhorta que debemos de desechar el enojó de nuestras vidas.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Salmos.37:8.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Deja la ira y abandona el furor;</a:t>
            </a:r>
            <a:r>
              <a:rPr lang="es-ES" b="1" dirty="0">
                <a:latin typeface="Maiandra GD" panose="020E0502030308020204" pitchFamily="34" charset="0"/>
              </a:rPr>
              <a:t> no te irrites, sólo harías lo malo.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dejar el enojó no irritarnos porque solo haríamos lo malo.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7981D4-CD69-06C0-5B05-B98A547F7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2269"/>
            <a:ext cx="3707294" cy="55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Eclesiastes.11:10.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 tanto, aparta de tu corazón la congoja y aleja el sufrimiento de tu cuerpo,</a:t>
            </a:r>
            <a:r>
              <a:rPr lang="es-ES" b="1" dirty="0">
                <a:latin typeface="Maiandra GD" panose="020E0502030308020204" pitchFamily="34" charset="0"/>
              </a:rPr>
              <a:t> porque la mocedad y la primavera de la vida son vanidad.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es vanidad el enojó.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Acordarnos de la regla de oro.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Mateo.7:12.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 eso, todo cuanto queráis que os hagan los hombres,</a:t>
            </a:r>
            <a:r>
              <a:rPr lang="es-ES" b="1" dirty="0">
                <a:latin typeface="Maiandra GD" panose="020E0502030308020204" pitchFamily="34" charset="0"/>
              </a:rPr>
              <a:t> así también haced vosotros con ellos, porque esta es la ley y los profetas.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14F3E0-774E-4B76-E406-BDA6A2389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3" y="1262270"/>
            <a:ext cx="3720545" cy="567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0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Para no enojarnos pongamos la otra mejilla.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Lucas.6:29.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Al que te hiera en la mejilla, preséntale también la otra;</a:t>
            </a:r>
            <a:r>
              <a:rPr lang="es-ES" b="1" dirty="0">
                <a:latin typeface="Maiandra GD" panose="020E0502030308020204" pitchFamily="34" charset="0"/>
              </a:rPr>
              <a:t> y al que te quite la capa, no le niegues tampoco la túnica.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es lo que hizo Jesús.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Juan.18:22-23.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dijo esto, uno de los alguaciles que estaba cerca,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dio una bofetada a Jesús,</a:t>
            </a:r>
            <a:r>
              <a:rPr lang="es-ES" b="1" dirty="0">
                <a:latin typeface="Maiandra GD" panose="020E0502030308020204" pitchFamily="34" charset="0"/>
              </a:rPr>
              <a:t> diciendo: ¿Así respondes al sumo sacerdote?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1E01EF4-7851-CDF0-8637-1B4E71C84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2270"/>
            <a:ext cx="3707293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Jesús le respondió: Si he hablado mal, da testimonio de lo que he hablado mal;</a:t>
            </a:r>
            <a:r>
              <a:rPr lang="es-ES" b="1" dirty="0">
                <a:latin typeface="Maiandra GD" panose="020E0502030308020204" pitchFamily="34" charset="0"/>
              </a:rPr>
              <a:t> pero si hablé bien, ¿por qué me pegas?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Suframos mejor el agravio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Corintios.6:7.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que, en efecto, es ya un fallo entre vosotros el hecho de que tengáis litigios entre vosotros. ¿Por qué no sufrís mejor la injusticia?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¿Por qué no ser mejor defraudados?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4A7645-157D-E355-6811-00F0B329E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2270"/>
            <a:ext cx="3707293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¿Cómo queremos que los demás nos traten?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debemos de tratar también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ser agradecidos con Dios, una vida de gratitud y bondad ayudara a evitar el enojó contra 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amor al prójimo nos ayudara para no enojarnos.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el amor reine en nosotros y no el enojó.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0D9653-A60F-9C12-B55D-3FC9C246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" y="1262270"/>
            <a:ext cx="3677478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62270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¿COMO PODEMOS VENCER EL ENOJO?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1262270"/>
            <a:ext cx="5436703" cy="5595730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El amor al prójimo nos ayudara para no enojarnos.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amor no hace nada indebido no se irrita, no se enoja.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Corintios.13:5.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 porta indecorosamente; no busca lo suyo,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se irrita,</a:t>
            </a:r>
            <a:r>
              <a:rPr lang="es-ES" b="1" dirty="0">
                <a:latin typeface="Maiandra GD" panose="020E0502030308020204" pitchFamily="34" charset="0"/>
              </a:rPr>
              <a:t> no toma en cuenta el mal recibido;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el amor reine en nosotros y no el enojo.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24978B-865F-E880-1E3E-AEA61BCC1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" y="1262269"/>
            <a:ext cx="3619500" cy="55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4339"/>
          </a:xfrm>
          <a:solidFill>
            <a:srgbClr val="FF99CC"/>
          </a:solidFill>
        </p:spPr>
        <p:txBody>
          <a:bodyPr>
            <a:noAutofit/>
          </a:bodyPr>
          <a:lstStyle/>
          <a:p>
            <a:pPr algn="ctr"/>
            <a:r>
              <a:rPr lang="es-NI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24339"/>
            <a:ext cx="5436703" cy="59336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de evitar a toda costa enojarnos, y si no lo hemos podido evitar debemos trabajar para que allí no más se quite el enojó.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Efesios.4:26.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AIRAOS, PERO NO PEQUEIS;</a:t>
            </a:r>
            <a:r>
              <a:rPr lang="es-ES" b="1" dirty="0">
                <a:latin typeface="Maiandra GD" panose="020E0502030308020204" pitchFamily="34" charset="0"/>
              </a:rPr>
              <a:t> no se ponga el sol sobre vuestro enojo,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el enojó nos puede llevar a otros pecados.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Evitemos el enojó para no cometer otros pecados.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Venzamos el enojó y no que él nos venza a nosotros.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2FED55-374A-AE30-2A91-7EC5EA45A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924339"/>
            <a:ext cx="3627783" cy="60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Acab entonces se fue a su casa disgustado y molesto</a:t>
            </a:r>
            <a:r>
              <a:rPr lang="es-ES" b="1" dirty="0">
                <a:latin typeface="Maiandra GD" panose="020E0502030308020204" pitchFamily="34" charset="0"/>
              </a:rPr>
              <a:t> a causa de la palabra que Nabot de Jezreel le había dicho; pues dijo: No te daré la herencia de mis padres. Y se acostó en su cama, volvió su rostro y no comió.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Acab se enojó porque Nabot no le quiso vender su viña, tanto fue el enojo que ni comió,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¿Cuántas personas son así cuando se enoja ni quieren comer?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Ni hacer nada porque están enojadas.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E83A291-4997-03BB-2449-394E1692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096"/>
            <a:ext cx="361784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9ED422AC-651E-7620-5EF4-54A0943D28C7}"/>
              </a:ext>
            </a:extLst>
          </p:cNvPr>
          <p:cNvSpPr/>
          <p:nvPr/>
        </p:nvSpPr>
        <p:spPr>
          <a:xfrm>
            <a:off x="0" y="5794513"/>
            <a:ext cx="9144000" cy="106348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C7F0028-4C49-8356-13C6-3875BDBBC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Nehemias.4:1.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sucedió que cuando </a:t>
            </a:r>
            <a:r>
              <a:rPr lang="es-ES" b="1" dirty="0" err="1">
                <a:latin typeface="Maiandra GD" panose="020E0502030308020204" pitchFamily="34" charset="0"/>
              </a:rPr>
              <a:t>Sanbalat</a:t>
            </a:r>
            <a:r>
              <a:rPr lang="es-ES" b="1" dirty="0">
                <a:latin typeface="Maiandra GD" panose="020E0502030308020204" pitchFamily="34" charset="0"/>
              </a:rPr>
              <a:t> se enteró de que estábamos reedificando la muralla,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se enfureció y se enojó mucho.</a:t>
            </a:r>
            <a:r>
              <a:rPr lang="es-ES" b="1" dirty="0">
                <a:latin typeface="Maiandra GD" panose="020E0502030308020204" pitchFamily="34" charset="0"/>
              </a:rPr>
              <a:t> Y burlándose de los judíos,</a:t>
            </a:r>
          </a:p>
          <a:p>
            <a:r>
              <a:rPr lang="es-ES" b="1" dirty="0" err="1">
                <a:latin typeface="Maiandra GD" panose="020E0502030308020204" pitchFamily="34" charset="0"/>
              </a:rPr>
              <a:t>Sanbalat</a:t>
            </a:r>
            <a:r>
              <a:rPr lang="es-ES" b="1" dirty="0">
                <a:latin typeface="Maiandra GD" panose="020E0502030308020204" pitchFamily="34" charset="0"/>
              </a:rPr>
              <a:t> se enojó y se burlaba de los judíos, el enojo muchas veces hace que nos burlemos de la otra persona.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enojo es el deseo de hacer algo para dañar, perjudicar, o tomar venganza sobre alguien.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Caín con Abel.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Genesis.4:6-8.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CFD47B3-2466-9C45-E74B-92219B2E0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3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Entonces el SEÑOR dijo a Caín: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¿Por qué estás enojado,</a:t>
            </a:r>
            <a:r>
              <a:rPr lang="es-ES" b="1" dirty="0">
                <a:latin typeface="Maiandra GD" panose="020E0502030308020204" pitchFamily="34" charset="0"/>
              </a:rPr>
              <a:t> y por qué se ha demudado tu semblante?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haces bien, ¿no serás aceptado? Y si no haces bien,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el pecado yace a la puerta y te codicia,</a:t>
            </a:r>
            <a:r>
              <a:rPr lang="es-ES" b="1" dirty="0">
                <a:latin typeface="Maiandra GD" panose="020E0502030308020204" pitchFamily="34" charset="0"/>
              </a:rPr>
              <a:t> pero tú debes dominarlo.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Caín dijo a su hermano Abel: vayamos al campo. Y aconteció que cuando estaban en el campo,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Caín se levantó contra su hermano Abel y lo mató.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6E09B45-894E-821D-FEF1-F1353B5B9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18" y="964096"/>
            <a:ext cx="3737111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Igual Herodes con Juan El Bautista.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Mateo.14:3-5.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Porque Herodes había prendido a Juan,</a:t>
            </a:r>
            <a:r>
              <a:rPr lang="es-ES" b="1" dirty="0">
                <a:latin typeface="Maiandra GD" panose="020E0502030308020204" pitchFamily="34" charset="0"/>
              </a:rPr>
              <a:t> lo había atado y puesto en la cárcel por causa de Herodías, mujer de su hermano Felipe;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Juan le decía: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No te es lícito tenerla.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aunque Herodes quería matarlo,</a:t>
            </a:r>
            <a:r>
              <a:rPr lang="es-ES" b="1" dirty="0">
                <a:latin typeface="Maiandra GD" panose="020E0502030308020204" pitchFamily="34" charset="0"/>
              </a:rPr>
              <a:t> tenía miedo al pueblo, porque consideraban a Juan como un profeta.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AE47C3B-B4E6-810B-D75D-7B2A31821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4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Herodes quería matarlo porque Juan El Bautista le decía que no le era lícito tener la mujer de su hermano. Igual los judíos contra Esteban.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Hechos.7:54-60.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 oír esto,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se sintieron profundamente ofendidos,</a:t>
            </a:r>
            <a:r>
              <a:rPr lang="es-ES" b="1" dirty="0">
                <a:latin typeface="Maiandra GD" panose="020E0502030308020204" pitchFamily="34" charset="0"/>
              </a:rPr>
              <a:t> y crujían los dientes contra él.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V.55.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Pero Esteban, lleno del Espíritu Santo,</a:t>
            </a:r>
            <a:r>
              <a:rPr lang="es-ES" b="1" dirty="0">
                <a:latin typeface="Maiandra GD" panose="020E0502030308020204" pitchFamily="34" charset="0"/>
              </a:rPr>
              <a:t> fijos los ojos en el cielo, vio la gloria de Dios y a Jesús de pie a la diestra de Dios;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4EEE609-793D-C22C-D364-A220FAB2C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4096"/>
            <a:ext cx="3707294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5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8168F3-6A70-E428-6F01-5A42365F1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FF99"/>
          </a:solidFill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9C0DD01-A0B6-CB77-9345-0A79AA20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64096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¿QUE ES EL ENOJO?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F28E90F-2563-E951-4FBE-9EFE482F3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295" y="964096"/>
            <a:ext cx="5436703" cy="5893904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dijo: He aquí, veo los cielos abiertos,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al Hijo del Hombre de pie a la diestra de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Entonces ellos gritaron a gran voz,</a:t>
            </a:r>
            <a:r>
              <a:rPr lang="es-ES" b="1" dirty="0">
                <a:latin typeface="Maiandra GD" panose="020E0502030308020204" pitchFamily="34" charset="0"/>
              </a:rPr>
              <a:t> y tapándose los oídos arremetieron a una contra él.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V.58.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echándolo fuera de la ciudad, comenzaron a apedrearle;</a:t>
            </a:r>
            <a:r>
              <a:rPr lang="es-ES" b="1" dirty="0">
                <a:latin typeface="Maiandra GD" panose="020E0502030308020204" pitchFamily="34" charset="0"/>
              </a:rPr>
              <a:t> y los testigos pusieron sus mantos a los pies de un joven llamado Saulo.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B02584-C838-5BDD-EC61-E364EDA1C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964096"/>
            <a:ext cx="3752851" cy="58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163</TotalTime>
  <Words>3157</Words>
  <Application>Microsoft Office PowerPoint</Application>
  <PresentationFormat>Presentación en pantalla (4:3)</PresentationFormat>
  <Paragraphs>241</Paragraphs>
  <Slides>40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Maiandra GD</vt:lpstr>
      <vt:lpstr>Tema de Office</vt:lpstr>
      <vt:lpstr>COMO EVITAR EL ENOJO.</vt:lpstr>
      <vt:lpstr>INTRODUCCIÓN:</vt:lpstr>
      <vt:lpstr>¿QUE ES EL ENOJO?</vt:lpstr>
      <vt:lpstr>¿QUE ES EL ENOJO?</vt:lpstr>
      <vt:lpstr>¿QUE ES EL ENOJO?</vt:lpstr>
      <vt:lpstr>¿QUE ES EL ENOJO?</vt:lpstr>
      <vt:lpstr>¿QUE ES EL ENOJO?</vt:lpstr>
      <vt:lpstr>¿QUE ES EL ENOJO?</vt:lpstr>
      <vt:lpstr>¿QUE ES EL ENOJO?</vt:lpstr>
      <vt:lpstr>¿QUE ES EL ENOJO?</vt:lpstr>
      <vt:lpstr>¿QUE ES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¿POR QUE ES MALO EL ENOJO?</vt:lpstr>
      <vt:lpstr>EJEMPLOS DE PERSONAS ENOJADAS.</vt:lpstr>
      <vt:lpstr>EJEMPLOS DE PERSONAS ENOJADAS.</vt:lpstr>
      <vt:lpstr>EJEMPLOS DE PERSONAS ENOJADAS.</vt:lpstr>
      <vt:lpstr>EJEMPLOS DE PERSONAS ENOJADAS.</vt:lpstr>
      <vt:lpstr>EJEMPLOS DE PERSONAS ENOJADAS.</vt:lpstr>
      <vt:lpstr>EJEMPLOS DE PERSONAS ENOJADAS.</vt:lpstr>
      <vt:lpstr>EJEMPLOS DE PERSONAS ENOJADAS.</vt:lpstr>
      <vt:lpstr>EJEMPLOS DE PERSONAS ENOJADAS.</vt:lpstr>
      <vt:lpstr>EJEMPLOS DE PERSONAS ENOJADAS.</vt:lpstr>
      <vt:lpstr>¿COMO PODEMOS VENCER EL ENOJO?</vt:lpstr>
      <vt:lpstr>¿COMO PODEMOS VENCER EL ENOJO?</vt:lpstr>
      <vt:lpstr>¿COMO PODEMOS VENCER EL ENOJO?</vt:lpstr>
      <vt:lpstr>¿COMO PODEMOS VENCER EL ENOJO?</vt:lpstr>
      <vt:lpstr>¿COMO PODEMOS VENCER EL ENOJO?</vt:lpstr>
      <vt:lpstr>¿COMO PODEMOS VENCER EL ENOJO?</vt:lpstr>
      <vt:lpstr>¿COMO PODEMOS VENCER EL ENOJO?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EVITAR EL ENOJO.</dc:title>
  <dc:creator>MARIO MORENO</dc:creator>
  <cp:lastModifiedBy>MARIO MORENO</cp:lastModifiedBy>
  <cp:revision>11</cp:revision>
  <dcterms:created xsi:type="dcterms:W3CDTF">2023-07-03T23:31:39Z</dcterms:created>
  <dcterms:modified xsi:type="dcterms:W3CDTF">2024-04-22T01:51:24Z</dcterms:modified>
</cp:coreProperties>
</file>