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0" r:id="rId2"/>
    <p:sldId id="321" r:id="rId3"/>
    <p:sldId id="264" r:id="rId4"/>
    <p:sldId id="265" r:id="rId5"/>
    <p:sldId id="266" r:id="rId6"/>
    <p:sldId id="322" r:id="rId7"/>
    <p:sldId id="267" r:id="rId8"/>
    <p:sldId id="325" r:id="rId9"/>
    <p:sldId id="323" r:id="rId10"/>
    <p:sldId id="327" r:id="rId11"/>
    <p:sldId id="268" r:id="rId12"/>
    <p:sldId id="259" r:id="rId13"/>
    <p:sldId id="269" r:id="rId14"/>
    <p:sldId id="270" r:id="rId15"/>
    <p:sldId id="260" r:id="rId16"/>
    <p:sldId id="271" r:id="rId17"/>
    <p:sldId id="261" r:id="rId18"/>
    <p:sldId id="324" r:id="rId19"/>
    <p:sldId id="272" r:id="rId20"/>
    <p:sldId id="262" r:id="rId21"/>
    <p:sldId id="274" r:id="rId22"/>
    <p:sldId id="275" r:id="rId23"/>
    <p:sldId id="326" r:id="rId24"/>
    <p:sldId id="319" r:id="rId25"/>
    <p:sldId id="263" r:id="rId26"/>
  </p:sldIdLst>
  <p:sldSz cx="9144000" cy="6858000" type="screen4x3"/>
  <p:notesSz cx="6858000" cy="9144000"/>
  <p:defaultTextStyle>
    <a:defPPr>
      <a:defRPr lang="es-N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FF3399"/>
    <a:srgbClr val="FF99CC"/>
    <a:srgbClr val="FF33CC"/>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1460"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NI"/>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NI"/>
          </a:p>
        </p:txBody>
      </p:sp>
      <p:sp>
        <p:nvSpPr>
          <p:cNvPr id="4" name="3 Marcador de fecha"/>
          <p:cNvSpPr>
            <a:spLocks noGrp="1"/>
          </p:cNvSpPr>
          <p:nvPr>
            <p:ph type="dt" sz="half" idx="10"/>
          </p:nvPr>
        </p:nvSpPr>
        <p:spPr/>
        <p:txBody>
          <a:bodyPr/>
          <a:lstStyle/>
          <a:p>
            <a:fld id="{0DD26533-2D69-4A11-8BA6-79150195951D}" type="datetimeFigureOut">
              <a:rPr lang="es-NI" smtClean="0"/>
              <a:pPr/>
              <a:t>3/5/2024</a:t>
            </a:fld>
            <a:endParaRPr lang="es-NI"/>
          </a:p>
        </p:txBody>
      </p:sp>
      <p:sp>
        <p:nvSpPr>
          <p:cNvPr id="5" name="4 Marcador de pie de página"/>
          <p:cNvSpPr>
            <a:spLocks noGrp="1"/>
          </p:cNvSpPr>
          <p:nvPr>
            <p:ph type="ftr" sz="quarter" idx="11"/>
          </p:nvPr>
        </p:nvSpPr>
        <p:spPr/>
        <p:txBody>
          <a:bodyPr/>
          <a:lstStyle/>
          <a:p>
            <a:endParaRPr lang="es-NI"/>
          </a:p>
        </p:txBody>
      </p:sp>
      <p:sp>
        <p:nvSpPr>
          <p:cNvPr id="6" name="5 Marcador de número de diapositiva"/>
          <p:cNvSpPr>
            <a:spLocks noGrp="1"/>
          </p:cNvSpPr>
          <p:nvPr>
            <p:ph type="sldNum" sz="quarter" idx="12"/>
          </p:nvPr>
        </p:nvSpPr>
        <p:spPr/>
        <p:txBody>
          <a:bodyPr/>
          <a:lstStyle/>
          <a:p>
            <a:fld id="{E188CCC7-7991-47A8-8882-673E929A5613}" type="slidenum">
              <a:rPr lang="es-NI" smtClean="0"/>
              <a:pPr/>
              <a:t>‹Nº›</a:t>
            </a:fld>
            <a:endParaRPr lang="es-N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NI"/>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3 Marcador de fecha"/>
          <p:cNvSpPr>
            <a:spLocks noGrp="1"/>
          </p:cNvSpPr>
          <p:nvPr>
            <p:ph type="dt" sz="half" idx="10"/>
          </p:nvPr>
        </p:nvSpPr>
        <p:spPr/>
        <p:txBody>
          <a:bodyPr/>
          <a:lstStyle/>
          <a:p>
            <a:fld id="{0DD26533-2D69-4A11-8BA6-79150195951D}" type="datetimeFigureOut">
              <a:rPr lang="es-NI" smtClean="0"/>
              <a:pPr/>
              <a:t>3/5/2024</a:t>
            </a:fld>
            <a:endParaRPr lang="es-NI"/>
          </a:p>
        </p:txBody>
      </p:sp>
      <p:sp>
        <p:nvSpPr>
          <p:cNvPr id="5" name="4 Marcador de pie de página"/>
          <p:cNvSpPr>
            <a:spLocks noGrp="1"/>
          </p:cNvSpPr>
          <p:nvPr>
            <p:ph type="ftr" sz="quarter" idx="11"/>
          </p:nvPr>
        </p:nvSpPr>
        <p:spPr/>
        <p:txBody>
          <a:bodyPr/>
          <a:lstStyle/>
          <a:p>
            <a:endParaRPr lang="es-NI"/>
          </a:p>
        </p:txBody>
      </p:sp>
      <p:sp>
        <p:nvSpPr>
          <p:cNvPr id="6" name="5 Marcador de número de diapositiva"/>
          <p:cNvSpPr>
            <a:spLocks noGrp="1"/>
          </p:cNvSpPr>
          <p:nvPr>
            <p:ph type="sldNum" sz="quarter" idx="12"/>
          </p:nvPr>
        </p:nvSpPr>
        <p:spPr/>
        <p:txBody>
          <a:bodyPr/>
          <a:lstStyle/>
          <a:p>
            <a:fld id="{E188CCC7-7991-47A8-8882-673E929A5613}" type="slidenum">
              <a:rPr lang="es-NI" smtClean="0"/>
              <a:pPr/>
              <a:t>‹Nº›</a:t>
            </a:fld>
            <a:endParaRPr lang="es-N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NI"/>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3 Marcador de fecha"/>
          <p:cNvSpPr>
            <a:spLocks noGrp="1"/>
          </p:cNvSpPr>
          <p:nvPr>
            <p:ph type="dt" sz="half" idx="10"/>
          </p:nvPr>
        </p:nvSpPr>
        <p:spPr/>
        <p:txBody>
          <a:bodyPr/>
          <a:lstStyle/>
          <a:p>
            <a:fld id="{0DD26533-2D69-4A11-8BA6-79150195951D}" type="datetimeFigureOut">
              <a:rPr lang="es-NI" smtClean="0"/>
              <a:pPr/>
              <a:t>3/5/2024</a:t>
            </a:fld>
            <a:endParaRPr lang="es-NI"/>
          </a:p>
        </p:txBody>
      </p:sp>
      <p:sp>
        <p:nvSpPr>
          <p:cNvPr id="5" name="4 Marcador de pie de página"/>
          <p:cNvSpPr>
            <a:spLocks noGrp="1"/>
          </p:cNvSpPr>
          <p:nvPr>
            <p:ph type="ftr" sz="quarter" idx="11"/>
          </p:nvPr>
        </p:nvSpPr>
        <p:spPr/>
        <p:txBody>
          <a:bodyPr/>
          <a:lstStyle/>
          <a:p>
            <a:endParaRPr lang="es-NI"/>
          </a:p>
        </p:txBody>
      </p:sp>
      <p:sp>
        <p:nvSpPr>
          <p:cNvPr id="6" name="5 Marcador de número de diapositiva"/>
          <p:cNvSpPr>
            <a:spLocks noGrp="1"/>
          </p:cNvSpPr>
          <p:nvPr>
            <p:ph type="sldNum" sz="quarter" idx="12"/>
          </p:nvPr>
        </p:nvSpPr>
        <p:spPr/>
        <p:txBody>
          <a:bodyPr/>
          <a:lstStyle/>
          <a:p>
            <a:fld id="{E188CCC7-7991-47A8-8882-673E929A5613}" type="slidenum">
              <a:rPr lang="es-NI" smtClean="0"/>
              <a:pPr/>
              <a:t>‹Nº›</a:t>
            </a:fld>
            <a:endParaRPr lang="es-NI"/>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Número de diapositiva">
            <a:extLst>
              <a:ext uri="{FF2B5EF4-FFF2-40B4-BE49-F238E27FC236}">
                <a16:creationId xmlns:a16="http://schemas.microsoft.com/office/drawing/2014/main" id="{9509371E-2EA5-697C-664D-1AC1B9C6D04A}"/>
              </a:ext>
            </a:extLst>
          </p:cNvPr>
          <p:cNvSpPr txBox="1">
            <a:spLocks noGrp="1"/>
          </p:cNvSpPr>
          <p:nvPr>
            <p:ph type="sldNum" sz="quarter" idx="10"/>
          </p:nvPr>
        </p:nvSpPr>
        <p:spPr>
          <a:xfrm>
            <a:off x="4446588" y="6330952"/>
            <a:ext cx="241300" cy="258763"/>
          </a:xfrm>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a:lstStyle>
            <a:lvl1pPr>
              <a:defRPr>
                <a:solidFill>
                  <a:srgbClr val="6F6A5A"/>
                </a:solidFill>
                <a:latin typeface="Cochin"/>
                <a:ea typeface="Cochin"/>
                <a:cs typeface="Cochin"/>
                <a:sym typeface="Cochin"/>
              </a:defRPr>
            </a:lvl1pPr>
          </a:lstStyle>
          <a:p>
            <a:fld id="{252D97F6-1B40-4E0E-916B-E7E84456EDA4}" type="slidenum">
              <a:rPr lang="es-NI" altLang="es-NI"/>
              <a:pPr/>
              <a:t>‹Nº›</a:t>
            </a:fld>
            <a:endParaRPr lang="es-NI" altLang="es-NI"/>
          </a:p>
        </p:txBody>
      </p:sp>
    </p:spTree>
    <p:extLst>
      <p:ext uri="{BB962C8B-B14F-4D97-AF65-F5344CB8AC3E}">
        <p14:creationId xmlns:p14="http://schemas.microsoft.com/office/powerpoint/2010/main" val="9746624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NI"/>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3 Marcador de fecha"/>
          <p:cNvSpPr>
            <a:spLocks noGrp="1"/>
          </p:cNvSpPr>
          <p:nvPr>
            <p:ph type="dt" sz="half" idx="10"/>
          </p:nvPr>
        </p:nvSpPr>
        <p:spPr/>
        <p:txBody>
          <a:bodyPr/>
          <a:lstStyle/>
          <a:p>
            <a:fld id="{0DD26533-2D69-4A11-8BA6-79150195951D}" type="datetimeFigureOut">
              <a:rPr lang="es-NI" smtClean="0"/>
              <a:pPr/>
              <a:t>3/5/2024</a:t>
            </a:fld>
            <a:endParaRPr lang="es-NI"/>
          </a:p>
        </p:txBody>
      </p:sp>
      <p:sp>
        <p:nvSpPr>
          <p:cNvPr id="5" name="4 Marcador de pie de página"/>
          <p:cNvSpPr>
            <a:spLocks noGrp="1"/>
          </p:cNvSpPr>
          <p:nvPr>
            <p:ph type="ftr" sz="quarter" idx="11"/>
          </p:nvPr>
        </p:nvSpPr>
        <p:spPr/>
        <p:txBody>
          <a:bodyPr/>
          <a:lstStyle/>
          <a:p>
            <a:endParaRPr lang="es-NI"/>
          </a:p>
        </p:txBody>
      </p:sp>
      <p:sp>
        <p:nvSpPr>
          <p:cNvPr id="6" name="5 Marcador de número de diapositiva"/>
          <p:cNvSpPr>
            <a:spLocks noGrp="1"/>
          </p:cNvSpPr>
          <p:nvPr>
            <p:ph type="sldNum" sz="quarter" idx="12"/>
          </p:nvPr>
        </p:nvSpPr>
        <p:spPr/>
        <p:txBody>
          <a:bodyPr/>
          <a:lstStyle/>
          <a:p>
            <a:fld id="{E188CCC7-7991-47A8-8882-673E929A5613}" type="slidenum">
              <a:rPr lang="es-NI" smtClean="0"/>
              <a:pPr/>
              <a:t>‹Nº›</a:t>
            </a:fld>
            <a:endParaRPr lang="es-N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NI"/>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0DD26533-2D69-4A11-8BA6-79150195951D}" type="datetimeFigureOut">
              <a:rPr lang="es-NI" smtClean="0"/>
              <a:pPr/>
              <a:t>3/5/2024</a:t>
            </a:fld>
            <a:endParaRPr lang="es-NI"/>
          </a:p>
        </p:txBody>
      </p:sp>
      <p:sp>
        <p:nvSpPr>
          <p:cNvPr id="5" name="4 Marcador de pie de página"/>
          <p:cNvSpPr>
            <a:spLocks noGrp="1"/>
          </p:cNvSpPr>
          <p:nvPr>
            <p:ph type="ftr" sz="quarter" idx="11"/>
          </p:nvPr>
        </p:nvSpPr>
        <p:spPr/>
        <p:txBody>
          <a:bodyPr/>
          <a:lstStyle/>
          <a:p>
            <a:endParaRPr lang="es-NI"/>
          </a:p>
        </p:txBody>
      </p:sp>
      <p:sp>
        <p:nvSpPr>
          <p:cNvPr id="6" name="5 Marcador de número de diapositiva"/>
          <p:cNvSpPr>
            <a:spLocks noGrp="1"/>
          </p:cNvSpPr>
          <p:nvPr>
            <p:ph type="sldNum" sz="quarter" idx="12"/>
          </p:nvPr>
        </p:nvSpPr>
        <p:spPr/>
        <p:txBody>
          <a:bodyPr/>
          <a:lstStyle/>
          <a:p>
            <a:fld id="{E188CCC7-7991-47A8-8882-673E929A5613}" type="slidenum">
              <a:rPr lang="es-NI" smtClean="0"/>
              <a:pPr/>
              <a:t>‹Nº›</a:t>
            </a:fld>
            <a:endParaRPr lang="es-NI"/>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NI"/>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5" name="4 Marcador de fecha"/>
          <p:cNvSpPr>
            <a:spLocks noGrp="1"/>
          </p:cNvSpPr>
          <p:nvPr>
            <p:ph type="dt" sz="half" idx="10"/>
          </p:nvPr>
        </p:nvSpPr>
        <p:spPr/>
        <p:txBody>
          <a:bodyPr/>
          <a:lstStyle/>
          <a:p>
            <a:fld id="{0DD26533-2D69-4A11-8BA6-79150195951D}" type="datetimeFigureOut">
              <a:rPr lang="es-NI" smtClean="0"/>
              <a:pPr/>
              <a:t>3/5/2024</a:t>
            </a:fld>
            <a:endParaRPr lang="es-NI"/>
          </a:p>
        </p:txBody>
      </p:sp>
      <p:sp>
        <p:nvSpPr>
          <p:cNvPr id="6" name="5 Marcador de pie de página"/>
          <p:cNvSpPr>
            <a:spLocks noGrp="1"/>
          </p:cNvSpPr>
          <p:nvPr>
            <p:ph type="ftr" sz="quarter" idx="11"/>
          </p:nvPr>
        </p:nvSpPr>
        <p:spPr/>
        <p:txBody>
          <a:bodyPr/>
          <a:lstStyle/>
          <a:p>
            <a:endParaRPr lang="es-NI"/>
          </a:p>
        </p:txBody>
      </p:sp>
      <p:sp>
        <p:nvSpPr>
          <p:cNvPr id="7" name="6 Marcador de número de diapositiva"/>
          <p:cNvSpPr>
            <a:spLocks noGrp="1"/>
          </p:cNvSpPr>
          <p:nvPr>
            <p:ph type="sldNum" sz="quarter" idx="12"/>
          </p:nvPr>
        </p:nvSpPr>
        <p:spPr/>
        <p:txBody>
          <a:bodyPr/>
          <a:lstStyle/>
          <a:p>
            <a:fld id="{E188CCC7-7991-47A8-8882-673E929A5613}" type="slidenum">
              <a:rPr lang="es-NI" smtClean="0"/>
              <a:pPr/>
              <a:t>‹Nº›</a:t>
            </a:fld>
            <a:endParaRPr lang="es-N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NI"/>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7" name="6 Marcador de fecha"/>
          <p:cNvSpPr>
            <a:spLocks noGrp="1"/>
          </p:cNvSpPr>
          <p:nvPr>
            <p:ph type="dt" sz="half" idx="10"/>
          </p:nvPr>
        </p:nvSpPr>
        <p:spPr/>
        <p:txBody>
          <a:bodyPr/>
          <a:lstStyle/>
          <a:p>
            <a:fld id="{0DD26533-2D69-4A11-8BA6-79150195951D}" type="datetimeFigureOut">
              <a:rPr lang="es-NI" smtClean="0"/>
              <a:pPr/>
              <a:t>3/5/2024</a:t>
            </a:fld>
            <a:endParaRPr lang="es-NI"/>
          </a:p>
        </p:txBody>
      </p:sp>
      <p:sp>
        <p:nvSpPr>
          <p:cNvPr id="8" name="7 Marcador de pie de página"/>
          <p:cNvSpPr>
            <a:spLocks noGrp="1"/>
          </p:cNvSpPr>
          <p:nvPr>
            <p:ph type="ftr" sz="quarter" idx="11"/>
          </p:nvPr>
        </p:nvSpPr>
        <p:spPr/>
        <p:txBody>
          <a:bodyPr/>
          <a:lstStyle/>
          <a:p>
            <a:endParaRPr lang="es-NI"/>
          </a:p>
        </p:txBody>
      </p:sp>
      <p:sp>
        <p:nvSpPr>
          <p:cNvPr id="9" name="8 Marcador de número de diapositiva"/>
          <p:cNvSpPr>
            <a:spLocks noGrp="1"/>
          </p:cNvSpPr>
          <p:nvPr>
            <p:ph type="sldNum" sz="quarter" idx="12"/>
          </p:nvPr>
        </p:nvSpPr>
        <p:spPr/>
        <p:txBody>
          <a:bodyPr/>
          <a:lstStyle/>
          <a:p>
            <a:fld id="{E188CCC7-7991-47A8-8882-673E929A5613}" type="slidenum">
              <a:rPr lang="es-NI" smtClean="0"/>
              <a:pPr/>
              <a:t>‹Nº›</a:t>
            </a:fld>
            <a:endParaRPr lang="es-N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NI"/>
          </a:p>
        </p:txBody>
      </p:sp>
      <p:sp>
        <p:nvSpPr>
          <p:cNvPr id="3" name="2 Marcador de fecha"/>
          <p:cNvSpPr>
            <a:spLocks noGrp="1"/>
          </p:cNvSpPr>
          <p:nvPr>
            <p:ph type="dt" sz="half" idx="10"/>
          </p:nvPr>
        </p:nvSpPr>
        <p:spPr/>
        <p:txBody>
          <a:bodyPr/>
          <a:lstStyle/>
          <a:p>
            <a:fld id="{0DD26533-2D69-4A11-8BA6-79150195951D}" type="datetimeFigureOut">
              <a:rPr lang="es-NI" smtClean="0"/>
              <a:pPr/>
              <a:t>3/5/2024</a:t>
            </a:fld>
            <a:endParaRPr lang="es-NI"/>
          </a:p>
        </p:txBody>
      </p:sp>
      <p:sp>
        <p:nvSpPr>
          <p:cNvPr id="4" name="3 Marcador de pie de página"/>
          <p:cNvSpPr>
            <a:spLocks noGrp="1"/>
          </p:cNvSpPr>
          <p:nvPr>
            <p:ph type="ftr" sz="quarter" idx="11"/>
          </p:nvPr>
        </p:nvSpPr>
        <p:spPr/>
        <p:txBody>
          <a:bodyPr/>
          <a:lstStyle/>
          <a:p>
            <a:endParaRPr lang="es-NI"/>
          </a:p>
        </p:txBody>
      </p:sp>
      <p:sp>
        <p:nvSpPr>
          <p:cNvPr id="5" name="4 Marcador de número de diapositiva"/>
          <p:cNvSpPr>
            <a:spLocks noGrp="1"/>
          </p:cNvSpPr>
          <p:nvPr>
            <p:ph type="sldNum" sz="quarter" idx="12"/>
          </p:nvPr>
        </p:nvSpPr>
        <p:spPr/>
        <p:txBody>
          <a:bodyPr/>
          <a:lstStyle/>
          <a:p>
            <a:fld id="{E188CCC7-7991-47A8-8882-673E929A5613}" type="slidenum">
              <a:rPr lang="es-NI" smtClean="0"/>
              <a:pPr/>
              <a:t>‹Nº›</a:t>
            </a:fld>
            <a:endParaRPr lang="es-N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DD26533-2D69-4A11-8BA6-79150195951D}" type="datetimeFigureOut">
              <a:rPr lang="es-NI" smtClean="0"/>
              <a:pPr/>
              <a:t>3/5/2024</a:t>
            </a:fld>
            <a:endParaRPr lang="es-NI"/>
          </a:p>
        </p:txBody>
      </p:sp>
      <p:sp>
        <p:nvSpPr>
          <p:cNvPr id="3" name="2 Marcador de pie de página"/>
          <p:cNvSpPr>
            <a:spLocks noGrp="1"/>
          </p:cNvSpPr>
          <p:nvPr>
            <p:ph type="ftr" sz="quarter" idx="11"/>
          </p:nvPr>
        </p:nvSpPr>
        <p:spPr/>
        <p:txBody>
          <a:bodyPr/>
          <a:lstStyle/>
          <a:p>
            <a:endParaRPr lang="es-NI"/>
          </a:p>
        </p:txBody>
      </p:sp>
      <p:sp>
        <p:nvSpPr>
          <p:cNvPr id="4" name="3 Marcador de número de diapositiva"/>
          <p:cNvSpPr>
            <a:spLocks noGrp="1"/>
          </p:cNvSpPr>
          <p:nvPr>
            <p:ph type="sldNum" sz="quarter" idx="12"/>
          </p:nvPr>
        </p:nvSpPr>
        <p:spPr/>
        <p:txBody>
          <a:bodyPr/>
          <a:lstStyle/>
          <a:p>
            <a:fld id="{E188CCC7-7991-47A8-8882-673E929A5613}" type="slidenum">
              <a:rPr lang="es-NI" smtClean="0"/>
              <a:pPr/>
              <a:t>‹Nº›</a:t>
            </a:fld>
            <a:endParaRPr lang="es-N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NI"/>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0DD26533-2D69-4A11-8BA6-79150195951D}" type="datetimeFigureOut">
              <a:rPr lang="es-NI" smtClean="0"/>
              <a:pPr/>
              <a:t>3/5/2024</a:t>
            </a:fld>
            <a:endParaRPr lang="es-NI"/>
          </a:p>
        </p:txBody>
      </p:sp>
      <p:sp>
        <p:nvSpPr>
          <p:cNvPr id="6" name="5 Marcador de pie de página"/>
          <p:cNvSpPr>
            <a:spLocks noGrp="1"/>
          </p:cNvSpPr>
          <p:nvPr>
            <p:ph type="ftr" sz="quarter" idx="11"/>
          </p:nvPr>
        </p:nvSpPr>
        <p:spPr/>
        <p:txBody>
          <a:bodyPr/>
          <a:lstStyle/>
          <a:p>
            <a:endParaRPr lang="es-NI"/>
          </a:p>
        </p:txBody>
      </p:sp>
      <p:sp>
        <p:nvSpPr>
          <p:cNvPr id="7" name="6 Marcador de número de diapositiva"/>
          <p:cNvSpPr>
            <a:spLocks noGrp="1"/>
          </p:cNvSpPr>
          <p:nvPr>
            <p:ph type="sldNum" sz="quarter" idx="12"/>
          </p:nvPr>
        </p:nvSpPr>
        <p:spPr/>
        <p:txBody>
          <a:bodyPr/>
          <a:lstStyle/>
          <a:p>
            <a:fld id="{E188CCC7-7991-47A8-8882-673E929A5613}" type="slidenum">
              <a:rPr lang="es-NI" smtClean="0"/>
              <a:pPr/>
              <a:t>‹Nº›</a:t>
            </a:fld>
            <a:endParaRPr lang="es-N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NI"/>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NI"/>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0DD26533-2D69-4A11-8BA6-79150195951D}" type="datetimeFigureOut">
              <a:rPr lang="es-NI" smtClean="0"/>
              <a:pPr/>
              <a:t>3/5/2024</a:t>
            </a:fld>
            <a:endParaRPr lang="es-NI"/>
          </a:p>
        </p:txBody>
      </p:sp>
      <p:sp>
        <p:nvSpPr>
          <p:cNvPr id="6" name="5 Marcador de pie de página"/>
          <p:cNvSpPr>
            <a:spLocks noGrp="1"/>
          </p:cNvSpPr>
          <p:nvPr>
            <p:ph type="ftr" sz="quarter" idx="11"/>
          </p:nvPr>
        </p:nvSpPr>
        <p:spPr/>
        <p:txBody>
          <a:bodyPr/>
          <a:lstStyle/>
          <a:p>
            <a:endParaRPr lang="es-NI"/>
          </a:p>
        </p:txBody>
      </p:sp>
      <p:sp>
        <p:nvSpPr>
          <p:cNvPr id="7" name="6 Marcador de número de diapositiva"/>
          <p:cNvSpPr>
            <a:spLocks noGrp="1"/>
          </p:cNvSpPr>
          <p:nvPr>
            <p:ph type="sldNum" sz="quarter" idx="12"/>
          </p:nvPr>
        </p:nvSpPr>
        <p:spPr/>
        <p:txBody>
          <a:bodyPr/>
          <a:lstStyle/>
          <a:p>
            <a:fld id="{E188CCC7-7991-47A8-8882-673E929A5613}" type="slidenum">
              <a:rPr lang="es-NI" smtClean="0"/>
              <a:pPr/>
              <a:t>‹Nº›</a:t>
            </a:fld>
            <a:endParaRPr lang="es-N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NI"/>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NI"/>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D26533-2D69-4A11-8BA6-79150195951D}" type="datetimeFigureOut">
              <a:rPr lang="es-NI" smtClean="0"/>
              <a:pPr/>
              <a:t>3/5/2024</a:t>
            </a:fld>
            <a:endParaRPr lang="es-NI"/>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NI"/>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8CCC7-7991-47A8-8882-673E929A5613}" type="slidenum">
              <a:rPr lang="es-NI" smtClean="0"/>
              <a:pPr/>
              <a:t>‹Nº›</a:t>
            </a:fld>
            <a:endParaRPr lang="es-N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N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17.gif"/></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gif"/></Relationships>
</file>

<file path=ppt/slides/_rels/slide1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bin"/><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2.xml"/><Relationship Id="rId5" Type="http://schemas.openxmlformats.org/officeDocument/2006/relationships/image" Target="../media/image33.jp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E6BE555-70FC-D52E-75BB-C58C237B0C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A5F683C3-B4AF-4AC3-FE18-27E124F90D49}"/>
              </a:ext>
            </a:extLst>
          </p:cNvPr>
          <p:cNvSpPr>
            <a:spLocks noGrp="1"/>
          </p:cNvSpPr>
          <p:nvPr>
            <p:ph type="title"/>
          </p:nvPr>
        </p:nvSpPr>
        <p:spPr>
          <a:xfrm>
            <a:off x="0" y="20638"/>
            <a:ext cx="9144000" cy="1143000"/>
          </a:xfrm>
          <a:solidFill>
            <a:srgbClr val="7030A0"/>
          </a:solidFill>
        </p:spPr>
        <p:txBody>
          <a:bodyPr/>
          <a:lstStyle/>
          <a:p>
            <a:r>
              <a:rPr lang="es-ES" b="1" u="sng" dirty="0">
                <a:solidFill>
                  <a:schemeClr val="bg1"/>
                </a:solidFill>
                <a:effectLst>
                  <a:outerShdw blurRad="38100" dist="38100" dir="2700000" algn="tl">
                    <a:srgbClr val="000000">
                      <a:alpha val="43137"/>
                    </a:srgbClr>
                  </a:outerShdw>
                </a:effectLst>
                <a:latin typeface="Maiandra GD" panose="020E0502030308020204" pitchFamily="34" charset="0"/>
              </a:rPr>
              <a:t>COMO HACER ENOJAR A DIOS.</a:t>
            </a:r>
          </a:p>
        </p:txBody>
      </p:sp>
      <p:sp>
        <p:nvSpPr>
          <p:cNvPr id="3" name="Marcador de contenido 2">
            <a:extLst>
              <a:ext uri="{FF2B5EF4-FFF2-40B4-BE49-F238E27FC236}">
                <a16:creationId xmlns:a16="http://schemas.microsoft.com/office/drawing/2014/main" id="{D55337BE-85EB-D62D-9DD6-6D563882C7C3}"/>
              </a:ext>
            </a:extLst>
          </p:cNvPr>
          <p:cNvSpPr>
            <a:spLocks noGrp="1"/>
          </p:cNvSpPr>
          <p:nvPr>
            <p:ph idx="1"/>
          </p:nvPr>
        </p:nvSpPr>
        <p:spPr>
          <a:xfrm>
            <a:off x="0" y="1163638"/>
            <a:ext cx="9144000" cy="5694362"/>
          </a:xfrm>
        </p:spPr>
        <p:txBody>
          <a:bodyPr>
            <a:normAutofit fontScale="92500" lnSpcReduction="10000"/>
          </a:bodyPr>
          <a:lstStyle/>
          <a:p>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INTRODUCCION:</a:t>
            </a:r>
          </a:p>
          <a:p>
            <a:r>
              <a:rPr lang="es-ES" b="1" dirty="0">
                <a:solidFill>
                  <a:schemeClr val="bg1"/>
                </a:solidFill>
                <a:latin typeface="Maiandra GD" panose="020E0502030308020204" pitchFamily="34" charset="0"/>
              </a:rPr>
              <a:t>Hay muchas maneras por las cuales Dios se enoja con Él ser humano, y con sus siervos. Pensamos que Dios nunca se enoja o que no puede enojarse, pero no es así.</a:t>
            </a:r>
          </a:p>
          <a:p>
            <a:r>
              <a:rPr lang="es-ES" b="1" dirty="0">
                <a:solidFill>
                  <a:schemeClr val="bg1"/>
                </a:solidFill>
                <a:latin typeface="Maiandra GD" panose="020E0502030308020204" pitchFamily="34" charset="0"/>
              </a:rPr>
              <a:t>Hay muchas cosas que enojan a Dios y tenemos que tener mucho cuidado si no queremos que Dios se enoje contra nosotros.</a:t>
            </a:r>
          </a:p>
          <a:p>
            <a:r>
              <a:rPr lang="es-ES" b="1" dirty="0">
                <a:solidFill>
                  <a:schemeClr val="bg1"/>
                </a:solidFill>
                <a:latin typeface="Maiandra GD" panose="020E0502030308020204" pitchFamily="34" charset="0"/>
              </a:rPr>
              <a:t>Dios es un Dios bondadoso, pero también es un Dios severo, así que debemos de estar alerta para no enojar a Dios. </a:t>
            </a:r>
          </a:p>
          <a:p>
            <a:pPr algn="ctr"/>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Romanos.11:22.</a:t>
            </a:r>
            <a:r>
              <a:rPr lang="es-ES" b="1" u="sng" dirty="0">
                <a:solidFill>
                  <a:schemeClr val="bg1"/>
                </a:solidFill>
                <a:highlight>
                  <a:srgbClr val="000080"/>
                </a:highlight>
                <a:latin typeface="Maiandra GD" panose="020E0502030308020204" pitchFamily="34" charset="0"/>
              </a:rPr>
              <a:t> </a:t>
            </a:r>
          </a:p>
        </p:txBody>
      </p:sp>
    </p:spTree>
    <p:extLst>
      <p:ext uri="{BB962C8B-B14F-4D97-AF65-F5344CB8AC3E}">
        <p14:creationId xmlns:p14="http://schemas.microsoft.com/office/powerpoint/2010/main" val="243500634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096F615-CD63-4976-0017-FD59B4F2C11B}"/>
              </a:ext>
            </a:extLst>
          </p:cNvPr>
          <p:cNvPicPr>
            <a:picLocks noChangeAspect="1"/>
          </p:cNvPicPr>
          <p:nvPr/>
        </p:nvPicPr>
        <p:blipFill>
          <a:blip r:embed="rId2"/>
          <a:stretch>
            <a:fillRect/>
          </a:stretch>
        </p:blipFill>
        <p:spPr>
          <a:xfrm>
            <a:off x="0" y="-1"/>
            <a:ext cx="9144000" cy="6857999"/>
          </a:xfrm>
          <a:prstGeom prst="rect">
            <a:avLst/>
          </a:prstGeom>
        </p:spPr>
      </p:pic>
      <p:sp>
        <p:nvSpPr>
          <p:cNvPr id="3" name="Marcador de contenido 2">
            <a:extLst>
              <a:ext uri="{FF2B5EF4-FFF2-40B4-BE49-F238E27FC236}">
                <a16:creationId xmlns:a16="http://schemas.microsoft.com/office/drawing/2014/main" id="{CF9FD541-B1E0-1399-9F2E-1297602E75BC}"/>
              </a:ext>
            </a:extLst>
          </p:cNvPr>
          <p:cNvSpPr>
            <a:spLocks noGrp="1"/>
          </p:cNvSpPr>
          <p:nvPr>
            <p:ph idx="1"/>
          </p:nvPr>
        </p:nvSpPr>
        <p:spPr>
          <a:xfrm>
            <a:off x="0" y="1"/>
            <a:ext cx="9144000" cy="2924943"/>
          </a:xfrm>
        </p:spPr>
        <p:txBody>
          <a:bodyPr>
            <a:normAutofit/>
          </a:bodyPr>
          <a:lstStyle/>
          <a:p>
            <a:r>
              <a:rPr lang="es-ES" b="1" dirty="0">
                <a:solidFill>
                  <a:schemeClr val="bg1"/>
                </a:solidFill>
                <a:latin typeface="Maiandra GD" panose="020E0502030308020204" pitchFamily="34" charset="0"/>
              </a:rPr>
              <a:t>Cuando escogemos predicadores.</a:t>
            </a:r>
          </a:p>
          <a:p>
            <a:pPr algn="ct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I Corintios.1:12.</a:t>
            </a:r>
          </a:p>
          <a:p>
            <a:r>
              <a:rPr lang="es-ES" b="1" u="sng" dirty="0">
                <a:solidFill>
                  <a:schemeClr val="bg1"/>
                </a:solidFill>
                <a:effectLst>
                  <a:outerShdw blurRad="38100" dist="38100" dir="2700000" algn="tl">
                    <a:srgbClr val="000000">
                      <a:alpha val="43137"/>
                    </a:srgbClr>
                  </a:outerShdw>
                </a:effectLst>
                <a:highlight>
                  <a:srgbClr val="FF33CC"/>
                </a:highlight>
                <a:latin typeface="Maiandra GD" panose="020E0502030308020204" pitchFamily="34" charset="0"/>
              </a:rPr>
              <a:t>Me refiero a que cada uno de ustedes dice:</a:t>
            </a:r>
            <a:r>
              <a:rPr lang="es-ES" b="1" dirty="0">
                <a:solidFill>
                  <a:schemeClr val="bg1"/>
                </a:solidFill>
                <a:latin typeface="Maiandra GD" panose="020E0502030308020204" pitchFamily="34" charset="0"/>
              </a:rPr>
              <a:t> «Yo soy de Pablo», otro: «yo de Apolos», otro: «yo de Cefas», y otro: «yo de Cristo». </a:t>
            </a:r>
          </a:p>
          <a:p>
            <a:endParaRPr lang="es-ES" b="1" dirty="0">
              <a:solidFill>
                <a:schemeClr val="bg1"/>
              </a:solidFill>
              <a:highlight>
                <a:srgbClr val="008000"/>
              </a:highlight>
              <a:latin typeface="Maiandra GD" panose="020E0502030308020204" pitchFamily="34" charset="0"/>
            </a:endParaRPr>
          </a:p>
        </p:txBody>
      </p:sp>
      <p:pic>
        <p:nvPicPr>
          <p:cNvPr id="8" name="Imagen 7">
            <a:extLst>
              <a:ext uri="{FF2B5EF4-FFF2-40B4-BE49-F238E27FC236}">
                <a16:creationId xmlns:a16="http://schemas.microsoft.com/office/drawing/2014/main" id="{469AFE9D-6751-DE77-1468-168D4AE6C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0" y="4149080"/>
            <a:ext cx="5681598" cy="2681823"/>
          </a:xfrm>
          <a:prstGeom prst="rect">
            <a:avLst/>
          </a:prstGeom>
        </p:spPr>
      </p:pic>
      <p:sp>
        <p:nvSpPr>
          <p:cNvPr id="9" name="Bocadillo nube: nube 8">
            <a:extLst>
              <a:ext uri="{FF2B5EF4-FFF2-40B4-BE49-F238E27FC236}">
                <a16:creationId xmlns:a16="http://schemas.microsoft.com/office/drawing/2014/main" id="{E657AFD7-8097-9DFB-F065-2E2F991C16A6}"/>
              </a:ext>
            </a:extLst>
          </p:cNvPr>
          <p:cNvSpPr/>
          <p:nvPr/>
        </p:nvSpPr>
        <p:spPr>
          <a:xfrm>
            <a:off x="1403648" y="2924944"/>
            <a:ext cx="2088232" cy="1008112"/>
          </a:xfrm>
          <a:prstGeom prst="cloudCallout">
            <a:avLst>
              <a:gd name="adj1" fmla="val -13363"/>
              <a:gd name="adj2" fmla="val 120808"/>
            </a:avLst>
          </a:prstGeom>
          <a:solidFill>
            <a:srgbClr val="FF99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NI" sz="2000" b="1" dirty="0">
                <a:effectLst>
                  <a:outerShdw blurRad="38100" dist="38100" dir="2700000" algn="tl">
                    <a:srgbClr val="000000">
                      <a:alpha val="43137"/>
                    </a:srgbClr>
                  </a:outerShdw>
                </a:effectLst>
                <a:latin typeface="Maiandra GD" panose="020E0502030308020204" pitchFamily="34" charset="0"/>
              </a:rPr>
              <a:t>Yo soy de Pablo</a:t>
            </a:r>
          </a:p>
        </p:txBody>
      </p:sp>
      <p:sp>
        <p:nvSpPr>
          <p:cNvPr id="10" name="Bocadillo nube: nube 9">
            <a:extLst>
              <a:ext uri="{FF2B5EF4-FFF2-40B4-BE49-F238E27FC236}">
                <a16:creationId xmlns:a16="http://schemas.microsoft.com/office/drawing/2014/main" id="{BC0C24F9-0DE5-869E-1F35-CBD286FF6EA7}"/>
              </a:ext>
            </a:extLst>
          </p:cNvPr>
          <p:cNvSpPr/>
          <p:nvPr/>
        </p:nvSpPr>
        <p:spPr>
          <a:xfrm>
            <a:off x="3671392" y="2924944"/>
            <a:ext cx="1908720" cy="1008112"/>
          </a:xfrm>
          <a:prstGeom prst="cloudCallout">
            <a:avLst>
              <a:gd name="adj1" fmla="val -69184"/>
              <a:gd name="adj2" fmla="val 144508"/>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NI" sz="2000" b="1" dirty="0">
                <a:effectLst>
                  <a:outerShdw blurRad="38100" dist="38100" dir="2700000" algn="tl">
                    <a:srgbClr val="000000">
                      <a:alpha val="43137"/>
                    </a:srgbClr>
                  </a:outerShdw>
                </a:effectLst>
                <a:latin typeface="Maiandra GD" panose="020E0502030308020204" pitchFamily="34" charset="0"/>
              </a:rPr>
              <a:t>Yo de Apolos</a:t>
            </a:r>
          </a:p>
        </p:txBody>
      </p:sp>
      <p:sp>
        <p:nvSpPr>
          <p:cNvPr id="11" name="Bocadillo nube: nube 10">
            <a:extLst>
              <a:ext uri="{FF2B5EF4-FFF2-40B4-BE49-F238E27FC236}">
                <a16:creationId xmlns:a16="http://schemas.microsoft.com/office/drawing/2014/main" id="{EA32F341-08A4-6A1F-1507-5F0FEF46B26C}"/>
              </a:ext>
            </a:extLst>
          </p:cNvPr>
          <p:cNvSpPr/>
          <p:nvPr/>
        </p:nvSpPr>
        <p:spPr>
          <a:xfrm>
            <a:off x="5940152" y="2924944"/>
            <a:ext cx="1800200" cy="864096"/>
          </a:xfrm>
          <a:prstGeom prst="cloudCallout">
            <a:avLst>
              <a:gd name="adj1" fmla="val -109171"/>
              <a:gd name="adj2" fmla="val 136329"/>
            </a:avLst>
          </a:prstGeom>
          <a:solidFill>
            <a:srgbClr val="FF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NI" sz="2000" b="1" dirty="0">
                <a:effectLst>
                  <a:outerShdw blurRad="38100" dist="38100" dir="2700000" algn="tl">
                    <a:srgbClr val="000000">
                      <a:alpha val="43137"/>
                    </a:srgbClr>
                  </a:outerShdw>
                </a:effectLst>
                <a:latin typeface="Maiandra GD" panose="020E0502030308020204" pitchFamily="34" charset="0"/>
              </a:rPr>
              <a:t>Yo de Cefas</a:t>
            </a:r>
          </a:p>
        </p:txBody>
      </p:sp>
      <p:sp>
        <p:nvSpPr>
          <p:cNvPr id="12" name="Bocadillo nube: nube 11">
            <a:extLst>
              <a:ext uri="{FF2B5EF4-FFF2-40B4-BE49-F238E27FC236}">
                <a16:creationId xmlns:a16="http://schemas.microsoft.com/office/drawing/2014/main" id="{C5367B04-2BC4-6904-DA90-AC17380966DE}"/>
              </a:ext>
            </a:extLst>
          </p:cNvPr>
          <p:cNvSpPr/>
          <p:nvPr/>
        </p:nvSpPr>
        <p:spPr>
          <a:xfrm>
            <a:off x="6156176" y="4869160"/>
            <a:ext cx="2016224" cy="864096"/>
          </a:xfrm>
          <a:prstGeom prst="cloudCallout">
            <a:avLst>
              <a:gd name="adj1" fmla="val -136463"/>
              <a:gd name="adj2" fmla="val -44552"/>
            </a:avLst>
          </a:prstGeom>
          <a:solidFill>
            <a:srgbClr val="66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NI" sz="2000" b="1" dirty="0">
                <a:solidFill>
                  <a:schemeClr val="tx1"/>
                </a:solidFill>
                <a:effectLst>
                  <a:outerShdw blurRad="38100" dist="38100" dir="2700000" algn="tl">
                    <a:srgbClr val="000000">
                      <a:alpha val="43137"/>
                    </a:srgbClr>
                  </a:outerShdw>
                </a:effectLst>
                <a:latin typeface="Maiandra GD" panose="020E0502030308020204" pitchFamily="34" charset="0"/>
              </a:rPr>
              <a:t>Yo de Cristo</a:t>
            </a:r>
          </a:p>
        </p:txBody>
      </p:sp>
    </p:spTree>
    <p:extLst>
      <p:ext uri="{BB962C8B-B14F-4D97-AF65-F5344CB8AC3E}">
        <p14:creationId xmlns:p14="http://schemas.microsoft.com/office/powerpoint/2010/main" val="225320481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6EB0B2C1-C21E-F9E9-454A-290BD598328E}"/>
              </a:ext>
            </a:extLst>
          </p:cNvPr>
          <p:cNvPicPr>
            <a:picLocks noChangeAspect="1"/>
          </p:cNvPicPr>
          <p:nvPr/>
        </p:nvPicPr>
        <p:blipFill>
          <a:blip r:embed="rId2"/>
          <a:stretch>
            <a:fillRect/>
          </a:stretch>
        </p:blipFill>
        <p:spPr>
          <a:xfrm>
            <a:off x="0" y="0"/>
            <a:ext cx="9144000" cy="6857999"/>
          </a:xfrm>
          <a:prstGeom prst="rect">
            <a:avLst/>
          </a:prstGeom>
        </p:spPr>
      </p:pic>
      <p:sp>
        <p:nvSpPr>
          <p:cNvPr id="3" name="2 Marcador de contenido"/>
          <p:cNvSpPr>
            <a:spLocks noGrp="1"/>
          </p:cNvSpPr>
          <p:nvPr>
            <p:ph idx="1"/>
          </p:nvPr>
        </p:nvSpPr>
        <p:spPr>
          <a:xfrm>
            <a:off x="28600" y="0"/>
            <a:ext cx="9144000" cy="2188840"/>
          </a:xfrm>
        </p:spPr>
        <p:txBody>
          <a:bodyPr>
            <a:normAutofit fontScale="92500" lnSpcReduction="20000"/>
          </a:bodyPr>
          <a:lstStyle/>
          <a:p>
            <a:r>
              <a:rPr lang="es-NI" b="1" u="sng" dirty="0">
                <a:effectLst>
                  <a:outerShdw blurRad="38100" dist="38100" dir="2700000" algn="tl">
                    <a:srgbClr val="000000">
                      <a:alpha val="43137"/>
                    </a:srgbClr>
                  </a:outerShdw>
                </a:effectLst>
                <a:highlight>
                  <a:srgbClr val="FF99CC"/>
                </a:highlight>
                <a:latin typeface="Maiandra GD" panose="020E0502030308020204" pitchFamily="34" charset="0"/>
              </a:rPr>
              <a:t>Cuando murmuramos de otros.</a:t>
            </a:r>
            <a:r>
              <a:rPr lang="es-NI" b="1" dirty="0">
                <a:solidFill>
                  <a:schemeClr val="bg1"/>
                </a:solidFill>
                <a:latin typeface="Maiandra GD" panose="020E0502030308020204" pitchFamily="34" charset="0"/>
              </a:rPr>
              <a:t> </a:t>
            </a:r>
          </a:p>
          <a:p>
            <a:pPr algn="ctr"/>
            <a:r>
              <a:rPr lang="es-NI"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Numeros.16:41, 44-46.</a:t>
            </a:r>
            <a:r>
              <a:rPr lang="es-NI" b="1" u="sng" dirty="0">
                <a:solidFill>
                  <a:schemeClr val="bg1"/>
                </a:solidFill>
                <a:highlight>
                  <a:srgbClr val="008000"/>
                </a:highlight>
                <a:latin typeface="Maiandra GD" panose="020E0502030308020204" pitchFamily="34" charset="0"/>
              </a:rPr>
              <a:t> </a:t>
            </a:r>
          </a:p>
          <a:p>
            <a:r>
              <a:rPr lang="es-NI" b="1" dirty="0">
                <a:solidFill>
                  <a:schemeClr val="bg1"/>
                </a:solidFill>
                <a:latin typeface="Maiandra GD" panose="020E0502030308020204" pitchFamily="34" charset="0"/>
              </a:rPr>
              <a:t>El pueblo comenzó a murmurar de Moisés, y Aarón, comenzaron a quejarse a murmurar contra ellos, cuando ellos no tenían ninguna culpa. </a:t>
            </a:r>
          </a:p>
          <a:p>
            <a:endParaRPr lang="es-NI" dirty="0"/>
          </a:p>
        </p:txBody>
      </p:sp>
      <p:sp>
        <p:nvSpPr>
          <p:cNvPr id="4" name="3 Rectángulo"/>
          <p:cNvSpPr/>
          <p:nvPr/>
        </p:nvSpPr>
        <p:spPr>
          <a:xfrm>
            <a:off x="30272" y="4552646"/>
            <a:ext cx="4572000" cy="707886"/>
          </a:xfrm>
          <a:prstGeom prst="rect">
            <a:avLst/>
          </a:prstGeom>
          <a:solidFill>
            <a:srgbClr val="00B050"/>
          </a:solidFill>
        </p:spPr>
        <p:txBody>
          <a:bodyPr wrap="square">
            <a:spAutoFit/>
          </a:bodyPr>
          <a:lstStyle/>
          <a:p>
            <a:pPr algn="ctr"/>
            <a:r>
              <a:rPr lang="es-NI" sz="2000" b="1" dirty="0"/>
              <a:t>V.44. </a:t>
            </a:r>
            <a:r>
              <a:rPr lang="es-ES" sz="2000" b="1" u="sng" dirty="0">
                <a:effectLst>
                  <a:outerShdw blurRad="38100" dist="38100" dir="2700000" algn="tl">
                    <a:srgbClr val="000000">
                      <a:alpha val="43137"/>
                    </a:srgbClr>
                  </a:outerShdw>
                </a:effectLst>
                <a:highlight>
                  <a:srgbClr val="00FFFF"/>
                </a:highlight>
              </a:rPr>
              <a:t>y el SEÑOR</a:t>
            </a:r>
            <a:r>
              <a:rPr lang="es-ES" sz="2000" b="1" dirty="0"/>
              <a:t> habló a Moisés, diciendo: </a:t>
            </a:r>
            <a:endParaRPr lang="es-NI" sz="2000" b="1" dirty="0"/>
          </a:p>
        </p:txBody>
      </p:sp>
      <p:sp>
        <p:nvSpPr>
          <p:cNvPr id="5" name="4 Rectángulo"/>
          <p:cNvSpPr/>
          <p:nvPr/>
        </p:nvSpPr>
        <p:spPr>
          <a:xfrm>
            <a:off x="-29340" y="5500680"/>
            <a:ext cx="4781040" cy="1323439"/>
          </a:xfrm>
          <a:prstGeom prst="rect">
            <a:avLst/>
          </a:prstGeom>
          <a:solidFill>
            <a:srgbClr val="00B0F0"/>
          </a:solidFill>
        </p:spPr>
        <p:txBody>
          <a:bodyPr wrap="square">
            <a:spAutoFit/>
          </a:bodyPr>
          <a:lstStyle/>
          <a:p>
            <a:pPr algn="ctr"/>
            <a:r>
              <a:rPr lang="es-NI" sz="2000" b="1" dirty="0">
                <a:latin typeface="Maiandra GD" panose="020E0502030308020204" pitchFamily="34" charset="0"/>
              </a:rPr>
              <a:t>V.45. </a:t>
            </a:r>
            <a:r>
              <a:rPr lang="es-ES" sz="2000" b="1" dirty="0">
                <a:latin typeface="Maiandra GD" panose="020E0502030308020204" pitchFamily="34" charset="0"/>
              </a:rPr>
              <a:t>Apartaos de en medio de esta congregación, </a:t>
            </a:r>
            <a:r>
              <a:rPr lang="es-ES" sz="2000" b="1" u="sng" dirty="0">
                <a:effectLst>
                  <a:outerShdw blurRad="38100" dist="38100" dir="2700000" algn="tl">
                    <a:srgbClr val="000000">
                      <a:alpha val="43137"/>
                    </a:srgbClr>
                  </a:outerShdw>
                </a:effectLst>
                <a:highlight>
                  <a:srgbClr val="00FF00"/>
                </a:highlight>
                <a:latin typeface="Maiandra GD" panose="020E0502030308020204" pitchFamily="34" charset="0"/>
              </a:rPr>
              <a:t>para que yo la destruya en un instante.</a:t>
            </a:r>
            <a:r>
              <a:rPr lang="es-ES" sz="2000" b="1" dirty="0">
                <a:latin typeface="Maiandra GD" panose="020E0502030308020204" pitchFamily="34" charset="0"/>
              </a:rPr>
              <a:t> Entonces ellos cayeron sobre sus rostros. </a:t>
            </a:r>
            <a:endParaRPr lang="es-NI" sz="2000" b="1" dirty="0">
              <a:latin typeface="Maiandra GD" panose="020E0502030308020204" pitchFamily="34" charset="0"/>
            </a:endParaRPr>
          </a:p>
        </p:txBody>
      </p:sp>
      <p:sp>
        <p:nvSpPr>
          <p:cNvPr id="6" name="5 Rectángulo"/>
          <p:cNvSpPr/>
          <p:nvPr/>
        </p:nvSpPr>
        <p:spPr>
          <a:xfrm>
            <a:off x="4594415" y="2219789"/>
            <a:ext cx="4549585" cy="2246769"/>
          </a:xfrm>
          <a:prstGeom prst="rect">
            <a:avLst/>
          </a:prstGeom>
          <a:solidFill>
            <a:srgbClr val="0070C0"/>
          </a:solidFill>
        </p:spPr>
        <p:txBody>
          <a:bodyPr wrap="square">
            <a:spAutoFit/>
          </a:bodyPr>
          <a:lstStyle/>
          <a:p>
            <a:pPr algn="ctr"/>
            <a:r>
              <a:rPr lang="es-ES" sz="2000" b="1" dirty="0">
                <a:solidFill>
                  <a:schemeClr val="bg1"/>
                </a:solidFill>
                <a:latin typeface="Maiandra GD" panose="020E0502030308020204" pitchFamily="34" charset="0"/>
              </a:rPr>
              <a:t>Y Moisés le dijo a Aarón: Toma tu incensario y pon en él fuego del altar, y echa incienso en él; tráelo entonces pronto a la congregación y haz expiación por ellos, </a:t>
            </a:r>
            <a:r>
              <a:rPr lang="es-ES" sz="2000"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porque la ira ha salido de parte del SEÑOR.</a:t>
            </a:r>
            <a:r>
              <a:rPr lang="es-ES" sz="2000" b="1" dirty="0">
                <a:solidFill>
                  <a:schemeClr val="bg1"/>
                </a:solidFill>
                <a:latin typeface="Maiandra GD" panose="020E0502030308020204" pitchFamily="34" charset="0"/>
              </a:rPr>
              <a:t> ¡La plaga ha comenzado! </a:t>
            </a:r>
            <a:endParaRPr lang="es-NI" sz="2000" b="1" dirty="0">
              <a:latin typeface="Maiandra GD" panose="020E0502030308020204" pitchFamily="34" charset="0"/>
            </a:endParaRPr>
          </a:p>
        </p:txBody>
      </p:sp>
      <p:sp>
        <p:nvSpPr>
          <p:cNvPr id="7" name="6 Rectángulo"/>
          <p:cNvSpPr/>
          <p:nvPr/>
        </p:nvSpPr>
        <p:spPr>
          <a:xfrm>
            <a:off x="-6925" y="2373848"/>
            <a:ext cx="4572000" cy="1938992"/>
          </a:xfrm>
          <a:prstGeom prst="rect">
            <a:avLst/>
          </a:prstGeom>
          <a:solidFill>
            <a:srgbClr val="92D050"/>
          </a:solidFill>
        </p:spPr>
        <p:txBody>
          <a:bodyPr>
            <a:spAutoFit/>
          </a:bodyPr>
          <a:lstStyle/>
          <a:p>
            <a:pPr algn="ctr"/>
            <a:r>
              <a:rPr lang="es-ES" sz="2000" b="1" dirty="0">
                <a:latin typeface="Maiandra GD" panose="020E0502030308020204" pitchFamily="34" charset="0"/>
              </a:rPr>
              <a:t>Pero al día siguiente, toda la congregación de los hijos de Israel </a:t>
            </a:r>
            <a:r>
              <a:rPr lang="es-ES" sz="2000" b="1" u="sng" dirty="0">
                <a:effectLst>
                  <a:outerShdw blurRad="38100" dist="38100" dir="2700000" algn="tl">
                    <a:srgbClr val="000000">
                      <a:alpha val="43137"/>
                    </a:srgbClr>
                  </a:outerShdw>
                </a:effectLst>
                <a:highlight>
                  <a:srgbClr val="FFFF00"/>
                </a:highlight>
                <a:latin typeface="Maiandra GD" panose="020E0502030308020204" pitchFamily="34" charset="0"/>
              </a:rPr>
              <a:t>murmuró contra Moisés y Aarón,</a:t>
            </a:r>
            <a:r>
              <a:rPr lang="es-ES" sz="2000" b="1" dirty="0">
                <a:latin typeface="Maiandra GD" panose="020E0502030308020204" pitchFamily="34" charset="0"/>
              </a:rPr>
              <a:t> diciendo: Vosotros sois los que habéis sido la causa de la muerte del pueblo del SEÑOR. </a:t>
            </a:r>
            <a:endParaRPr lang="es-NI" sz="2000" b="1" dirty="0">
              <a:latin typeface="Maiandra GD" panose="020E0502030308020204" pitchFamily="34" charset="0"/>
            </a:endParaRPr>
          </a:p>
        </p:txBody>
      </p:sp>
      <p:pic>
        <p:nvPicPr>
          <p:cNvPr id="8" name="Imagen 7">
            <a:extLst>
              <a:ext uri="{FF2B5EF4-FFF2-40B4-BE49-F238E27FC236}">
                <a16:creationId xmlns:a16="http://schemas.microsoft.com/office/drawing/2014/main" id="{1529B1A7-FBC0-DF72-D159-BD27CBEFA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700" y="4466558"/>
            <a:ext cx="4392300" cy="2357560"/>
          </a:xfrm>
          <a:prstGeom prst="rect">
            <a:avLst/>
          </a:prstGeom>
          <a:solidFill>
            <a:srgbClr val="C00000"/>
          </a:solidFill>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barn(inVertical)">
                                      <p:cBhvr>
                                        <p:cTn id="4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A6F7F1AC-9622-F1D5-BCE8-D57BD92474AA}"/>
              </a:ext>
            </a:extLst>
          </p:cNvPr>
          <p:cNvPicPr>
            <a:picLocks noChangeAspect="1"/>
          </p:cNvPicPr>
          <p:nvPr/>
        </p:nvPicPr>
        <p:blipFill>
          <a:blip r:embed="rId2"/>
          <a:stretch>
            <a:fillRect/>
          </a:stretch>
        </p:blipFill>
        <p:spPr>
          <a:xfrm>
            <a:off x="0" y="0"/>
            <a:ext cx="9144000" cy="6857999"/>
          </a:xfrm>
          <a:prstGeom prst="rect">
            <a:avLst/>
          </a:prstGeom>
        </p:spPr>
      </p:pic>
      <p:sp>
        <p:nvSpPr>
          <p:cNvPr id="4" name="3 Rectángulo"/>
          <p:cNvSpPr/>
          <p:nvPr/>
        </p:nvSpPr>
        <p:spPr>
          <a:xfrm>
            <a:off x="0" y="2348880"/>
            <a:ext cx="4644008" cy="830997"/>
          </a:xfrm>
          <a:prstGeom prst="rect">
            <a:avLst/>
          </a:prstGeom>
          <a:solidFill>
            <a:srgbClr val="002060"/>
          </a:solidFill>
        </p:spPr>
        <p:txBody>
          <a:bodyPr wrap="square">
            <a:spAutoFit/>
          </a:bodyPr>
          <a:lstStyle/>
          <a:p>
            <a:pPr algn="ctr"/>
            <a:r>
              <a:rPr lang="es-ES" sz="2400" b="1" dirty="0">
                <a:solidFill>
                  <a:schemeClr val="bg1"/>
                </a:solidFill>
                <a:latin typeface="Maiandra GD" panose="020E0502030308020204" pitchFamily="34" charset="0"/>
              </a:rPr>
              <a:t>Haced todas las cosas </a:t>
            </a:r>
            <a:r>
              <a:rPr lang="es-ES" sz="2400"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sin murmuraciones</a:t>
            </a:r>
            <a:r>
              <a:rPr lang="es-ES" sz="2400" b="1" dirty="0">
                <a:solidFill>
                  <a:schemeClr val="bg1"/>
                </a:solidFill>
                <a:latin typeface="Maiandra GD" panose="020E0502030308020204" pitchFamily="34" charset="0"/>
              </a:rPr>
              <a:t> ni discusiones, </a:t>
            </a:r>
            <a:endParaRPr lang="es-NI" sz="2400" b="1" dirty="0">
              <a:solidFill>
                <a:schemeClr val="bg1"/>
              </a:solidFill>
              <a:latin typeface="Maiandra GD" panose="020E0502030308020204" pitchFamily="34" charset="0"/>
            </a:endParaRPr>
          </a:p>
        </p:txBody>
      </p:sp>
      <p:sp>
        <p:nvSpPr>
          <p:cNvPr id="5" name="4 Rectángulo"/>
          <p:cNvSpPr/>
          <p:nvPr/>
        </p:nvSpPr>
        <p:spPr>
          <a:xfrm>
            <a:off x="8880" y="3251885"/>
            <a:ext cx="4572000" cy="1200329"/>
          </a:xfrm>
          <a:prstGeom prst="rect">
            <a:avLst/>
          </a:prstGeom>
          <a:solidFill>
            <a:srgbClr val="7030A0"/>
          </a:solidFill>
        </p:spPr>
        <p:txBody>
          <a:bodyPr>
            <a:spAutoFit/>
          </a:bodyPr>
          <a:lstStyle/>
          <a:p>
            <a:pPr algn="ctr"/>
            <a:r>
              <a:rPr lang="es-ES" sz="2400" b="1" dirty="0">
                <a:solidFill>
                  <a:schemeClr val="bg1"/>
                </a:solidFill>
                <a:latin typeface="Maiandra GD" panose="020E0502030308020204" pitchFamily="34" charset="0"/>
              </a:rPr>
              <a:t>Sed hospitalarios los unos para con los otros, </a:t>
            </a:r>
            <a:r>
              <a:rPr lang="es-ES" sz="2400"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sin murmuraciones.</a:t>
            </a:r>
            <a:r>
              <a:rPr lang="es-ES" sz="2400" b="1" dirty="0">
                <a:solidFill>
                  <a:schemeClr val="bg1"/>
                </a:solidFill>
                <a:latin typeface="Maiandra GD" panose="020E0502030308020204" pitchFamily="34" charset="0"/>
              </a:rPr>
              <a:t> </a:t>
            </a:r>
            <a:endParaRPr lang="es-NI" sz="2400" b="1" dirty="0">
              <a:solidFill>
                <a:schemeClr val="bg1"/>
              </a:solidFill>
              <a:latin typeface="Maiandra GD" panose="020E0502030308020204" pitchFamily="34" charset="0"/>
            </a:endParaRPr>
          </a:p>
        </p:txBody>
      </p:sp>
      <p:pic>
        <p:nvPicPr>
          <p:cNvPr id="7171" name="Picture 3" descr="C:\Users\MARIO MORENO\Desktop\Enojar A Dios\no-murmures-13-638.jpg"/>
          <p:cNvPicPr>
            <a:picLocks noChangeAspect="1" noChangeArrowheads="1"/>
          </p:cNvPicPr>
          <p:nvPr/>
        </p:nvPicPr>
        <p:blipFill>
          <a:blip r:embed="rId3" cstate="print"/>
          <a:srcRect/>
          <a:stretch>
            <a:fillRect/>
          </a:stretch>
        </p:blipFill>
        <p:spPr bwMode="auto">
          <a:xfrm>
            <a:off x="4644008" y="2276872"/>
            <a:ext cx="4499992" cy="1899296"/>
          </a:xfrm>
          <a:prstGeom prst="rect">
            <a:avLst/>
          </a:prstGeom>
          <a:noFill/>
        </p:spPr>
      </p:pic>
      <p:pic>
        <p:nvPicPr>
          <p:cNvPr id="6" name="Imagen 5">
            <a:extLst>
              <a:ext uri="{FF2B5EF4-FFF2-40B4-BE49-F238E27FC236}">
                <a16:creationId xmlns:a16="http://schemas.microsoft.com/office/drawing/2014/main" id="{ECAED6CA-E976-2558-2039-D6AB260CF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9761" y="4176167"/>
            <a:ext cx="4563120" cy="2664423"/>
          </a:xfrm>
          <a:prstGeom prst="rect">
            <a:avLst/>
          </a:prstGeom>
          <a:solidFill>
            <a:srgbClr val="00B0F0"/>
          </a:solidFill>
        </p:spPr>
      </p:pic>
      <p:pic>
        <p:nvPicPr>
          <p:cNvPr id="8" name="Imagen 7">
            <a:extLst>
              <a:ext uri="{FF2B5EF4-FFF2-40B4-BE49-F238E27FC236}">
                <a16:creationId xmlns:a16="http://schemas.microsoft.com/office/drawing/2014/main" id="{DA034916-8616-F09A-C68A-F092E2A81C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37113"/>
            <a:ext cx="4580880" cy="2420888"/>
          </a:xfrm>
          <a:prstGeom prst="rect">
            <a:avLst/>
          </a:prstGeom>
          <a:solidFill>
            <a:srgbClr val="002060"/>
          </a:solidFill>
        </p:spPr>
      </p:pic>
      <p:sp>
        <p:nvSpPr>
          <p:cNvPr id="10" name="Marcador de contenido 9">
            <a:extLst>
              <a:ext uri="{FF2B5EF4-FFF2-40B4-BE49-F238E27FC236}">
                <a16:creationId xmlns:a16="http://schemas.microsoft.com/office/drawing/2014/main" id="{568BBD8D-E5D9-FCB0-B35D-9DBA80E6A256}"/>
              </a:ext>
            </a:extLst>
          </p:cNvPr>
          <p:cNvSpPr>
            <a:spLocks noGrp="1"/>
          </p:cNvSpPr>
          <p:nvPr>
            <p:ph idx="1"/>
          </p:nvPr>
        </p:nvSpPr>
        <p:spPr>
          <a:xfrm>
            <a:off x="8488" y="0"/>
            <a:ext cx="9135512" cy="2183585"/>
          </a:xfrm>
        </p:spPr>
        <p:txBody>
          <a:bodyPr>
            <a:normAutofit fontScale="85000" lnSpcReduction="20000"/>
          </a:bodyPr>
          <a:lstStyle/>
          <a:p>
            <a:r>
              <a:rPr lang="es-ES" b="1" dirty="0">
                <a:solidFill>
                  <a:schemeClr val="bg1"/>
                </a:solidFill>
                <a:latin typeface="Maiandra GD" panose="020E0502030308020204" pitchFamily="34" charset="0"/>
              </a:rPr>
              <a:t>Cuando murmuramos de otros Dios se enoja contra nosotros por eso no debemos de murmurar de nadie. </a:t>
            </a:r>
          </a:p>
          <a:p>
            <a:pPr algn="ct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Filipenses.2:14.</a:t>
            </a:r>
          </a:p>
          <a:p>
            <a:pPr algn="ct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I Pedro.4:9.</a:t>
            </a:r>
            <a:r>
              <a:rPr lang="es-ES" b="1" u="sng" dirty="0">
                <a:solidFill>
                  <a:schemeClr val="bg1"/>
                </a:solidFill>
                <a:highlight>
                  <a:srgbClr val="008000"/>
                </a:highlight>
                <a:latin typeface="Maiandra GD" panose="020E0502030308020204" pitchFamily="34" charset="0"/>
              </a:rPr>
              <a:t> </a:t>
            </a:r>
          </a:p>
          <a:p>
            <a:r>
              <a:rPr lang="es-ES" b="1" dirty="0">
                <a:solidFill>
                  <a:schemeClr val="bg1"/>
                </a:solidFill>
                <a:latin typeface="Maiandra GD" panose="020E0502030308020204" pitchFamily="34" charset="0"/>
              </a:rPr>
              <a:t>Para que Dios no se enoje contra nosotros.</a:t>
            </a:r>
          </a:p>
          <a:p>
            <a:endParaRPr lang="es-ES" b="1" dirty="0">
              <a:latin typeface="Maiandra GD" panose="020E0502030308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additive="base">
                                        <p:cTn id="12"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barn(inVertical)">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animEffect transition="in" filter="barn(inVertical)">
                                      <p:cBhvr>
                                        <p:cTn id="37" dur="500"/>
                                        <p:tgtEl>
                                          <p:spTgt spid="10">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barn(inVertical)">
                                      <p:cBhvr>
                                        <p:cTn id="49" dur="500"/>
                                        <p:tgtEl>
                                          <p:spTgt spid="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500" fill="hold"/>
                                        <p:tgtEl>
                                          <p:spTgt spid="6"/>
                                        </p:tgtEl>
                                        <p:attrNameLst>
                                          <p:attrName>ppt_w</p:attrName>
                                        </p:attrNameLst>
                                      </p:cBhvr>
                                      <p:tavLst>
                                        <p:tav tm="0">
                                          <p:val>
                                            <p:fltVal val="0"/>
                                          </p:val>
                                        </p:tav>
                                        <p:tav tm="100000">
                                          <p:val>
                                            <p:strVal val="#ppt_w"/>
                                          </p:val>
                                        </p:tav>
                                      </p:tavLst>
                                    </p:anim>
                                    <p:anim calcmode="lin" valueType="num">
                                      <p:cBhvr>
                                        <p:cTn id="55" dur="500" fill="hold"/>
                                        <p:tgtEl>
                                          <p:spTgt spid="6"/>
                                        </p:tgtEl>
                                        <p:attrNameLst>
                                          <p:attrName>ppt_h</p:attrName>
                                        </p:attrNameLst>
                                      </p:cBhvr>
                                      <p:tavLst>
                                        <p:tav tm="0">
                                          <p:val>
                                            <p:fltVal val="0"/>
                                          </p:val>
                                        </p:tav>
                                        <p:tav tm="100000">
                                          <p:val>
                                            <p:strVal val="#ppt_h"/>
                                          </p:val>
                                        </p:tav>
                                      </p:tavLst>
                                    </p:anim>
                                    <p:animEffect transition="in" filter="fade">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7171"/>
                                        </p:tgtEl>
                                        <p:attrNameLst>
                                          <p:attrName>style.visibility</p:attrName>
                                        </p:attrNameLst>
                                      </p:cBhvr>
                                      <p:to>
                                        <p:strVal val="visible"/>
                                      </p:to>
                                    </p:set>
                                    <p:anim calcmode="lin" valueType="num">
                                      <p:cBhvr additive="base">
                                        <p:cTn id="61" dur="500" fill="hold"/>
                                        <p:tgtEl>
                                          <p:spTgt spid="7171"/>
                                        </p:tgtEl>
                                        <p:attrNameLst>
                                          <p:attrName>ppt_x</p:attrName>
                                        </p:attrNameLst>
                                      </p:cBhvr>
                                      <p:tavLst>
                                        <p:tav tm="0">
                                          <p:val>
                                            <p:strVal val="#ppt_x"/>
                                          </p:val>
                                        </p:tav>
                                        <p:tav tm="100000">
                                          <p:val>
                                            <p:strVal val="#ppt_x"/>
                                          </p:val>
                                        </p:tav>
                                      </p:tavLst>
                                    </p:anim>
                                    <p:anim calcmode="lin" valueType="num">
                                      <p:cBhvr additive="base">
                                        <p:cTn id="62"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0">
                                            <p:txEl>
                                              <p:pRg st="3" end="3"/>
                                            </p:txEl>
                                          </p:spTgt>
                                        </p:tgtEl>
                                        <p:attrNameLst>
                                          <p:attrName>style.visibility</p:attrName>
                                        </p:attrNameLst>
                                      </p:cBhvr>
                                      <p:to>
                                        <p:strVal val="visible"/>
                                      </p:to>
                                    </p:set>
                                    <p:animEffect transition="in" filter="barn(inVertical)">
                                      <p:cBhvr>
                                        <p:cTn id="6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F3A5935-FEE4-48D3-1E2F-2F20D6AE942C}"/>
              </a:ext>
            </a:extLst>
          </p:cNvPr>
          <p:cNvPicPr>
            <a:picLocks noChangeAspect="1"/>
          </p:cNvPicPr>
          <p:nvPr/>
        </p:nvPicPr>
        <p:blipFill>
          <a:blip r:embed="rId2"/>
          <a:stretch>
            <a:fillRect/>
          </a:stretch>
        </p:blipFill>
        <p:spPr>
          <a:xfrm>
            <a:off x="0" y="0"/>
            <a:ext cx="9144000" cy="6857999"/>
          </a:xfrm>
          <a:prstGeom prst="rect">
            <a:avLst/>
          </a:prstGeom>
        </p:spPr>
      </p:pic>
      <p:sp>
        <p:nvSpPr>
          <p:cNvPr id="3" name="2 Marcador de contenido"/>
          <p:cNvSpPr>
            <a:spLocks noGrp="1"/>
          </p:cNvSpPr>
          <p:nvPr>
            <p:ph idx="1"/>
          </p:nvPr>
        </p:nvSpPr>
        <p:spPr>
          <a:xfrm>
            <a:off x="0" y="0"/>
            <a:ext cx="9144000" cy="4149079"/>
          </a:xfrm>
        </p:spPr>
        <p:txBody>
          <a:bodyPr>
            <a:normAutofit fontScale="92500" lnSpcReduction="20000"/>
          </a:bodyPr>
          <a:lstStyle/>
          <a:p>
            <a:pPr lvl="0"/>
            <a:r>
              <a:rPr lang="es-NI" b="1" u="sng" dirty="0">
                <a:effectLst>
                  <a:outerShdw blurRad="38100" dist="38100" dir="2700000" algn="tl">
                    <a:srgbClr val="000000">
                      <a:alpha val="43137"/>
                    </a:srgbClr>
                  </a:outerShdw>
                </a:effectLst>
                <a:highlight>
                  <a:srgbClr val="FF99CC"/>
                </a:highlight>
              </a:rPr>
              <a:t>Cuando nos comenzamos a quejar.</a:t>
            </a:r>
            <a:r>
              <a:rPr lang="es-NI" b="1" dirty="0">
                <a:solidFill>
                  <a:schemeClr val="bg1"/>
                </a:solidFill>
              </a:rPr>
              <a:t> </a:t>
            </a:r>
          </a:p>
          <a:p>
            <a:pPr lvl="0" algn="ctr"/>
            <a:r>
              <a:rPr lang="es-NI" b="1" u="sng" dirty="0">
                <a:solidFill>
                  <a:schemeClr val="bg1"/>
                </a:solidFill>
                <a:effectLst>
                  <a:outerShdw blurRad="38100" dist="38100" dir="2700000" algn="tl">
                    <a:srgbClr val="000000">
                      <a:alpha val="43137"/>
                    </a:srgbClr>
                  </a:outerShdw>
                </a:effectLst>
                <a:highlight>
                  <a:srgbClr val="008000"/>
                </a:highlight>
              </a:rPr>
              <a:t>Numeros.11:1.</a:t>
            </a:r>
            <a:r>
              <a:rPr lang="es-NI" b="1" u="sng" dirty="0">
                <a:solidFill>
                  <a:schemeClr val="bg1"/>
                </a:solidFill>
                <a:highlight>
                  <a:srgbClr val="008000"/>
                </a:highlight>
              </a:rPr>
              <a:t> </a:t>
            </a:r>
          </a:p>
          <a:p>
            <a:pPr lvl="0"/>
            <a:r>
              <a:rPr lang="es-NI" b="1" dirty="0">
                <a:solidFill>
                  <a:schemeClr val="bg1"/>
                </a:solidFill>
              </a:rPr>
              <a:t>El pueblo fue siempre un pueblo que se quejaba de todo y por todo. </a:t>
            </a:r>
          </a:p>
          <a:p>
            <a:pPr lvl="0"/>
            <a:r>
              <a:rPr lang="es-NI" b="1" dirty="0">
                <a:solidFill>
                  <a:schemeClr val="bg1"/>
                </a:solidFill>
              </a:rPr>
              <a:t>Dios le bendecía y ellos nunca estaban contento siempre estaban quejándose. </a:t>
            </a:r>
          </a:p>
          <a:p>
            <a:pPr lvl="0"/>
            <a:r>
              <a:rPr lang="es-NI" b="1" dirty="0">
                <a:solidFill>
                  <a:schemeClr val="bg1"/>
                </a:solidFill>
              </a:rPr>
              <a:t>Dios se enojo contra ellos, al igual si solo vivimos quejándonos por todo lo que nos pasa, Dios estará enojado con nosotros también. </a:t>
            </a:r>
          </a:p>
          <a:p>
            <a:endParaRPr lang="es-NI" dirty="0"/>
          </a:p>
        </p:txBody>
      </p:sp>
      <p:sp>
        <p:nvSpPr>
          <p:cNvPr id="4" name="3 Rectángulo"/>
          <p:cNvSpPr/>
          <p:nvPr/>
        </p:nvSpPr>
        <p:spPr>
          <a:xfrm>
            <a:off x="36004" y="4534043"/>
            <a:ext cx="4572000" cy="1938992"/>
          </a:xfrm>
          <a:prstGeom prst="rect">
            <a:avLst/>
          </a:prstGeom>
          <a:solidFill>
            <a:srgbClr val="C00000"/>
          </a:solidFill>
        </p:spPr>
        <p:txBody>
          <a:bodyPr>
            <a:spAutoFit/>
          </a:bodyPr>
          <a:lstStyle/>
          <a:p>
            <a:pPr algn="ctr"/>
            <a:r>
              <a:rPr lang="es-ES" sz="2000"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Y el pueblo comenzó a quejarse en la adversidad a oídos del SEÑOR;</a:t>
            </a:r>
            <a:r>
              <a:rPr lang="es-ES" sz="2000" b="1" dirty="0">
                <a:solidFill>
                  <a:schemeClr val="bg1"/>
                </a:solidFill>
                <a:latin typeface="Maiandra GD" panose="020E0502030308020204" pitchFamily="34" charset="0"/>
              </a:rPr>
              <a:t> y cuando el SEÑOR lo oyó, se encendió su ira, y el fuego del SEÑOR ardió entre ellos y consumió un extremo del campamento. </a:t>
            </a:r>
            <a:endParaRPr lang="es-NI" sz="2000" b="1" dirty="0">
              <a:solidFill>
                <a:schemeClr val="bg1"/>
              </a:solidFill>
              <a:latin typeface="Maiandra GD" panose="020E0502030308020204" pitchFamily="34" charset="0"/>
            </a:endParaRPr>
          </a:p>
        </p:txBody>
      </p:sp>
      <p:pic>
        <p:nvPicPr>
          <p:cNvPr id="6" name="Imagen 5">
            <a:extLst>
              <a:ext uri="{FF2B5EF4-FFF2-40B4-BE49-F238E27FC236}">
                <a16:creationId xmlns:a16="http://schemas.microsoft.com/office/drawing/2014/main" id="{559CD567-4664-F8C2-77DC-F654BC997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789040"/>
            <a:ext cx="4535996" cy="30565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9F0A24E-09A6-9B7A-344C-E901065105B6}"/>
              </a:ext>
            </a:extLst>
          </p:cNvPr>
          <p:cNvPicPr>
            <a:picLocks noChangeAspect="1"/>
          </p:cNvPicPr>
          <p:nvPr/>
        </p:nvPicPr>
        <p:blipFill>
          <a:blip r:embed="rId2"/>
          <a:stretch>
            <a:fillRect/>
          </a:stretch>
        </p:blipFill>
        <p:spPr>
          <a:xfrm>
            <a:off x="0" y="0"/>
            <a:ext cx="9144000" cy="6857999"/>
          </a:xfrm>
          <a:prstGeom prst="rect">
            <a:avLst/>
          </a:prstGeom>
        </p:spPr>
      </p:pic>
      <p:sp>
        <p:nvSpPr>
          <p:cNvPr id="3" name="2 Marcador de contenido"/>
          <p:cNvSpPr>
            <a:spLocks noGrp="1"/>
          </p:cNvSpPr>
          <p:nvPr>
            <p:ph idx="1"/>
          </p:nvPr>
        </p:nvSpPr>
        <p:spPr>
          <a:xfrm>
            <a:off x="0" y="-1"/>
            <a:ext cx="9144000" cy="1947173"/>
          </a:xfrm>
        </p:spPr>
        <p:txBody>
          <a:bodyPr>
            <a:normAutofit/>
          </a:bodyPr>
          <a:lstStyle/>
          <a:p>
            <a:pPr lvl="0"/>
            <a:r>
              <a:rPr lang="es-NI" b="1" u="sng" dirty="0">
                <a:solidFill>
                  <a:schemeClr val="bg1"/>
                </a:solidFill>
              </a:rPr>
              <a:t>Por eso debemos estar contesto con lo que tenemos sin estarnos quejando.</a:t>
            </a:r>
            <a:r>
              <a:rPr lang="es-NI" b="1" dirty="0">
                <a:solidFill>
                  <a:schemeClr val="bg1"/>
                </a:solidFill>
              </a:rPr>
              <a:t> </a:t>
            </a:r>
          </a:p>
          <a:p>
            <a:pPr lvl="0" algn="ctr"/>
            <a:r>
              <a:rPr lang="es-NI" b="1" u="sng" dirty="0">
                <a:solidFill>
                  <a:schemeClr val="bg1"/>
                </a:solidFill>
                <a:effectLst>
                  <a:outerShdw blurRad="38100" dist="38100" dir="2700000" algn="tl">
                    <a:srgbClr val="000000">
                      <a:alpha val="43137"/>
                    </a:srgbClr>
                  </a:outerShdw>
                </a:effectLst>
                <a:highlight>
                  <a:srgbClr val="008000"/>
                </a:highlight>
              </a:rPr>
              <a:t>I Timoteo.6:8.</a:t>
            </a:r>
          </a:p>
          <a:p>
            <a:endParaRPr lang="es-NI" dirty="0"/>
          </a:p>
        </p:txBody>
      </p:sp>
      <p:sp>
        <p:nvSpPr>
          <p:cNvPr id="4" name="3 Rectángulo"/>
          <p:cNvSpPr/>
          <p:nvPr/>
        </p:nvSpPr>
        <p:spPr>
          <a:xfrm>
            <a:off x="0" y="1844824"/>
            <a:ext cx="9144000" cy="954107"/>
          </a:xfrm>
          <a:prstGeom prst="rect">
            <a:avLst/>
          </a:prstGeom>
        </p:spPr>
        <p:txBody>
          <a:bodyPr wrap="square">
            <a:spAutoFit/>
          </a:bodyPr>
          <a:lstStyle/>
          <a:p>
            <a:pPr algn="ctr"/>
            <a:r>
              <a:rPr lang="es-NI" sz="2800" b="1" dirty="0">
                <a:solidFill>
                  <a:schemeClr val="bg1"/>
                </a:solidFill>
              </a:rPr>
              <a:t>Así que, teniendo sustento y abrigo, </a:t>
            </a:r>
            <a:r>
              <a:rPr lang="es-NI" sz="2800" b="1" u="sng" dirty="0">
                <a:solidFill>
                  <a:schemeClr val="bg1"/>
                </a:solidFill>
                <a:effectLst>
                  <a:outerShdw blurRad="38100" dist="38100" dir="2700000" algn="tl">
                    <a:srgbClr val="000000">
                      <a:alpha val="43137"/>
                    </a:srgbClr>
                  </a:outerShdw>
                </a:effectLst>
                <a:highlight>
                  <a:srgbClr val="FF0000"/>
                </a:highlight>
              </a:rPr>
              <a:t>estemos contentos con esto.</a:t>
            </a:r>
          </a:p>
        </p:txBody>
      </p:sp>
      <p:pic>
        <p:nvPicPr>
          <p:cNvPr id="9218" name="Picture 2" descr="C:\Users\MARIO MORENO\Desktop\Enojar A Dios\014-contentamientogratitud-kerusso.jpg"/>
          <p:cNvPicPr>
            <a:picLocks noChangeAspect="1" noChangeArrowheads="1"/>
          </p:cNvPicPr>
          <p:nvPr/>
        </p:nvPicPr>
        <p:blipFill>
          <a:blip r:embed="rId3" cstate="print"/>
          <a:srcRect/>
          <a:stretch>
            <a:fillRect/>
          </a:stretch>
        </p:blipFill>
        <p:spPr bwMode="auto">
          <a:xfrm>
            <a:off x="0" y="2780928"/>
            <a:ext cx="9144000" cy="4077072"/>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 calcmode="lin" valueType="num">
                                      <p:cBhvr>
                                        <p:cTn id="12" dur="500" fill="hold"/>
                                        <p:tgtEl>
                                          <p:spTgt spid="9218"/>
                                        </p:tgtEl>
                                        <p:attrNameLst>
                                          <p:attrName>ppt_w</p:attrName>
                                        </p:attrNameLst>
                                      </p:cBhvr>
                                      <p:tavLst>
                                        <p:tav tm="0">
                                          <p:val>
                                            <p:fltVal val="0"/>
                                          </p:val>
                                        </p:tav>
                                        <p:tav tm="100000">
                                          <p:val>
                                            <p:strVal val="#ppt_w"/>
                                          </p:val>
                                        </p:tav>
                                      </p:tavLst>
                                    </p:anim>
                                    <p:anim calcmode="lin" valueType="num">
                                      <p:cBhvr>
                                        <p:cTn id="13" dur="500" fill="hold"/>
                                        <p:tgtEl>
                                          <p:spTgt spid="9218"/>
                                        </p:tgtEl>
                                        <p:attrNameLst>
                                          <p:attrName>ppt_h</p:attrName>
                                        </p:attrNameLst>
                                      </p:cBhvr>
                                      <p:tavLst>
                                        <p:tav tm="0">
                                          <p:val>
                                            <p:fltVal val="0"/>
                                          </p:val>
                                        </p:tav>
                                        <p:tav tm="100000">
                                          <p:val>
                                            <p:strVal val="#ppt_h"/>
                                          </p:val>
                                        </p:tav>
                                      </p:tavLst>
                                    </p:anim>
                                    <p:animEffect transition="in" filter="fade">
                                      <p:cBhvr>
                                        <p:cTn id="14" dur="500"/>
                                        <p:tgtEl>
                                          <p:spTgt spid="92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7223342-F06D-DD44-B638-ADE4268AA316}"/>
              </a:ext>
            </a:extLst>
          </p:cNvPr>
          <p:cNvPicPr>
            <a:picLocks noChangeAspect="1"/>
          </p:cNvPicPr>
          <p:nvPr/>
        </p:nvPicPr>
        <p:blipFill>
          <a:blip r:embed="rId2"/>
          <a:stretch>
            <a:fillRect/>
          </a:stretch>
        </p:blipFill>
        <p:spPr>
          <a:xfrm>
            <a:off x="-1" y="0"/>
            <a:ext cx="9192819" cy="6857999"/>
          </a:xfrm>
          <a:prstGeom prst="rect">
            <a:avLst/>
          </a:prstGeom>
        </p:spPr>
      </p:pic>
      <p:sp>
        <p:nvSpPr>
          <p:cNvPr id="4" name="3 Rectángulo"/>
          <p:cNvSpPr/>
          <p:nvPr/>
        </p:nvSpPr>
        <p:spPr>
          <a:xfrm>
            <a:off x="-12617" y="4193834"/>
            <a:ext cx="4895892" cy="1938992"/>
          </a:xfrm>
          <a:prstGeom prst="rect">
            <a:avLst/>
          </a:prstGeom>
          <a:solidFill>
            <a:srgbClr val="FFC000"/>
          </a:solidFill>
        </p:spPr>
        <p:txBody>
          <a:bodyPr wrap="square">
            <a:spAutoFit/>
          </a:bodyPr>
          <a:lstStyle/>
          <a:p>
            <a:pPr algn="ctr"/>
            <a:r>
              <a:rPr lang="es-ES" sz="2000" b="1" dirty="0">
                <a:latin typeface="Maiandra GD" panose="020E0502030308020204" pitchFamily="34" charset="0"/>
              </a:rPr>
              <a:t>y abandonaron al SEÑOR, el Dios de sus padres, que los había sacado de la tierra de Egipto, </a:t>
            </a:r>
            <a:r>
              <a:rPr lang="es-ES" sz="2000" b="1" u="sng" dirty="0">
                <a:effectLst>
                  <a:outerShdw blurRad="38100" dist="38100" dir="2700000" algn="tl">
                    <a:srgbClr val="000000">
                      <a:alpha val="43137"/>
                    </a:srgbClr>
                  </a:outerShdw>
                </a:effectLst>
                <a:highlight>
                  <a:srgbClr val="00FF00"/>
                </a:highlight>
                <a:latin typeface="Maiandra GD" panose="020E0502030308020204" pitchFamily="34" charset="0"/>
              </a:rPr>
              <a:t>y siguieron a otros dioses</a:t>
            </a:r>
            <a:r>
              <a:rPr lang="es-ES" sz="2000" b="1" dirty="0">
                <a:latin typeface="Maiandra GD" panose="020E0502030308020204" pitchFamily="34" charset="0"/>
              </a:rPr>
              <a:t> de entre los dioses de los pueblos que estaban a su derredor; se postraron ante ellos y provocaron a ira al SEÑOR. </a:t>
            </a:r>
            <a:endParaRPr lang="es-NI" sz="2000" b="1" dirty="0">
              <a:latin typeface="Maiandra GD" panose="020E0502030308020204" pitchFamily="34" charset="0"/>
            </a:endParaRPr>
          </a:p>
        </p:txBody>
      </p:sp>
      <p:sp>
        <p:nvSpPr>
          <p:cNvPr id="5" name="4 Rectángulo"/>
          <p:cNvSpPr/>
          <p:nvPr/>
        </p:nvSpPr>
        <p:spPr>
          <a:xfrm>
            <a:off x="-16274" y="6150114"/>
            <a:ext cx="4863348" cy="707886"/>
          </a:xfrm>
          <a:prstGeom prst="rect">
            <a:avLst/>
          </a:prstGeom>
          <a:solidFill>
            <a:srgbClr val="92D050"/>
          </a:solidFill>
        </p:spPr>
        <p:txBody>
          <a:bodyPr wrap="square">
            <a:spAutoFit/>
          </a:bodyPr>
          <a:lstStyle/>
          <a:p>
            <a:pPr algn="ctr"/>
            <a:r>
              <a:rPr lang="es-ES" sz="2000" b="1" dirty="0">
                <a:latin typeface="Maiandra GD" panose="020E0502030308020204" pitchFamily="34" charset="0"/>
              </a:rPr>
              <a:t>Por tanto, amados míos, </a:t>
            </a:r>
            <a:r>
              <a:rPr lang="es-ES" sz="2000" b="1" u="sng" dirty="0">
                <a:effectLst>
                  <a:outerShdw blurRad="38100" dist="38100" dir="2700000" algn="tl">
                    <a:srgbClr val="000000">
                      <a:alpha val="43137"/>
                    </a:srgbClr>
                  </a:outerShdw>
                </a:effectLst>
                <a:highlight>
                  <a:srgbClr val="FFFF00"/>
                </a:highlight>
                <a:latin typeface="Maiandra GD" panose="020E0502030308020204" pitchFamily="34" charset="0"/>
              </a:rPr>
              <a:t>huid de la idolatría.</a:t>
            </a:r>
            <a:endParaRPr lang="es-NI" sz="2000" b="1" u="sng" dirty="0">
              <a:effectLst>
                <a:outerShdw blurRad="38100" dist="38100" dir="2700000" algn="tl">
                  <a:srgbClr val="000000">
                    <a:alpha val="43137"/>
                  </a:srgbClr>
                </a:outerShdw>
              </a:effectLst>
              <a:highlight>
                <a:srgbClr val="FFFF00"/>
              </a:highlight>
              <a:latin typeface="Maiandra GD" panose="020E0502030308020204" pitchFamily="34" charset="0"/>
            </a:endParaRPr>
          </a:p>
        </p:txBody>
      </p:sp>
      <p:sp>
        <p:nvSpPr>
          <p:cNvPr id="6" name="5 Rectángulo"/>
          <p:cNvSpPr/>
          <p:nvPr/>
        </p:nvSpPr>
        <p:spPr>
          <a:xfrm>
            <a:off x="4863474" y="5562939"/>
            <a:ext cx="4334881" cy="1323439"/>
          </a:xfrm>
          <a:prstGeom prst="rect">
            <a:avLst/>
          </a:prstGeom>
          <a:solidFill>
            <a:srgbClr val="00B0F0"/>
          </a:solidFill>
        </p:spPr>
        <p:txBody>
          <a:bodyPr wrap="square">
            <a:spAutoFit/>
          </a:bodyPr>
          <a:lstStyle/>
          <a:p>
            <a:pPr algn="ctr"/>
            <a:r>
              <a:rPr lang="es-ES" sz="2000" b="1" dirty="0">
                <a:latin typeface="Maiandra GD" panose="020E0502030308020204" pitchFamily="34" charset="0"/>
              </a:rPr>
              <a:t>Porque con certeza sabéis esto: que ningún inmoral, impuro, </a:t>
            </a:r>
            <a:r>
              <a:rPr lang="es-ES" sz="2000"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o avaro, que es idólatra,</a:t>
            </a:r>
            <a:r>
              <a:rPr lang="es-ES" sz="2000" b="1" dirty="0">
                <a:latin typeface="Maiandra GD" panose="020E0502030308020204" pitchFamily="34" charset="0"/>
              </a:rPr>
              <a:t> tiene herencia en el reino de Cristo y de Dios. </a:t>
            </a:r>
            <a:endParaRPr lang="es-NI" sz="2000" b="1" dirty="0">
              <a:latin typeface="Maiandra GD" panose="020E0502030308020204" pitchFamily="34" charset="0"/>
            </a:endParaRPr>
          </a:p>
        </p:txBody>
      </p:sp>
      <p:pic>
        <p:nvPicPr>
          <p:cNvPr id="10242" name="Picture 2" descr="C:\Users\MARIO MORENO\Desktop\Enojar A Dios\images.png"/>
          <p:cNvPicPr>
            <a:picLocks noChangeAspect="1" noChangeArrowheads="1"/>
          </p:cNvPicPr>
          <p:nvPr/>
        </p:nvPicPr>
        <p:blipFill>
          <a:blip r:embed="rId3" cstate="print"/>
          <a:srcRect/>
          <a:stretch>
            <a:fillRect/>
          </a:stretch>
        </p:blipFill>
        <p:spPr bwMode="auto">
          <a:xfrm>
            <a:off x="4895892" y="2564904"/>
            <a:ext cx="4296926" cy="2969656"/>
          </a:xfrm>
          <a:prstGeom prst="rect">
            <a:avLst/>
          </a:prstGeom>
          <a:noFill/>
        </p:spPr>
      </p:pic>
      <p:sp>
        <p:nvSpPr>
          <p:cNvPr id="9" name="Marcador de contenido 8">
            <a:extLst>
              <a:ext uri="{FF2B5EF4-FFF2-40B4-BE49-F238E27FC236}">
                <a16:creationId xmlns:a16="http://schemas.microsoft.com/office/drawing/2014/main" id="{D3D90069-EF5A-9124-C923-710E7ECBE5CC}"/>
              </a:ext>
            </a:extLst>
          </p:cNvPr>
          <p:cNvSpPr>
            <a:spLocks noGrp="1"/>
          </p:cNvSpPr>
          <p:nvPr>
            <p:ph idx="1"/>
          </p:nvPr>
        </p:nvSpPr>
        <p:spPr>
          <a:xfrm>
            <a:off x="-23874" y="2902"/>
            <a:ext cx="9127728" cy="4379090"/>
          </a:xfrm>
        </p:spPr>
        <p:txBody>
          <a:bodyPr>
            <a:normAutofit fontScale="92500" lnSpcReduction="20000"/>
          </a:bodyPr>
          <a:lstStyle/>
          <a:p>
            <a:r>
              <a:rPr lang="es-ES" b="1" u="sng" dirty="0">
                <a:effectLst>
                  <a:outerShdw blurRad="38100" dist="38100" dir="2700000" algn="tl">
                    <a:srgbClr val="000000">
                      <a:alpha val="43137"/>
                    </a:srgbClr>
                  </a:outerShdw>
                </a:effectLst>
                <a:highlight>
                  <a:srgbClr val="FF99CC"/>
                </a:highlight>
              </a:rPr>
              <a:t>Cuando somos idolatras.</a:t>
            </a:r>
            <a:r>
              <a:rPr lang="es-ES" b="1" dirty="0">
                <a:solidFill>
                  <a:schemeClr val="bg1"/>
                </a:solidFill>
              </a:rPr>
              <a:t> </a:t>
            </a:r>
          </a:p>
          <a:p>
            <a:pPr algn="ctr"/>
            <a:r>
              <a:rPr lang="es-ES" b="1" u="sng" dirty="0">
                <a:solidFill>
                  <a:schemeClr val="bg1"/>
                </a:solidFill>
                <a:effectLst>
                  <a:outerShdw blurRad="38100" dist="38100" dir="2700000" algn="tl">
                    <a:srgbClr val="000000">
                      <a:alpha val="43137"/>
                    </a:srgbClr>
                  </a:outerShdw>
                </a:effectLst>
                <a:highlight>
                  <a:srgbClr val="008000"/>
                </a:highlight>
              </a:rPr>
              <a:t>Jueces.2:12.</a:t>
            </a:r>
            <a:r>
              <a:rPr lang="es-ES" b="1" u="sng" dirty="0">
                <a:solidFill>
                  <a:schemeClr val="bg1"/>
                </a:solidFill>
                <a:highlight>
                  <a:srgbClr val="008000"/>
                </a:highlight>
              </a:rPr>
              <a:t> </a:t>
            </a:r>
          </a:p>
          <a:p>
            <a:r>
              <a:rPr lang="es-ES" b="1" dirty="0">
                <a:solidFill>
                  <a:schemeClr val="bg1"/>
                </a:solidFill>
              </a:rPr>
              <a:t>El pueblo abandono a Dios y adoro otros ídolos, y Dios se enojo contra ellos, cuando somos idolatras Dios estará enojado contra nosotros dejemos a un lado la idolatría para que Dios no esté enojado contra nosotros. Huyamos de ella. </a:t>
            </a:r>
          </a:p>
          <a:p>
            <a:r>
              <a:rPr lang="es-ES" b="1" u="sng" dirty="0">
                <a:solidFill>
                  <a:schemeClr val="bg1"/>
                </a:solidFill>
                <a:effectLst>
                  <a:outerShdw blurRad="38100" dist="38100" dir="2700000" algn="tl">
                    <a:srgbClr val="000000">
                      <a:alpha val="43137"/>
                    </a:srgbClr>
                  </a:outerShdw>
                </a:effectLst>
                <a:highlight>
                  <a:srgbClr val="008000"/>
                </a:highlight>
              </a:rPr>
              <a:t>I Corintios.10:14.</a:t>
            </a:r>
            <a:r>
              <a:rPr lang="es-ES" b="1" u="sng" dirty="0">
                <a:solidFill>
                  <a:schemeClr val="bg1"/>
                </a:solidFill>
                <a:highlight>
                  <a:srgbClr val="008000"/>
                </a:highlight>
              </a:rPr>
              <a:t> </a:t>
            </a:r>
          </a:p>
          <a:p>
            <a:r>
              <a:rPr lang="es-ES" b="1" dirty="0">
                <a:solidFill>
                  <a:schemeClr val="bg1"/>
                </a:solidFill>
              </a:rPr>
              <a:t>El Ser avaro es idolatría. </a:t>
            </a:r>
          </a:p>
          <a:p>
            <a:r>
              <a:rPr lang="es-ES" b="1" u="sng" dirty="0">
                <a:solidFill>
                  <a:schemeClr val="bg1"/>
                </a:solidFill>
                <a:effectLst>
                  <a:outerShdw blurRad="38100" dist="38100" dir="2700000" algn="tl">
                    <a:srgbClr val="000000">
                      <a:alpha val="43137"/>
                    </a:srgbClr>
                  </a:outerShdw>
                </a:effectLst>
                <a:highlight>
                  <a:srgbClr val="008000"/>
                </a:highlight>
              </a:rPr>
              <a:t>Efesio.5:5.</a:t>
            </a:r>
          </a:p>
          <a:p>
            <a:endParaRPr lang="es-ES"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 calcmode="lin" valueType="num">
                                      <p:cBhvr additive="base">
                                        <p:cTn id="12" dur="500" fill="hold"/>
                                        <p:tgtEl>
                                          <p:spTgt spid="10242"/>
                                        </p:tgtEl>
                                        <p:attrNameLst>
                                          <p:attrName>ppt_x</p:attrName>
                                        </p:attrNameLst>
                                      </p:cBhvr>
                                      <p:tavLst>
                                        <p:tav tm="0">
                                          <p:val>
                                            <p:strVal val="#ppt_x"/>
                                          </p:val>
                                        </p:tav>
                                        <p:tav tm="100000">
                                          <p:val>
                                            <p:strVal val="#ppt_x"/>
                                          </p:val>
                                        </p:tav>
                                      </p:tavLst>
                                    </p:anim>
                                    <p:anim calcmode="lin" valueType="num">
                                      <p:cBhvr additive="base">
                                        <p:cTn id="13"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barn(inVertical)">
                                      <p:cBhvr>
                                        <p:cTn id="29" dur="500"/>
                                        <p:tgtEl>
                                          <p:spTgt spid="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xEl>
                                              <p:pRg st="3" end="3"/>
                                            </p:txEl>
                                          </p:spTgt>
                                        </p:tgtEl>
                                        <p:attrNameLst>
                                          <p:attrName>style.visibility</p:attrName>
                                        </p:attrNameLst>
                                      </p:cBhvr>
                                      <p:to>
                                        <p:strVal val="visible"/>
                                      </p:to>
                                    </p:set>
                                    <p:anim calcmode="lin" valueType="num">
                                      <p:cBhvr additive="base">
                                        <p:cTn id="34"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animEffect transition="in" filter="barn(inVertical)">
                                      <p:cBhvr>
                                        <p:cTn id="45" dur="500"/>
                                        <p:tgtEl>
                                          <p:spTgt spid="9">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9">
                                            <p:txEl>
                                              <p:pRg st="5" end="5"/>
                                            </p:txEl>
                                          </p:spTgt>
                                        </p:tgtEl>
                                        <p:attrNameLst>
                                          <p:attrName>style.visibility</p:attrName>
                                        </p:attrNameLst>
                                      </p:cBhvr>
                                      <p:to>
                                        <p:strVal val="visible"/>
                                      </p:to>
                                    </p:set>
                                    <p:anim calcmode="lin" valueType="num">
                                      <p:cBhvr additive="base">
                                        <p:cTn id="50"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barn(inVertical)">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87E981F-AC39-11CC-1C85-B748D21EB9A8}"/>
              </a:ext>
            </a:extLst>
          </p:cNvPr>
          <p:cNvPicPr>
            <a:picLocks noChangeAspect="1"/>
          </p:cNvPicPr>
          <p:nvPr/>
        </p:nvPicPr>
        <p:blipFill>
          <a:blip r:embed="rId2"/>
          <a:stretch>
            <a:fillRect/>
          </a:stretch>
        </p:blipFill>
        <p:spPr>
          <a:xfrm>
            <a:off x="0" y="0"/>
            <a:ext cx="9144000" cy="6857999"/>
          </a:xfrm>
          <a:prstGeom prst="rect">
            <a:avLst/>
          </a:prstGeom>
        </p:spPr>
      </p:pic>
      <p:sp>
        <p:nvSpPr>
          <p:cNvPr id="3" name="2 Marcador de contenido"/>
          <p:cNvSpPr>
            <a:spLocks noGrp="1"/>
          </p:cNvSpPr>
          <p:nvPr>
            <p:ph idx="1"/>
          </p:nvPr>
        </p:nvSpPr>
        <p:spPr>
          <a:xfrm>
            <a:off x="0" y="0"/>
            <a:ext cx="9144000" cy="2980928"/>
          </a:xfrm>
        </p:spPr>
        <p:txBody>
          <a:bodyPr>
            <a:normAutofit fontScale="92500" lnSpcReduction="10000"/>
          </a:bodyPr>
          <a:lstStyle/>
          <a:p>
            <a:pPr lvl="0" algn="just"/>
            <a:r>
              <a:rPr lang="es-NI" b="1" u="sng" dirty="0">
                <a:effectLst>
                  <a:outerShdw blurRad="38100" dist="38100" dir="2700000" algn="tl">
                    <a:srgbClr val="000000">
                      <a:alpha val="43137"/>
                    </a:srgbClr>
                  </a:outerShdw>
                </a:effectLst>
                <a:highlight>
                  <a:srgbClr val="FF99CC"/>
                </a:highlight>
              </a:rPr>
              <a:t>Cuando hacemos lo malo.</a:t>
            </a:r>
            <a:r>
              <a:rPr lang="es-NI" b="1" dirty="0">
                <a:solidFill>
                  <a:schemeClr val="bg1"/>
                </a:solidFill>
              </a:rPr>
              <a:t> </a:t>
            </a:r>
          </a:p>
          <a:p>
            <a:pPr lvl="0" algn="ctr"/>
            <a:r>
              <a:rPr lang="es-NI" b="1" u="sng" dirty="0">
                <a:solidFill>
                  <a:schemeClr val="bg1"/>
                </a:solidFill>
                <a:effectLst>
                  <a:outerShdw blurRad="38100" dist="38100" dir="2700000" algn="tl">
                    <a:srgbClr val="000000">
                      <a:alpha val="43137"/>
                    </a:srgbClr>
                  </a:outerShdw>
                </a:effectLst>
                <a:highlight>
                  <a:srgbClr val="008000"/>
                </a:highlight>
              </a:rPr>
              <a:t>Salmos.34:16.</a:t>
            </a:r>
            <a:r>
              <a:rPr lang="es-NI" b="1" u="sng" dirty="0">
                <a:solidFill>
                  <a:schemeClr val="bg1"/>
                </a:solidFill>
                <a:highlight>
                  <a:srgbClr val="008000"/>
                </a:highlight>
              </a:rPr>
              <a:t> </a:t>
            </a:r>
          </a:p>
          <a:p>
            <a:pPr lvl="0" algn="just"/>
            <a:r>
              <a:rPr lang="es-NI" b="1" dirty="0">
                <a:solidFill>
                  <a:schemeClr val="bg1"/>
                </a:solidFill>
              </a:rPr>
              <a:t>Dios está enojado contra todo el que hace lo malo, por eso no debemos de hacer lo malo contra Dios. </a:t>
            </a:r>
          </a:p>
          <a:p>
            <a:pPr lvl="0" algn="ctr"/>
            <a:r>
              <a:rPr lang="es-NI" b="1" u="sng" dirty="0">
                <a:solidFill>
                  <a:schemeClr val="bg1"/>
                </a:solidFill>
                <a:effectLst>
                  <a:outerShdw blurRad="38100" dist="38100" dir="2700000" algn="tl">
                    <a:srgbClr val="000000">
                      <a:alpha val="43137"/>
                    </a:srgbClr>
                  </a:outerShdw>
                </a:effectLst>
                <a:highlight>
                  <a:srgbClr val="008000"/>
                </a:highlight>
              </a:rPr>
              <a:t>Efesios.5:6.</a:t>
            </a:r>
            <a:r>
              <a:rPr lang="es-NI" b="1" u="sng" dirty="0">
                <a:solidFill>
                  <a:schemeClr val="bg1"/>
                </a:solidFill>
                <a:highlight>
                  <a:srgbClr val="008000"/>
                </a:highlight>
              </a:rPr>
              <a:t> </a:t>
            </a:r>
          </a:p>
          <a:p>
            <a:pPr lvl="0" algn="just"/>
            <a:r>
              <a:rPr lang="es-NI" b="1" dirty="0">
                <a:solidFill>
                  <a:schemeClr val="bg1"/>
                </a:solidFill>
              </a:rPr>
              <a:t>La ira de Dios viene sobre los hijos de desobediencia.</a:t>
            </a:r>
          </a:p>
          <a:p>
            <a:endParaRPr lang="es-NI" dirty="0"/>
          </a:p>
        </p:txBody>
      </p:sp>
      <p:sp>
        <p:nvSpPr>
          <p:cNvPr id="4" name="3 Rectángulo"/>
          <p:cNvSpPr/>
          <p:nvPr/>
        </p:nvSpPr>
        <p:spPr>
          <a:xfrm>
            <a:off x="0" y="3429000"/>
            <a:ext cx="4716016" cy="1200329"/>
          </a:xfrm>
          <a:prstGeom prst="rect">
            <a:avLst/>
          </a:prstGeom>
          <a:solidFill>
            <a:srgbClr val="00B050"/>
          </a:solidFill>
        </p:spPr>
        <p:txBody>
          <a:bodyPr wrap="square">
            <a:spAutoFit/>
          </a:bodyPr>
          <a:lstStyle/>
          <a:p>
            <a:pPr algn="ctr"/>
            <a:r>
              <a:rPr lang="es-ES" sz="2400" b="1" dirty="0">
                <a:latin typeface="Maiandra GD" panose="020E0502030308020204" pitchFamily="34" charset="0"/>
              </a:rPr>
              <a:t> </a:t>
            </a:r>
            <a:r>
              <a:rPr lang="es-ES" sz="2400"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El rostro del SEÑOR está contra los que hacen mal,</a:t>
            </a:r>
            <a:r>
              <a:rPr lang="es-ES" sz="2400" b="1" dirty="0">
                <a:solidFill>
                  <a:schemeClr val="bg1"/>
                </a:solidFill>
                <a:latin typeface="Maiandra GD" panose="020E0502030308020204" pitchFamily="34" charset="0"/>
              </a:rPr>
              <a:t> para cortar de la tierra su memoria. </a:t>
            </a:r>
            <a:endParaRPr lang="es-NI" sz="2400" b="1" dirty="0">
              <a:solidFill>
                <a:schemeClr val="bg1"/>
              </a:solidFill>
              <a:latin typeface="Maiandra GD" panose="020E0502030308020204" pitchFamily="34" charset="0"/>
            </a:endParaRPr>
          </a:p>
        </p:txBody>
      </p:sp>
      <p:sp>
        <p:nvSpPr>
          <p:cNvPr id="5" name="4 Rectángulo"/>
          <p:cNvSpPr/>
          <p:nvPr/>
        </p:nvSpPr>
        <p:spPr>
          <a:xfrm>
            <a:off x="0" y="4919007"/>
            <a:ext cx="4716016" cy="1569660"/>
          </a:xfrm>
          <a:prstGeom prst="rect">
            <a:avLst/>
          </a:prstGeom>
          <a:solidFill>
            <a:srgbClr val="0070C0"/>
          </a:solidFill>
        </p:spPr>
        <p:txBody>
          <a:bodyPr wrap="square">
            <a:spAutoFit/>
          </a:bodyPr>
          <a:lstStyle/>
          <a:p>
            <a:pPr algn="ctr"/>
            <a:r>
              <a:rPr lang="es-ES" sz="2400" b="1" dirty="0">
                <a:latin typeface="Maiandra GD" panose="020E0502030308020204" pitchFamily="34" charset="0"/>
              </a:rPr>
              <a:t>Que nadie os engañe con palabras vanas, pues por causa de </a:t>
            </a:r>
            <a:r>
              <a:rPr lang="es-ES" sz="2400" b="1" u="sng" dirty="0">
                <a:effectLst>
                  <a:outerShdw blurRad="38100" dist="38100" dir="2700000" algn="tl">
                    <a:srgbClr val="000000">
                      <a:alpha val="43137"/>
                    </a:srgbClr>
                  </a:outerShdw>
                </a:effectLst>
                <a:highlight>
                  <a:srgbClr val="FFFF00"/>
                </a:highlight>
                <a:latin typeface="Maiandra GD" panose="020E0502030308020204" pitchFamily="34" charset="0"/>
              </a:rPr>
              <a:t>estas cosas la ira de Dios viene sobre los hijos de desobediencia.</a:t>
            </a:r>
            <a:r>
              <a:rPr lang="es-ES" sz="2400" b="1" dirty="0">
                <a:latin typeface="Maiandra GD" panose="020E0502030308020204" pitchFamily="34" charset="0"/>
              </a:rPr>
              <a:t> </a:t>
            </a:r>
            <a:endParaRPr lang="es-NI" sz="2400" b="1" dirty="0">
              <a:latin typeface="Maiandra GD" panose="020E0502030308020204" pitchFamily="34" charset="0"/>
            </a:endParaRPr>
          </a:p>
        </p:txBody>
      </p:sp>
      <p:pic>
        <p:nvPicPr>
          <p:cNvPr id="8" name="Imagen 7">
            <a:extLst>
              <a:ext uri="{FF2B5EF4-FFF2-40B4-BE49-F238E27FC236}">
                <a16:creationId xmlns:a16="http://schemas.microsoft.com/office/drawing/2014/main" id="{3271D778-E2B4-C007-F80A-204F498D7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2980927"/>
            <a:ext cx="4427984" cy="38770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barn(inVertical)">
                                      <p:cBhvr>
                                        <p:cTn id="3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EF5A451-0AB4-EEF2-D190-E3466EEAB93D}"/>
              </a:ext>
            </a:extLst>
          </p:cNvPr>
          <p:cNvPicPr>
            <a:picLocks noChangeAspect="1"/>
          </p:cNvPicPr>
          <p:nvPr/>
        </p:nvPicPr>
        <p:blipFill>
          <a:blip r:embed="rId2"/>
          <a:stretch>
            <a:fillRect/>
          </a:stretch>
        </p:blipFill>
        <p:spPr>
          <a:xfrm>
            <a:off x="0" y="0"/>
            <a:ext cx="9144000" cy="6857999"/>
          </a:xfrm>
          <a:prstGeom prst="rect">
            <a:avLst/>
          </a:prstGeom>
        </p:spPr>
      </p:pic>
      <p:sp>
        <p:nvSpPr>
          <p:cNvPr id="4" name="3 Rectángulo"/>
          <p:cNvSpPr/>
          <p:nvPr/>
        </p:nvSpPr>
        <p:spPr>
          <a:xfrm>
            <a:off x="-14300" y="3351943"/>
            <a:ext cx="4572000" cy="707886"/>
          </a:xfrm>
          <a:prstGeom prst="rect">
            <a:avLst/>
          </a:prstGeom>
          <a:solidFill>
            <a:srgbClr val="002060"/>
          </a:solidFill>
        </p:spPr>
        <p:txBody>
          <a:bodyPr>
            <a:spAutoFit/>
          </a:bodyPr>
          <a:lstStyle/>
          <a:p>
            <a:pPr algn="ctr"/>
            <a:r>
              <a:rPr lang="es-ES" sz="2000" b="1" dirty="0">
                <a:solidFill>
                  <a:schemeClr val="bg1"/>
                </a:solidFill>
                <a:latin typeface="Maiandra GD" panose="020E0502030308020204" pitchFamily="34" charset="0"/>
              </a:rPr>
              <a:t>La Pascua de los judíos estaba cerca, </a:t>
            </a:r>
            <a:r>
              <a:rPr lang="es-ES" sz="2000"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y Jesús subió a Jerusalén,</a:t>
            </a:r>
            <a:r>
              <a:rPr lang="es-ES" sz="2000" b="1" dirty="0">
                <a:solidFill>
                  <a:schemeClr val="bg1"/>
                </a:solidFill>
                <a:latin typeface="Maiandra GD" panose="020E0502030308020204" pitchFamily="34" charset="0"/>
              </a:rPr>
              <a:t> </a:t>
            </a:r>
            <a:endParaRPr lang="es-NI" sz="2000" b="1" dirty="0">
              <a:solidFill>
                <a:schemeClr val="bg1"/>
              </a:solidFill>
              <a:latin typeface="Maiandra GD" panose="020E0502030308020204" pitchFamily="34" charset="0"/>
            </a:endParaRPr>
          </a:p>
        </p:txBody>
      </p:sp>
      <p:sp>
        <p:nvSpPr>
          <p:cNvPr id="5" name="4 Rectángulo"/>
          <p:cNvSpPr/>
          <p:nvPr/>
        </p:nvSpPr>
        <p:spPr>
          <a:xfrm>
            <a:off x="-28602" y="4442782"/>
            <a:ext cx="4572000" cy="1015663"/>
          </a:xfrm>
          <a:prstGeom prst="rect">
            <a:avLst/>
          </a:prstGeom>
          <a:solidFill>
            <a:srgbClr val="7030A0"/>
          </a:solidFill>
        </p:spPr>
        <p:txBody>
          <a:bodyPr wrap="square">
            <a:spAutoFit/>
          </a:bodyPr>
          <a:lstStyle/>
          <a:p>
            <a:pPr algn="ctr"/>
            <a:r>
              <a:rPr lang="es-ES" sz="2000" b="1" dirty="0">
                <a:solidFill>
                  <a:schemeClr val="bg1"/>
                </a:solidFill>
                <a:latin typeface="Maiandra GD" panose="020E0502030308020204" pitchFamily="34" charset="0"/>
              </a:rPr>
              <a:t>V.14. </a:t>
            </a:r>
            <a:r>
              <a:rPr lang="es-ES" sz="2000" b="1" u="sng" dirty="0">
                <a:effectLst>
                  <a:outerShdw blurRad="38100" dist="38100" dir="2700000" algn="tl">
                    <a:srgbClr val="000000">
                      <a:alpha val="43137"/>
                    </a:srgbClr>
                  </a:outerShdw>
                </a:effectLst>
                <a:highlight>
                  <a:srgbClr val="FFFF00"/>
                </a:highlight>
                <a:latin typeface="Maiandra GD" panose="020E0502030308020204" pitchFamily="34" charset="0"/>
              </a:rPr>
              <a:t>y encontró en el templo a los que vendían bueyes,</a:t>
            </a:r>
            <a:r>
              <a:rPr lang="es-ES" sz="2000" b="1" dirty="0">
                <a:solidFill>
                  <a:schemeClr val="bg1"/>
                </a:solidFill>
                <a:latin typeface="Maiandra GD" panose="020E0502030308020204" pitchFamily="34" charset="0"/>
              </a:rPr>
              <a:t> ovejas y palomas, y a los que cambiaban dinero allí sentados. </a:t>
            </a:r>
          </a:p>
        </p:txBody>
      </p:sp>
      <p:sp>
        <p:nvSpPr>
          <p:cNvPr id="7" name="6 Rectángulo"/>
          <p:cNvSpPr/>
          <p:nvPr/>
        </p:nvSpPr>
        <p:spPr>
          <a:xfrm>
            <a:off x="4549224" y="3336400"/>
            <a:ext cx="4572000" cy="1015663"/>
          </a:xfrm>
          <a:prstGeom prst="rect">
            <a:avLst/>
          </a:prstGeom>
          <a:solidFill>
            <a:srgbClr val="C00000"/>
          </a:solidFill>
        </p:spPr>
        <p:txBody>
          <a:bodyPr>
            <a:spAutoFit/>
          </a:bodyPr>
          <a:lstStyle/>
          <a:p>
            <a:pPr algn="ctr"/>
            <a:r>
              <a:rPr lang="es-ES" sz="2000" b="1" dirty="0">
                <a:solidFill>
                  <a:schemeClr val="bg1"/>
                </a:solidFill>
                <a:latin typeface="Maiandra GD" panose="020E0502030308020204" pitchFamily="34" charset="0"/>
              </a:rPr>
              <a:t>V.16. y dijo a los que vendían palomas: Quitad esto de aquí; </a:t>
            </a:r>
            <a:r>
              <a:rPr lang="es-ES" sz="2000"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no hagáis de la casa de mi Padre una casa de comercio.</a:t>
            </a:r>
            <a:r>
              <a:rPr lang="es-ES" sz="2000" b="1" dirty="0">
                <a:solidFill>
                  <a:schemeClr val="bg1"/>
                </a:solidFill>
                <a:latin typeface="Maiandra GD" panose="020E0502030308020204" pitchFamily="34" charset="0"/>
              </a:rPr>
              <a:t> </a:t>
            </a:r>
            <a:endParaRPr lang="es-NI" sz="2000" b="1" dirty="0">
              <a:solidFill>
                <a:schemeClr val="bg1"/>
              </a:solidFill>
              <a:highlight>
                <a:srgbClr val="000080"/>
              </a:highlight>
              <a:latin typeface="Maiandra GD" panose="020E0502030308020204" pitchFamily="34" charset="0"/>
            </a:endParaRPr>
          </a:p>
        </p:txBody>
      </p:sp>
      <p:sp>
        <p:nvSpPr>
          <p:cNvPr id="8" name="7 Rectángulo"/>
          <p:cNvSpPr/>
          <p:nvPr/>
        </p:nvSpPr>
        <p:spPr>
          <a:xfrm>
            <a:off x="-28601" y="5815056"/>
            <a:ext cx="4571999" cy="1015663"/>
          </a:xfrm>
          <a:prstGeom prst="rect">
            <a:avLst/>
          </a:prstGeom>
          <a:solidFill>
            <a:schemeClr val="accent6">
              <a:lumMod val="75000"/>
            </a:schemeClr>
          </a:solidFill>
        </p:spPr>
        <p:txBody>
          <a:bodyPr wrap="square">
            <a:spAutoFit/>
          </a:bodyPr>
          <a:lstStyle/>
          <a:p>
            <a:pPr algn="ctr"/>
            <a:r>
              <a:rPr lang="es-ES" sz="2000" b="1" dirty="0">
                <a:solidFill>
                  <a:schemeClr val="bg1"/>
                </a:solidFill>
                <a:latin typeface="Maiandra GD" panose="020E0502030308020204" pitchFamily="34" charset="0"/>
              </a:rPr>
              <a:t>V.17. Sus discípulos se acordaron de que estaba escrito: </a:t>
            </a:r>
            <a:r>
              <a:rPr lang="es-ES" sz="2000" b="1" u="sng" dirty="0">
                <a:solidFill>
                  <a:schemeClr val="bg1"/>
                </a:solidFill>
                <a:effectLst>
                  <a:outerShdw blurRad="38100" dist="38100" dir="2700000" algn="tl">
                    <a:srgbClr val="000000">
                      <a:alpha val="43137"/>
                    </a:srgbClr>
                  </a:outerShdw>
                </a:effectLst>
                <a:highlight>
                  <a:srgbClr val="800080"/>
                </a:highlight>
                <a:latin typeface="Maiandra GD" panose="020E0502030308020204" pitchFamily="34" charset="0"/>
              </a:rPr>
              <a:t>EL CELO POR TU CASA ME CONSUMIRA.</a:t>
            </a:r>
            <a:r>
              <a:rPr lang="es-ES" sz="2000" b="1" dirty="0">
                <a:solidFill>
                  <a:schemeClr val="bg1"/>
                </a:solidFill>
                <a:latin typeface="Maiandra GD" panose="020E0502030308020204" pitchFamily="34" charset="0"/>
              </a:rPr>
              <a:t> </a:t>
            </a:r>
            <a:endParaRPr lang="es-NI" sz="2000" b="1" dirty="0">
              <a:solidFill>
                <a:schemeClr val="bg1"/>
              </a:solidFill>
              <a:highlight>
                <a:srgbClr val="808000"/>
              </a:highlight>
              <a:latin typeface="Maiandra GD" panose="020E0502030308020204" pitchFamily="34" charset="0"/>
            </a:endParaRPr>
          </a:p>
        </p:txBody>
      </p:sp>
      <p:sp>
        <p:nvSpPr>
          <p:cNvPr id="11" name="Marcador de contenido 10">
            <a:extLst>
              <a:ext uri="{FF2B5EF4-FFF2-40B4-BE49-F238E27FC236}">
                <a16:creationId xmlns:a16="http://schemas.microsoft.com/office/drawing/2014/main" id="{BC638A71-C705-E6DB-A53A-69B837A25A2A}"/>
              </a:ext>
            </a:extLst>
          </p:cNvPr>
          <p:cNvSpPr>
            <a:spLocks noGrp="1"/>
          </p:cNvSpPr>
          <p:nvPr>
            <p:ph idx="1"/>
          </p:nvPr>
        </p:nvSpPr>
        <p:spPr>
          <a:xfrm>
            <a:off x="0" y="-6357"/>
            <a:ext cx="9144000" cy="3493978"/>
          </a:xfrm>
        </p:spPr>
        <p:txBody>
          <a:bodyPr>
            <a:normAutofit/>
          </a:bodyPr>
          <a:lstStyle/>
          <a:p>
            <a:r>
              <a:rPr lang="es-ES" b="1" u="sng" dirty="0">
                <a:effectLst>
                  <a:outerShdw blurRad="38100" dist="38100" dir="2700000" algn="tl">
                    <a:srgbClr val="000000">
                      <a:alpha val="43137"/>
                    </a:srgbClr>
                  </a:outerShdw>
                </a:effectLst>
                <a:highlight>
                  <a:srgbClr val="FF99CC"/>
                </a:highlight>
                <a:latin typeface="Maiandra GD" panose="020E0502030308020204" pitchFamily="34" charset="0"/>
              </a:rPr>
              <a:t>Cuando hacemos de la casa de Dios un mercado.</a:t>
            </a:r>
            <a:r>
              <a:rPr lang="es-ES" b="1" dirty="0">
                <a:solidFill>
                  <a:schemeClr val="bg1"/>
                </a:solidFill>
                <a:latin typeface="Maiandra GD" panose="020E0502030308020204" pitchFamily="34" charset="0"/>
              </a:rPr>
              <a:t> </a:t>
            </a:r>
          </a:p>
          <a:p>
            <a:pPr algn="ct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Juan.2:13-17.</a:t>
            </a:r>
            <a:r>
              <a:rPr lang="es-ES" b="1" u="sng" dirty="0">
                <a:solidFill>
                  <a:schemeClr val="bg1"/>
                </a:solidFill>
                <a:highlight>
                  <a:srgbClr val="008000"/>
                </a:highlight>
                <a:latin typeface="Maiandra GD" panose="020E0502030308020204" pitchFamily="34" charset="0"/>
              </a:rPr>
              <a:t> </a:t>
            </a:r>
          </a:p>
          <a:p>
            <a:r>
              <a:rPr lang="es-ES" b="1" dirty="0">
                <a:solidFill>
                  <a:schemeClr val="bg1"/>
                </a:solidFill>
                <a:latin typeface="Maiandra GD" panose="020E0502030308020204" pitchFamily="34" charset="0"/>
              </a:rPr>
              <a:t>Jesús se enojo y hecho a todos los que hacían negocios en el templo, porque no era para hacer negocios, sino para adorar a Dios.</a:t>
            </a:r>
          </a:p>
        </p:txBody>
      </p:sp>
      <p:sp>
        <p:nvSpPr>
          <p:cNvPr id="12" name="Rectángulo 11">
            <a:extLst>
              <a:ext uri="{FF2B5EF4-FFF2-40B4-BE49-F238E27FC236}">
                <a16:creationId xmlns:a16="http://schemas.microsoft.com/office/drawing/2014/main" id="{4F7906FA-515D-9511-DB2C-1CC3276BF222}"/>
              </a:ext>
            </a:extLst>
          </p:cNvPr>
          <p:cNvSpPr/>
          <p:nvPr/>
        </p:nvSpPr>
        <p:spPr>
          <a:xfrm>
            <a:off x="4571999" y="5013176"/>
            <a:ext cx="4572001" cy="1817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latin typeface="Maiandra GD" panose="020E0502030308020204" pitchFamily="34" charset="0"/>
              </a:rPr>
              <a:t>V.15. </a:t>
            </a:r>
            <a:r>
              <a:rPr lang="es-ES" sz="2000" b="1" u="sng" dirty="0">
                <a:effectLst>
                  <a:outerShdw blurRad="38100" dist="38100" dir="2700000" algn="tl">
                    <a:srgbClr val="000000">
                      <a:alpha val="43137"/>
                    </a:srgbClr>
                  </a:outerShdw>
                </a:effectLst>
                <a:highlight>
                  <a:srgbClr val="008000"/>
                </a:highlight>
                <a:latin typeface="Maiandra GD" panose="020E0502030308020204" pitchFamily="34" charset="0"/>
              </a:rPr>
              <a:t>Y haciendo un azote de cuerdas, echó a todos fuera del templo,</a:t>
            </a:r>
            <a:r>
              <a:rPr lang="es-ES" sz="2000" b="1" dirty="0">
                <a:latin typeface="Maiandra GD" panose="020E0502030308020204" pitchFamily="34" charset="0"/>
              </a:rPr>
              <a:t> con las ovejas y los bueyes; desparramó las monedas de los cambistas y volcó las mesas; </a:t>
            </a: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 calcmode="lin" valueType="num">
                                      <p:cBhvr additive="base">
                                        <p:cTn id="12"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animEffect transition="in" filter="barn(inVertical)">
                                      <p:cBhvr>
                                        <p:cTn id="44"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EF5A451-0AB4-EEF2-D190-E3466EEAB93D}"/>
              </a:ext>
            </a:extLst>
          </p:cNvPr>
          <p:cNvPicPr>
            <a:picLocks noChangeAspect="1"/>
          </p:cNvPicPr>
          <p:nvPr/>
        </p:nvPicPr>
        <p:blipFill>
          <a:blip r:embed="rId2"/>
          <a:stretch>
            <a:fillRect/>
          </a:stretch>
        </p:blipFill>
        <p:spPr>
          <a:xfrm>
            <a:off x="0" y="0"/>
            <a:ext cx="9144000" cy="6857999"/>
          </a:xfrm>
          <a:prstGeom prst="rect">
            <a:avLst/>
          </a:prstGeom>
        </p:spPr>
      </p:pic>
      <p:sp>
        <p:nvSpPr>
          <p:cNvPr id="11" name="Marcador de contenido 10">
            <a:extLst>
              <a:ext uri="{FF2B5EF4-FFF2-40B4-BE49-F238E27FC236}">
                <a16:creationId xmlns:a16="http://schemas.microsoft.com/office/drawing/2014/main" id="{BC638A71-C705-E6DB-A53A-69B837A25A2A}"/>
              </a:ext>
            </a:extLst>
          </p:cNvPr>
          <p:cNvSpPr>
            <a:spLocks noGrp="1"/>
          </p:cNvSpPr>
          <p:nvPr>
            <p:ph idx="1"/>
          </p:nvPr>
        </p:nvSpPr>
        <p:spPr>
          <a:xfrm>
            <a:off x="0" y="-6357"/>
            <a:ext cx="9144000" cy="3867405"/>
          </a:xfrm>
        </p:spPr>
        <p:txBody>
          <a:bodyPr>
            <a:normAutofit fontScale="92500"/>
          </a:bodyPr>
          <a:lstStyle/>
          <a:p>
            <a:r>
              <a:rPr lang="es-ES" b="1" dirty="0">
                <a:solidFill>
                  <a:schemeClr val="bg1"/>
                </a:solidFill>
                <a:latin typeface="Maiandra GD" panose="020E0502030308020204" pitchFamily="34" charset="0"/>
              </a:rPr>
              <a:t>Dios se enoja cuando usamos la adoración de Él, como algo normal, cuando no lo hacemos decentemente y con orden. </a:t>
            </a:r>
          </a:p>
          <a:p>
            <a:pPr algn="ct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I Corintios.14:40.</a:t>
            </a:r>
            <a:r>
              <a:rPr lang="es-ES" b="1" u="sng" dirty="0">
                <a:solidFill>
                  <a:schemeClr val="bg1"/>
                </a:solidFill>
                <a:highlight>
                  <a:srgbClr val="008000"/>
                </a:highlight>
                <a:latin typeface="Maiandra GD" panose="020E0502030308020204" pitchFamily="34" charset="0"/>
              </a:rPr>
              <a:t> </a:t>
            </a:r>
          </a:p>
          <a:p>
            <a:r>
              <a:rPr lang="es-ES" b="1" dirty="0">
                <a:solidFill>
                  <a:schemeClr val="bg1"/>
                </a:solidFill>
                <a:latin typeface="Maiandra GD" panose="020E0502030308020204" pitchFamily="34" charset="0"/>
              </a:rPr>
              <a:t>Pero que todo se haga </a:t>
            </a:r>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decentemente y con orden.</a:t>
            </a:r>
            <a:r>
              <a:rPr lang="es-ES" b="1" dirty="0">
                <a:solidFill>
                  <a:schemeClr val="bg1"/>
                </a:solidFill>
                <a:latin typeface="Maiandra GD" panose="020E0502030308020204" pitchFamily="34" charset="0"/>
              </a:rPr>
              <a:t> </a:t>
            </a:r>
          </a:p>
          <a:p>
            <a:r>
              <a:rPr lang="es-ES" b="1" dirty="0">
                <a:solidFill>
                  <a:schemeClr val="bg1"/>
                </a:solidFill>
                <a:latin typeface="Maiandra GD" panose="020E0502030308020204" pitchFamily="34" charset="0"/>
              </a:rPr>
              <a:t>Démosle a Dios un culto con decencia y orden para no enojar a Dios.</a:t>
            </a:r>
          </a:p>
        </p:txBody>
      </p:sp>
      <p:pic>
        <p:nvPicPr>
          <p:cNvPr id="10" name="Imagen 9">
            <a:extLst>
              <a:ext uri="{FF2B5EF4-FFF2-40B4-BE49-F238E27FC236}">
                <a16:creationId xmlns:a16="http://schemas.microsoft.com/office/drawing/2014/main" id="{06F12DE8-B43A-A743-9A08-25B6125EC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3645024"/>
            <a:ext cx="3384376" cy="3212974"/>
          </a:xfrm>
          <a:prstGeom prst="rect">
            <a:avLst/>
          </a:prstGeom>
        </p:spPr>
      </p:pic>
      <p:pic>
        <p:nvPicPr>
          <p:cNvPr id="4" name="Imagen 3">
            <a:extLst>
              <a:ext uri="{FF2B5EF4-FFF2-40B4-BE49-F238E27FC236}">
                <a16:creationId xmlns:a16="http://schemas.microsoft.com/office/drawing/2014/main" id="{0F2038CC-0BC9-C55E-1374-A1F2F4572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376" y="3651382"/>
            <a:ext cx="2771800" cy="3212974"/>
          </a:xfrm>
          <a:prstGeom prst="rect">
            <a:avLst/>
          </a:prstGeom>
        </p:spPr>
      </p:pic>
      <p:pic>
        <p:nvPicPr>
          <p:cNvPr id="6" name="Imagen 5">
            <a:extLst>
              <a:ext uri="{FF2B5EF4-FFF2-40B4-BE49-F238E27FC236}">
                <a16:creationId xmlns:a16="http://schemas.microsoft.com/office/drawing/2014/main" id="{1CC414D5-D101-E905-E1A2-5159A8D8D7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2460" y="3212976"/>
            <a:ext cx="2771799" cy="3632448"/>
          </a:xfrm>
          <a:prstGeom prst="rect">
            <a:avLst/>
          </a:prstGeom>
        </p:spPr>
      </p:pic>
    </p:spTree>
    <p:extLst>
      <p:ext uri="{BB962C8B-B14F-4D97-AF65-F5344CB8AC3E}">
        <p14:creationId xmlns:p14="http://schemas.microsoft.com/office/powerpoint/2010/main" val="228052145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 calcmode="lin" valueType="num">
                                      <p:cBhvr additive="base">
                                        <p:cTn id="12"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barn(inVertical)">
                                      <p:cBhvr>
                                        <p:cTn id="18" dur="500"/>
                                        <p:tgtEl>
                                          <p:spTgt spid="1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xEl>
                                              <p:pRg st="3" end="3"/>
                                            </p:txEl>
                                          </p:spTgt>
                                        </p:tgtEl>
                                        <p:attrNameLst>
                                          <p:attrName>style.visibility</p:attrName>
                                        </p:attrNameLst>
                                      </p:cBhvr>
                                      <p:to>
                                        <p:strVal val="visible"/>
                                      </p:to>
                                    </p:set>
                                    <p:animEffect transition="in" filter="barn(inVertical)">
                                      <p:cBhvr>
                                        <p:cTn id="30"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75433A-8494-6651-EEDB-71004FDC4334}"/>
              </a:ext>
            </a:extLst>
          </p:cNvPr>
          <p:cNvPicPr>
            <a:picLocks noChangeAspect="1"/>
          </p:cNvPicPr>
          <p:nvPr/>
        </p:nvPicPr>
        <p:blipFill>
          <a:blip r:embed="rId2"/>
          <a:stretch>
            <a:fillRect/>
          </a:stretch>
        </p:blipFill>
        <p:spPr>
          <a:xfrm>
            <a:off x="0" y="0"/>
            <a:ext cx="9144000" cy="6857999"/>
          </a:xfrm>
          <a:prstGeom prst="rect">
            <a:avLst/>
          </a:prstGeom>
        </p:spPr>
      </p:pic>
      <p:sp>
        <p:nvSpPr>
          <p:cNvPr id="3" name="2 Marcador de contenido"/>
          <p:cNvSpPr>
            <a:spLocks noGrp="1"/>
          </p:cNvSpPr>
          <p:nvPr>
            <p:ph idx="1"/>
          </p:nvPr>
        </p:nvSpPr>
        <p:spPr>
          <a:xfrm>
            <a:off x="0" y="0"/>
            <a:ext cx="9144000" cy="3196952"/>
          </a:xfrm>
        </p:spPr>
        <p:txBody>
          <a:bodyPr/>
          <a:lstStyle/>
          <a:p>
            <a:pPr lvl="0" algn="just"/>
            <a:r>
              <a:rPr lang="es-NI" b="1" u="sng" dirty="0">
                <a:effectLst>
                  <a:outerShdw blurRad="38100" dist="38100" dir="2700000" algn="tl">
                    <a:srgbClr val="000000">
                      <a:alpha val="43137"/>
                    </a:srgbClr>
                  </a:outerShdw>
                </a:effectLst>
                <a:highlight>
                  <a:srgbClr val="FF99CC"/>
                </a:highlight>
              </a:rPr>
              <a:t>Cuando somos ambiciosos contenciosos.</a:t>
            </a:r>
            <a:r>
              <a:rPr lang="es-NI" b="1" dirty="0">
                <a:solidFill>
                  <a:schemeClr val="bg1"/>
                </a:solidFill>
              </a:rPr>
              <a:t> </a:t>
            </a:r>
          </a:p>
          <a:p>
            <a:pPr lvl="0" algn="ctr"/>
            <a:r>
              <a:rPr lang="es-NI" b="1" u="sng" dirty="0">
                <a:solidFill>
                  <a:schemeClr val="bg1"/>
                </a:solidFill>
                <a:effectLst>
                  <a:outerShdw blurRad="38100" dist="38100" dir="2700000" algn="tl">
                    <a:srgbClr val="000000">
                      <a:alpha val="43137"/>
                    </a:srgbClr>
                  </a:outerShdw>
                </a:effectLst>
                <a:highlight>
                  <a:srgbClr val="008000"/>
                </a:highlight>
              </a:rPr>
              <a:t>Romanos.2:8.</a:t>
            </a:r>
            <a:r>
              <a:rPr lang="es-NI" b="1" u="sng" dirty="0">
                <a:solidFill>
                  <a:schemeClr val="bg1"/>
                </a:solidFill>
                <a:highlight>
                  <a:srgbClr val="008000"/>
                </a:highlight>
              </a:rPr>
              <a:t> </a:t>
            </a:r>
          </a:p>
          <a:p>
            <a:pPr lvl="0"/>
            <a:r>
              <a:rPr lang="es-NI" b="1" dirty="0">
                <a:solidFill>
                  <a:schemeClr val="bg1"/>
                </a:solidFill>
              </a:rPr>
              <a:t>Dios se enoja cuando somos contenciosos y no obedecemos a la verdad, sino a la injusticia.</a:t>
            </a:r>
          </a:p>
          <a:p>
            <a:endParaRPr lang="es-NI" dirty="0"/>
          </a:p>
        </p:txBody>
      </p:sp>
      <p:sp>
        <p:nvSpPr>
          <p:cNvPr id="4" name="3 Rectángulo"/>
          <p:cNvSpPr/>
          <p:nvPr/>
        </p:nvSpPr>
        <p:spPr>
          <a:xfrm>
            <a:off x="0" y="2706942"/>
            <a:ext cx="9117960" cy="954107"/>
          </a:xfrm>
          <a:prstGeom prst="rect">
            <a:avLst/>
          </a:prstGeom>
          <a:solidFill>
            <a:srgbClr val="00B050"/>
          </a:solidFill>
        </p:spPr>
        <p:txBody>
          <a:bodyPr wrap="square">
            <a:spAutoFit/>
          </a:bodyPr>
          <a:lstStyle/>
          <a:p>
            <a:pPr algn="ctr"/>
            <a:r>
              <a:rPr lang="es-NI" sz="2800" b="1" u="sng" dirty="0">
                <a:solidFill>
                  <a:schemeClr val="bg1"/>
                </a:solidFill>
                <a:effectLst>
                  <a:outerShdw blurRad="38100" dist="38100" dir="2700000" algn="tl">
                    <a:srgbClr val="000000">
                      <a:alpha val="43137"/>
                    </a:srgbClr>
                  </a:outerShdw>
                </a:effectLst>
                <a:highlight>
                  <a:srgbClr val="0000FF"/>
                </a:highlight>
              </a:rPr>
              <a:t>pero ira y enojo a los que son contenciosos</a:t>
            </a:r>
            <a:r>
              <a:rPr lang="es-NI" sz="2800" b="1" dirty="0">
                <a:solidFill>
                  <a:schemeClr val="bg1"/>
                </a:solidFill>
              </a:rPr>
              <a:t> y no obedecen a la verdad, sino que obedecen a la injusticia;</a:t>
            </a:r>
          </a:p>
        </p:txBody>
      </p:sp>
      <p:pic>
        <p:nvPicPr>
          <p:cNvPr id="6" name="Imagen 5">
            <a:extLst>
              <a:ext uri="{FF2B5EF4-FFF2-40B4-BE49-F238E27FC236}">
                <a16:creationId xmlns:a16="http://schemas.microsoft.com/office/drawing/2014/main" id="{79E4D1A3-E85F-E55D-805A-3534B4944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40" y="3881026"/>
            <a:ext cx="9144000" cy="2976974"/>
          </a:xfrm>
          <a:prstGeom prst="rect">
            <a:avLst/>
          </a:prstGeom>
          <a:solidFill>
            <a:srgbClr val="66CCFF"/>
          </a:solidFill>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E6BE555-70FC-D52E-75BB-C58C237B0C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Marcador de contenido 2">
            <a:extLst>
              <a:ext uri="{FF2B5EF4-FFF2-40B4-BE49-F238E27FC236}">
                <a16:creationId xmlns:a16="http://schemas.microsoft.com/office/drawing/2014/main" id="{D55337BE-85EB-D62D-9DD6-6D563882C7C3}"/>
              </a:ext>
            </a:extLst>
          </p:cNvPr>
          <p:cNvSpPr>
            <a:spLocks noGrp="1"/>
          </p:cNvSpPr>
          <p:nvPr>
            <p:ph idx="1"/>
          </p:nvPr>
        </p:nvSpPr>
        <p:spPr>
          <a:xfrm>
            <a:off x="0" y="0"/>
            <a:ext cx="9144000" cy="4293096"/>
          </a:xfrm>
        </p:spPr>
        <p:txBody>
          <a:bodyPr>
            <a:normAutofit lnSpcReduction="10000"/>
          </a:bodyPr>
          <a:lstStyle/>
          <a:p>
            <a:r>
              <a:rPr lang="es-ES" b="1" dirty="0">
                <a:solidFill>
                  <a:schemeClr val="bg1"/>
                </a:solidFill>
                <a:latin typeface="Maiandra GD" panose="020E0502030308020204" pitchFamily="34" charset="0"/>
              </a:rPr>
              <a:t>Mira, pues, </a:t>
            </a:r>
            <a:r>
              <a:rPr lang="es-ES" b="1" u="sng" dirty="0">
                <a:effectLst>
                  <a:outerShdw blurRad="38100" dist="38100" dir="2700000" algn="tl">
                    <a:srgbClr val="000000">
                      <a:alpha val="43137"/>
                    </a:srgbClr>
                  </a:outerShdw>
                </a:effectLst>
                <a:highlight>
                  <a:srgbClr val="FFFF00"/>
                </a:highlight>
                <a:latin typeface="Maiandra GD" panose="020E0502030308020204" pitchFamily="34" charset="0"/>
              </a:rPr>
              <a:t>la bondad y la severidad de Dios;</a:t>
            </a:r>
            <a:r>
              <a:rPr lang="es-ES" b="1" dirty="0">
                <a:solidFill>
                  <a:schemeClr val="bg1"/>
                </a:solidFill>
                <a:latin typeface="Maiandra GD" panose="020E0502030308020204" pitchFamily="34" charset="0"/>
              </a:rPr>
              <a:t> severidad para con los que cayeron, pero para ti, bondad de Dios si permaneces en su bondad; de lo contrario también tú serás cortado. </a:t>
            </a:r>
          </a:p>
          <a:p>
            <a:r>
              <a:rPr lang="es-ES" b="1" dirty="0">
                <a:solidFill>
                  <a:schemeClr val="bg1"/>
                </a:solidFill>
                <a:latin typeface="Maiandra GD" panose="020E0502030308020204" pitchFamily="34" charset="0"/>
              </a:rPr>
              <a:t>Bondadoso con los que permanecen fieles a Él. Severo con los que cayeron, con los infieles.</a:t>
            </a:r>
          </a:p>
          <a:p>
            <a:r>
              <a:rPr lang="es-ES" b="1" dirty="0">
                <a:solidFill>
                  <a:schemeClr val="bg1"/>
                </a:solidFill>
                <a:latin typeface="Maiandra GD" panose="020E0502030308020204" pitchFamily="34" charset="0"/>
              </a:rPr>
              <a:t>Veremos en este estudio porque se enoja Dios, para desechar lo que hace enojarlo y no caer en ellos.</a:t>
            </a:r>
          </a:p>
        </p:txBody>
      </p:sp>
      <p:pic>
        <p:nvPicPr>
          <p:cNvPr id="8" name="Imagen 7">
            <a:extLst>
              <a:ext uri="{FF2B5EF4-FFF2-40B4-BE49-F238E27FC236}">
                <a16:creationId xmlns:a16="http://schemas.microsoft.com/office/drawing/2014/main" id="{72A4EB28-FCD3-0182-8E40-5B1405FD4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93096"/>
            <a:ext cx="4572000" cy="2551440"/>
          </a:xfrm>
          <a:prstGeom prst="rect">
            <a:avLst/>
          </a:prstGeom>
        </p:spPr>
      </p:pic>
      <p:pic>
        <p:nvPicPr>
          <p:cNvPr id="10" name="Imagen 9">
            <a:extLst>
              <a:ext uri="{FF2B5EF4-FFF2-40B4-BE49-F238E27FC236}">
                <a16:creationId xmlns:a16="http://schemas.microsoft.com/office/drawing/2014/main" id="{5529B7F3-6E05-7FF5-B0A3-0DC577DE2B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9" y="4293096"/>
            <a:ext cx="4486275" cy="2551440"/>
          </a:xfrm>
          <a:prstGeom prst="rect">
            <a:avLst/>
          </a:prstGeom>
        </p:spPr>
      </p:pic>
    </p:spTree>
    <p:extLst>
      <p:ext uri="{BB962C8B-B14F-4D97-AF65-F5344CB8AC3E}">
        <p14:creationId xmlns:p14="http://schemas.microsoft.com/office/powerpoint/2010/main" val="75268772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0B90E53-02F5-8982-55DF-FC5DDE436A54}"/>
              </a:ext>
            </a:extLst>
          </p:cNvPr>
          <p:cNvPicPr>
            <a:picLocks noChangeAspect="1"/>
          </p:cNvPicPr>
          <p:nvPr/>
        </p:nvPicPr>
        <p:blipFill>
          <a:blip r:embed="rId2"/>
          <a:stretch>
            <a:fillRect/>
          </a:stretch>
        </p:blipFill>
        <p:spPr>
          <a:xfrm>
            <a:off x="0" y="0"/>
            <a:ext cx="9144000" cy="6857999"/>
          </a:xfrm>
          <a:prstGeom prst="rect">
            <a:avLst/>
          </a:prstGeom>
        </p:spPr>
      </p:pic>
      <p:sp>
        <p:nvSpPr>
          <p:cNvPr id="4" name="3 Rectángulo"/>
          <p:cNvSpPr/>
          <p:nvPr/>
        </p:nvSpPr>
        <p:spPr>
          <a:xfrm>
            <a:off x="30480" y="4473815"/>
            <a:ext cx="4427984" cy="1200329"/>
          </a:xfrm>
          <a:prstGeom prst="rect">
            <a:avLst/>
          </a:prstGeom>
          <a:solidFill>
            <a:srgbClr val="00B0F0"/>
          </a:solidFill>
        </p:spPr>
        <p:txBody>
          <a:bodyPr wrap="square">
            <a:spAutoFit/>
          </a:bodyPr>
          <a:lstStyle/>
          <a:p>
            <a:pPr algn="ctr"/>
            <a:r>
              <a:rPr lang="es-ES" sz="2400" b="1" dirty="0">
                <a:solidFill>
                  <a:schemeClr val="bg1"/>
                </a:solidFill>
                <a:latin typeface="Maiandra GD" panose="020E0502030308020204" pitchFamily="34" charset="0"/>
              </a:rPr>
              <a:t>¿O provocaremos a celos al Señor? ¿Somos, acaso, </a:t>
            </a:r>
            <a:r>
              <a:rPr lang="es-ES" sz="2400"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más fuertes que El?</a:t>
            </a:r>
            <a:r>
              <a:rPr lang="es-ES" sz="2400" b="1" dirty="0">
                <a:solidFill>
                  <a:schemeClr val="bg1"/>
                </a:solidFill>
                <a:latin typeface="Maiandra GD" panose="020E0502030308020204" pitchFamily="34" charset="0"/>
              </a:rPr>
              <a:t> </a:t>
            </a:r>
            <a:endParaRPr lang="es-NI" sz="2400" b="1" dirty="0">
              <a:solidFill>
                <a:schemeClr val="bg1"/>
              </a:solidFill>
              <a:highlight>
                <a:srgbClr val="FF0000"/>
              </a:highlight>
              <a:latin typeface="Maiandra GD" panose="020E0502030308020204" pitchFamily="34" charset="0"/>
            </a:endParaRPr>
          </a:p>
        </p:txBody>
      </p:sp>
      <p:sp>
        <p:nvSpPr>
          <p:cNvPr id="5" name="4 Rectángulo"/>
          <p:cNvSpPr/>
          <p:nvPr/>
        </p:nvSpPr>
        <p:spPr>
          <a:xfrm>
            <a:off x="-10159" y="5987992"/>
            <a:ext cx="4478782" cy="830997"/>
          </a:xfrm>
          <a:prstGeom prst="rect">
            <a:avLst/>
          </a:prstGeom>
          <a:solidFill>
            <a:srgbClr val="0070C0"/>
          </a:solidFill>
        </p:spPr>
        <p:txBody>
          <a:bodyPr wrap="square">
            <a:spAutoFit/>
          </a:bodyPr>
          <a:lstStyle/>
          <a:p>
            <a:pPr algn="ctr"/>
            <a:r>
              <a:rPr lang="es-ES" sz="2400"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¡Horrenda cosa</a:t>
            </a:r>
            <a:r>
              <a:rPr lang="es-ES" sz="2400" b="1" dirty="0">
                <a:solidFill>
                  <a:schemeClr val="bg1"/>
                </a:solidFill>
                <a:latin typeface="Maiandra GD" panose="020E0502030308020204" pitchFamily="34" charset="0"/>
              </a:rPr>
              <a:t> es caer en las manos del Dios vivo! </a:t>
            </a:r>
            <a:endParaRPr lang="es-NI" sz="2400" b="1" dirty="0">
              <a:solidFill>
                <a:schemeClr val="bg1"/>
              </a:solidFill>
              <a:highlight>
                <a:srgbClr val="008000"/>
              </a:highlight>
              <a:latin typeface="Maiandra GD" panose="020E0502030308020204" pitchFamily="34" charset="0"/>
            </a:endParaRPr>
          </a:p>
        </p:txBody>
      </p:sp>
      <p:sp>
        <p:nvSpPr>
          <p:cNvPr id="7" name="Marcador de contenido 6">
            <a:extLst>
              <a:ext uri="{FF2B5EF4-FFF2-40B4-BE49-F238E27FC236}">
                <a16:creationId xmlns:a16="http://schemas.microsoft.com/office/drawing/2014/main" id="{147A9408-C8A5-CD8A-145B-BB03587E1357}"/>
              </a:ext>
            </a:extLst>
          </p:cNvPr>
          <p:cNvSpPr>
            <a:spLocks noGrp="1"/>
          </p:cNvSpPr>
          <p:nvPr>
            <p:ph idx="1"/>
          </p:nvPr>
        </p:nvSpPr>
        <p:spPr>
          <a:xfrm>
            <a:off x="13320" y="25259"/>
            <a:ext cx="9130680" cy="4525963"/>
          </a:xfrm>
        </p:spPr>
        <p:txBody>
          <a:bodyPr>
            <a:normAutofit fontScale="85000" lnSpcReduction="10000"/>
          </a:bodyPr>
          <a:lstStyle/>
          <a:p>
            <a:r>
              <a:rPr lang="es-ES" b="1" dirty="0">
                <a:solidFill>
                  <a:schemeClr val="bg1"/>
                </a:solidFill>
                <a:latin typeface="Maiandra GD" panose="020E0502030308020204" pitchFamily="34" charset="0"/>
              </a:rPr>
              <a:t>Hemos visto algunos pecados que hacen que Dios se enoje contra nosotros evítemelos para que Dios no esté enojado contra nosotros, ya que no podremos contra su ira. </a:t>
            </a:r>
          </a:p>
          <a:p>
            <a:r>
              <a:rPr lang="es-ES" b="1" dirty="0">
                <a:solidFill>
                  <a:schemeClr val="bg1"/>
                </a:solidFill>
                <a:latin typeface="Maiandra GD" panose="020E0502030308020204" pitchFamily="34" charset="0"/>
              </a:rPr>
              <a:t>Porque no somos más fuerte que Él. </a:t>
            </a:r>
          </a:p>
          <a:p>
            <a:pPr algn="ct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I Corintios.10:22.</a:t>
            </a:r>
            <a:r>
              <a:rPr lang="es-ES" b="1" u="sng" dirty="0">
                <a:solidFill>
                  <a:schemeClr val="bg1"/>
                </a:solidFill>
                <a:highlight>
                  <a:srgbClr val="008000"/>
                </a:highlight>
                <a:latin typeface="Maiandra GD" panose="020E0502030308020204" pitchFamily="34" charset="0"/>
              </a:rPr>
              <a:t> </a:t>
            </a:r>
          </a:p>
          <a:p>
            <a:r>
              <a:rPr lang="es-ES" b="1" dirty="0">
                <a:solidFill>
                  <a:schemeClr val="bg1"/>
                </a:solidFill>
                <a:latin typeface="Maiandra GD" panose="020E0502030308020204" pitchFamily="34" charset="0"/>
              </a:rPr>
              <a:t>Y horrenda cosa es caer en las manos del Dios vivo. </a:t>
            </a:r>
          </a:p>
          <a:p>
            <a:pPr algn="ct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Hebreos.10:31.</a:t>
            </a:r>
            <a:r>
              <a:rPr lang="es-ES" b="1" u="sng" dirty="0">
                <a:solidFill>
                  <a:schemeClr val="bg1"/>
                </a:solidFill>
                <a:highlight>
                  <a:srgbClr val="008000"/>
                </a:highlight>
                <a:latin typeface="Maiandra GD" panose="020E0502030308020204" pitchFamily="34" charset="0"/>
              </a:rPr>
              <a:t> </a:t>
            </a:r>
          </a:p>
          <a:p>
            <a:r>
              <a:rPr lang="es-ES" b="1" dirty="0">
                <a:solidFill>
                  <a:schemeClr val="bg1"/>
                </a:solidFill>
                <a:latin typeface="Maiandra GD" panose="020E0502030308020204" pitchFamily="34" charset="0"/>
              </a:rPr>
              <a:t>Por eso evitemos que Dios se enoje contra nosotros. </a:t>
            </a:r>
          </a:p>
          <a:p>
            <a:r>
              <a:rPr lang="es-ES" b="1" dirty="0">
                <a:solidFill>
                  <a:schemeClr val="bg1"/>
                </a:solidFill>
                <a:latin typeface="Maiandra GD" panose="020E0502030308020204" pitchFamily="34" charset="0"/>
              </a:rPr>
              <a:t>No juguemos con el enojo, la ira de Dios.</a:t>
            </a:r>
          </a:p>
          <a:p>
            <a:endParaRPr lang="es-ES" b="1" dirty="0">
              <a:solidFill>
                <a:schemeClr val="bg1"/>
              </a:solidFill>
              <a:latin typeface="Maiandra GD" panose="020E0502030308020204" pitchFamily="34" charset="0"/>
            </a:endParaRPr>
          </a:p>
        </p:txBody>
      </p:sp>
      <p:pic>
        <p:nvPicPr>
          <p:cNvPr id="9" name="Imagen 8">
            <a:extLst>
              <a:ext uri="{FF2B5EF4-FFF2-40B4-BE49-F238E27FC236}">
                <a16:creationId xmlns:a16="http://schemas.microsoft.com/office/drawing/2014/main" id="{542C2B08-B229-FD28-57DC-19E29DBFB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5783" y="4286250"/>
            <a:ext cx="4615801" cy="2571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barn(inVertical)">
                                      <p:cBhvr>
                                        <p:cTn id="28" dur="500"/>
                                        <p:tgtEl>
                                          <p:spTgt spid="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 calcmode="lin" valueType="num">
                                      <p:cBhvr additive="base">
                                        <p:cTn id="3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xEl>
                                              <p:pRg st="5" end="5"/>
                                            </p:txEl>
                                          </p:spTgt>
                                        </p:tgtEl>
                                        <p:attrNameLst>
                                          <p:attrName>style.visibility</p:attrName>
                                        </p:attrNameLst>
                                      </p:cBhvr>
                                      <p:to>
                                        <p:strVal val="visible"/>
                                      </p:to>
                                    </p:set>
                                    <p:animEffect transition="in" filter="barn(inVertical)">
                                      <p:cBhvr>
                                        <p:cTn id="44" dur="500"/>
                                        <p:tgtEl>
                                          <p:spTgt spid="7">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xEl>
                                              <p:pRg st="6" end="6"/>
                                            </p:txEl>
                                          </p:spTgt>
                                        </p:tgtEl>
                                        <p:attrNameLst>
                                          <p:attrName>style.visibility</p:attrName>
                                        </p:attrNameLst>
                                      </p:cBhvr>
                                      <p:to>
                                        <p:strVal val="visible"/>
                                      </p:to>
                                    </p:set>
                                    <p:animEffect transition="in" filter="barn(inVertical)">
                                      <p:cBhvr>
                                        <p:cTn id="49"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B34DF3B-A465-73A9-FB05-D52994C4B308}"/>
              </a:ext>
            </a:extLst>
          </p:cNvPr>
          <p:cNvPicPr>
            <a:picLocks noChangeAspect="1"/>
          </p:cNvPicPr>
          <p:nvPr/>
        </p:nvPicPr>
        <p:blipFill>
          <a:blip r:embed="rId2"/>
          <a:stretch>
            <a:fillRect/>
          </a:stretch>
        </p:blipFill>
        <p:spPr>
          <a:xfrm>
            <a:off x="0" y="0"/>
            <a:ext cx="9144000" cy="6857999"/>
          </a:xfrm>
          <a:prstGeom prst="rect">
            <a:avLst/>
          </a:prstGeom>
        </p:spPr>
      </p:pic>
      <p:sp>
        <p:nvSpPr>
          <p:cNvPr id="8" name="Rectángulo: esquinas redondeadas 7">
            <a:extLst>
              <a:ext uri="{FF2B5EF4-FFF2-40B4-BE49-F238E27FC236}">
                <a16:creationId xmlns:a16="http://schemas.microsoft.com/office/drawing/2014/main" id="{C283DE8F-BDBC-4811-9313-F8953F16EFB3}"/>
              </a:ext>
            </a:extLst>
          </p:cNvPr>
          <p:cNvSpPr/>
          <p:nvPr/>
        </p:nvSpPr>
        <p:spPr>
          <a:xfrm>
            <a:off x="0" y="44624"/>
            <a:ext cx="9144000" cy="100811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NI" sz="6600" b="1" u="sng" dirty="0">
                <a:effectLst>
                  <a:outerShdw blurRad="38100" dist="38100" dir="2700000" algn="tl">
                    <a:srgbClr val="000000">
                      <a:alpha val="43137"/>
                    </a:srgbClr>
                  </a:outerShdw>
                </a:effectLst>
                <a:latin typeface="Maiandra GD" panose="020E0502030308020204" pitchFamily="34" charset="0"/>
              </a:rPr>
              <a:t>CONCLUSIÓN:</a:t>
            </a:r>
          </a:p>
        </p:txBody>
      </p:sp>
      <p:sp>
        <p:nvSpPr>
          <p:cNvPr id="7" name="Marcador de contenido 6">
            <a:extLst>
              <a:ext uri="{FF2B5EF4-FFF2-40B4-BE49-F238E27FC236}">
                <a16:creationId xmlns:a16="http://schemas.microsoft.com/office/drawing/2014/main" id="{266B1CEC-6D09-4B42-87C5-064BA97942E4}"/>
              </a:ext>
            </a:extLst>
          </p:cNvPr>
          <p:cNvSpPr>
            <a:spLocks noGrp="1"/>
          </p:cNvSpPr>
          <p:nvPr>
            <p:ph idx="1"/>
          </p:nvPr>
        </p:nvSpPr>
        <p:spPr>
          <a:xfrm>
            <a:off x="0" y="1097360"/>
            <a:ext cx="9144000" cy="5760640"/>
          </a:xfrm>
        </p:spPr>
        <p:txBody>
          <a:bodyPr>
            <a:normAutofit fontScale="92500" lnSpcReduction="20000"/>
          </a:bodyPr>
          <a:lstStyle/>
          <a:p>
            <a:r>
              <a:rPr lang="es-ES" b="1" dirty="0">
                <a:solidFill>
                  <a:schemeClr val="bg1"/>
                </a:solidFill>
                <a:latin typeface="Maiandra GD" panose="020E0502030308020204" pitchFamily="34" charset="0"/>
              </a:rPr>
              <a:t>Muchas veces pensamos que Dios no se enoja, que siempre esta sonriente, pero no es así, Dios se enoja cuando pecamos contra El, cuando no hacemos lo que El nos manda.</a:t>
            </a:r>
          </a:p>
          <a:p>
            <a:r>
              <a:rPr lang="es-ES" b="1" dirty="0">
                <a:solidFill>
                  <a:schemeClr val="bg1"/>
                </a:solidFill>
                <a:latin typeface="Maiandra GD" panose="020E0502030308020204" pitchFamily="34" charset="0"/>
              </a:rPr>
              <a:t>Evitemos el enojo de Dios, porque sino su ira vendrá sobre nosotros, y no podremos escapar de ella. </a:t>
            </a:r>
          </a:p>
          <a:p>
            <a:pPr algn="ct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Apocalipsis.6:12-17.</a:t>
            </a:r>
          </a:p>
          <a:p>
            <a:r>
              <a:rPr lang="es-ES"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Vi cuando el Cordero abrió el sexto sello,</a:t>
            </a:r>
            <a:r>
              <a:rPr lang="es-ES" b="1" dirty="0">
                <a:solidFill>
                  <a:schemeClr val="bg1"/>
                </a:solidFill>
                <a:latin typeface="Maiandra GD" panose="020E0502030308020204" pitchFamily="34" charset="0"/>
              </a:rPr>
              <a:t> y hubo un gran terremoto, y el sol se puso negro como cilicio hecho de cerda, y toda la luna se volvió como sangre, </a:t>
            </a:r>
          </a:p>
          <a:p>
            <a:pPr algn="ct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V.13.</a:t>
            </a:r>
            <a:r>
              <a:rPr lang="es-ES" b="1" u="sng" dirty="0">
                <a:solidFill>
                  <a:schemeClr val="bg1"/>
                </a:solidFill>
                <a:highlight>
                  <a:srgbClr val="008000"/>
                </a:highlight>
                <a:latin typeface="Maiandra GD" panose="020E0502030308020204" pitchFamily="34" charset="0"/>
              </a:rPr>
              <a:t>  </a:t>
            </a:r>
          </a:p>
        </p:txBody>
      </p:sp>
    </p:spTree>
    <p:extLst>
      <p:ext uri="{BB962C8B-B14F-4D97-AF65-F5344CB8AC3E}">
        <p14:creationId xmlns:p14="http://schemas.microsoft.com/office/powerpoint/2010/main" val="91583885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arn(inVertical)">
                                      <p:cBhvr>
                                        <p:cTn id="3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6B130F2-222A-F8E4-9062-E65E8EB56CC9}"/>
              </a:ext>
            </a:extLst>
          </p:cNvPr>
          <p:cNvPicPr>
            <a:picLocks noChangeAspect="1"/>
          </p:cNvPicPr>
          <p:nvPr/>
        </p:nvPicPr>
        <p:blipFill>
          <a:blip r:embed="rId2"/>
          <a:stretch>
            <a:fillRect/>
          </a:stretch>
        </p:blipFill>
        <p:spPr>
          <a:xfrm>
            <a:off x="0" y="0"/>
            <a:ext cx="9171424" cy="6857999"/>
          </a:xfrm>
          <a:prstGeom prst="rect">
            <a:avLst/>
          </a:prstGeom>
        </p:spPr>
      </p:pic>
      <p:sp>
        <p:nvSpPr>
          <p:cNvPr id="3" name="Marcador de contenido 2">
            <a:extLst>
              <a:ext uri="{FF2B5EF4-FFF2-40B4-BE49-F238E27FC236}">
                <a16:creationId xmlns:a16="http://schemas.microsoft.com/office/drawing/2014/main" id="{DDF9FDC1-C119-4857-9189-74103D7C1FB0}"/>
              </a:ext>
            </a:extLst>
          </p:cNvPr>
          <p:cNvSpPr>
            <a:spLocks noGrp="1"/>
          </p:cNvSpPr>
          <p:nvPr>
            <p:ph idx="1"/>
          </p:nvPr>
        </p:nvSpPr>
        <p:spPr>
          <a:xfrm>
            <a:off x="27424" y="0"/>
            <a:ext cx="9116576" cy="6858000"/>
          </a:xfrm>
        </p:spPr>
        <p:txBody>
          <a:bodyPr>
            <a:normAutofit fontScale="92500" lnSpcReduction="20000"/>
          </a:bodyPr>
          <a:lstStyle/>
          <a:p>
            <a:r>
              <a:rPr lang="es-ES" b="1" u="sng" dirty="0">
                <a:effectLst>
                  <a:outerShdw blurRad="38100" dist="38100" dir="2700000" algn="tl">
                    <a:srgbClr val="000000">
                      <a:alpha val="43137"/>
                    </a:srgbClr>
                  </a:outerShdw>
                </a:effectLst>
                <a:highlight>
                  <a:srgbClr val="66CCFF"/>
                </a:highlight>
                <a:latin typeface="Maiandra GD" panose="020E0502030308020204" pitchFamily="34" charset="0"/>
              </a:rPr>
              <a:t>y las estrellas del cielo cayeron a la tierra,</a:t>
            </a:r>
            <a:r>
              <a:rPr lang="es-ES" b="1" dirty="0">
                <a:solidFill>
                  <a:schemeClr val="bg1"/>
                </a:solidFill>
                <a:latin typeface="Maiandra GD" panose="020E0502030308020204" pitchFamily="34" charset="0"/>
              </a:rPr>
              <a:t> como la higuera deja caer sus higos verdes al ser sacudida por un fuerte viento. </a:t>
            </a:r>
            <a:endParaRPr lang="es-ES" b="1" dirty="0">
              <a:solidFill>
                <a:schemeClr val="bg1"/>
              </a:solidFill>
              <a:highlight>
                <a:srgbClr val="008000"/>
              </a:highlight>
              <a:latin typeface="Maiandra GD" panose="020E0502030308020204" pitchFamily="34" charset="0"/>
            </a:endParaRPr>
          </a:p>
          <a:p>
            <a:pPr algn="ct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V.14.</a:t>
            </a:r>
          </a:p>
          <a:p>
            <a:r>
              <a:rPr lang="es-ES"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Y el cielo desapareció como un pergamino que se enrolla,</a:t>
            </a:r>
            <a:r>
              <a:rPr lang="es-ES" b="1" dirty="0">
                <a:solidFill>
                  <a:schemeClr val="bg1"/>
                </a:solidFill>
                <a:latin typeface="Maiandra GD" panose="020E0502030308020204" pitchFamily="34" charset="0"/>
              </a:rPr>
              <a:t> y todo monte e isla fueron removidos de su lugar. </a:t>
            </a:r>
          </a:p>
          <a:p>
            <a:pPr algn="ct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V.15. </a:t>
            </a:r>
            <a:r>
              <a:rPr lang="es-ES" b="1" u="sng" dirty="0">
                <a:solidFill>
                  <a:schemeClr val="bg1"/>
                </a:solidFill>
                <a:highlight>
                  <a:srgbClr val="008000"/>
                </a:highlight>
                <a:latin typeface="Maiandra GD" panose="020E0502030308020204" pitchFamily="34" charset="0"/>
              </a:rPr>
              <a:t> </a:t>
            </a:r>
          </a:p>
          <a:p>
            <a:r>
              <a:rPr lang="es-ES" b="1" dirty="0">
                <a:solidFill>
                  <a:schemeClr val="bg1"/>
                </a:solidFill>
                <a:latin typeface="Maiandra GD" panose="020E0502030308020204" pitchFamily="34" charset="0"/>
              </a:rPr>
              <a:t>Y los reyes de la tierra, y los grandes, los comandantes, los ricos, los poderosos, y todo siervo y todo libre, </a:t>
            </a:r>
            <a:r>
              <a:rPr lang="es-ES"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se escondieron en las cuevas y entre las peñas de los montes;</a:t>
            </a:r>
            <a:r>
              <a:rPr lang="es-ES" b="1" dirty="0">
                <a:solidFill>
                  <a:schemeClr val="bg1"/>
                </a:solidFill>
                <a:latin typeface="Maiandra GD" panose="020E0502030308020204" pitchFamily="34" charset="0"/>
              </a:rPr>
              <a:t> </a:t>
            </a:r>
          </a:p>
          <a:p>
            <a:pPr algn="ct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V.16.</a:t>
            </a:r>
            <a:r>
              <a:rPr lang="es-ES" b="1" u="sng" dirty="0">
                <a:solidFill>
                  <a:schemeClr val="bg1"/>
                </a:solidFill>
                <a:highlight>
                  <a:srgbClr val="008000"/>
                </a:highlight>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y decían* a los montes y a las peñas: Caed sobre nosotros y escondednos</a:t>
            </a:r>
            <a:r>
              <a:rPr lang="es-ES" b="1" dirty="0">
                <a:solidFill>
                  <a:schemeClr val="bg1"/>
                </a:solidFill>
                <a:latin typeface="Maiandra GD" panose="020E0502030308020204" pitchFamily="34" charset="0"/>
              </a:rPr>
              <a:t> de la presencia del que está sentado en el trono y de la ira del Cordero, </a:t>
            </a:r>
          </a:p>
        </p:txBody>
      </p:sp>
    </p:spTree>
    <p:extLst>
      <p:ext uri="{BB962C8B-B14F-4D97-AF65-F5344CB8AC3E}">
        <p14:creationId xmlns:p14="http://schemas.microsoft.com/office/powerpoint/2010/main" val="369031861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6B130F2-222A-F8E4-9062-E65E8EB56CC9}"/>
              </a:ext>
            </a:extLst>
          </p:cNvPr>
          <p:cNvPicPr>
            <a:picLocks noChangeAspect="1"/>
          </p:cNvPicPr>
          <p:nvPr/>
        </p:nvPicPr>
        <p:blipFill>
          <a:blip r:embed="rId2"/>
          <a:stretch>
            <a:fillRect/>
          </a:stretch>
        </p:blipFill>
        <p:spPr>
          <a:xfrm>
            <a:off x="0" y="0"/>
            <a:ext cx="9171424" cy="6857999"/>
          </a:xfrm>
          <a:prstGeom prst="rect">
            <a:avLst/>
          </a:prstGeom>
        </p:spPr>
      </p:pic>
      <p:sp>
        <p:nvSpPr>
          <p:cNvPr id="3" name="Marcador de contenido 2">
            <a:extLst>
              <a:ext uri="{FF2B5EF4-FFF2-40B4-BE49-F238E27FC236}">
                <a16:creationId xmlns:a16="http://schemas.microsoft.com/office/drawing/2014/main" id="{DDF9FDC1-C119-4857-9189-74103D7C1FB0}"/>
              </a:ext>
            </a:extLst>
          </p:cNvPr>
          <p:cNvSpPr>
            <a:spLocks noGrp="1"/>
          </p:cNvSpPr>
          <p:nvPr>
            <p:ph idx="1"/>
          </p:nvPr>
        </p:nvSpPr>
        <p:spPr>
          <a:xfrm>
            <a:off x="27424" y="0"/>
            <a:ext cx="9116576" cy="6858000"/>
          </a:xfrm>
        </p:spPr>
        <p:txBody>
          <a:bodyPr>
            <a:normAutofit/>
          </a:bodyPr>
          <a:lstStyle/>
          <a:p>
            <a:pPr algn="ct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V.17.</a:t>
            </a:r>
            <a:r>
              <a:rPr lang="es-ES" b="1" dirty="0">
                <a:solidFill>
                  <a:schemeClr val="bg1"/>
                </a:solidFill>
                <a:latin typeface="Maiandra GD" panose="020E0502030308020204" pitchFamily="34" charset="0"/>
              </a:rPr>
              <a:t> </a:t>
            </a:r>
          </a:p>
          <a:p>
            <a:r>
              <a:rPr lang="es-ES" b="1" u="sng" dirty="0">
                <a:solidFill>
                  <a:schemeClr val="bg1"/>
                </a:solidFill>
                <a:effectLst>
                  <a:outerShdw blurRad="38100" dist="38100" dir="2700000" algn="tl">
                    <a:srgbClr val="000000">
                      <a:alpha val="43137"/>
                    </a:srgbClr>
                  </a:outerShdw>
                </a:effectLst>
                <a:highlight>
                  <a:srgbClr val="FF3399"/>
                </a:highlight>
                <a:latin typeface="Maiandra GD" panose="020E0502030308020204" pitchFamily="34" charset="0"/>
              </a:rPr>
              <a:t>porque ha llegado el gran día de la ira de ellos,</a:t>
            </a:r>
            <a:r>
              <a:rPr lang="es-ES" b="1" dirty="0">
                <a:solidFill>
                  <a:schemeClr val="bg1"/>
                </a:solidFill>
                <a:latin typeface="Maiandra GD" panose="020E0502030308020204" pitchFamily="34" charset="0"/>
              </a:rPr>
              <a:t> ¿y quién podrá sostenerse? </a:t>
            </a:r>
          </a:p>
          <a:p>
            <a:r>
              <a:rPr lang="es-ES" b="1" dirty="0">
                <a:solidFill>
                  <a:schemeClr val="bg1"/>
                </a:solidFill>
                <a:latin typeface="Maiandra GD" panose="020E0502030308020204" pitchFamily="34" charset="0"/>
              </a:rPr>
              <a:t>Este día será terrible para aquellos que no hacen su voluntad.</a:t>
            </a:r>
          </a:p>
          <a:p>
            <a:pPr algn="ct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Mateo.7:23.</a:t>
            </a:r>
          </a:p>
          <a:p>
            <a:r>
              <a:rPr lang="es-ES" b="1" dirty="0">
                <a:solidFill>
                  <a:schemeClr val="bg1"/>
                </a:solidFill>
                <a:latin typeface="Maiandra GD" panose="020E0502030308020204" pitchFamily="34" charset="0"/>
              </a:rPr>
              <a:t>»Entonces les declararé: </a:t>
            </a:r>
            <a:r>
              <a:rPr lang="es-ES" b="1" u="sng" dirty="0">
                <a:effectLst>
                  <a:outerShdw blurRad="38100" dist="38100" dir="2700000" algn="tl">
                    <a:srgbClr val="000000">
                      <a:alpha val="43137"/>
                    </a:srgbClr>
                  </a:outerShdw>
                </a:effectLst>
                <a:highlight>
                  <a:srgbClr val="FF99CC"/>
                </a:highlight>
                <a:latin typeface="Maiandra GD" panose="020E0502030308020204" pitchFamily="34" charset="0"/>
              </a:rPr>
              <a:t>“Jamás los conocí;</a:t>
            </a:r>
            <a:r>
              <a:rPr lang="es-ES" b="1" dirty="0">
                <a:solidFill>
                  <a:schemeClr val="bg1"/>
                </a:solidFill>
                <a:latin typeface="Maiandra GD" panose="020E0502030308020204" pitchFamily="34" charset="0"/>
              </a:rPr>
              <a:t> APÁRTENSE DE MÍ, LOS QUE PRACTICAN LA INIQUIDAD”. </a:t>
            </a:r>
          </a:p>
          <a:p>
            <a:r>
              <a:rPr lang="es-ES" b="1" dirty="0">
                <a:solidFill>
                  <a:schemeClr val="bg1"/>
                </a:solidFill>
                <a:latin typeface="Maiandra GD" panose="020E0502030308020204" pitchFamily="34" charset="0"/>
              </a:rPr>
              <a:t>Dejemos de enojar a Dios con nuestros pecados, alejémonos de todo lo que haga enojar a Dios y sirvámosle como El se lo meceré.</a:t>
            </a:r>
          </a:p>
        </p:txBody>
      </p:sp>
    </p:spTree>
    <p:extLst>
      <p:ext uri="{BB962C8B-B14F-4D97-AF65-F5344CB8AC3E}">
        <p14:creationId xmlns:p14="http://schemas.microsoft.com/office/powerpoint/2010/main" val="152492515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CuadroTexto">
            <a:extLst>
              <a:ext uri="{FF2B5EF4-FFF2-40B4-BE49-F238E27FC236}">
                <a16:creationId xmlns:a16="http://schemas.microsoft.com/office/drawing/2014/main" id="{79C5EFC5-4953-9DE2-2CBB-C2A6BEAD0D45}"/>
              </a:ext>
            </a:extLst>
          </p:cNvPr>
          <p:cNvSpPr txBox="1"/>
          <p:nvPr/>
        </p:nvSpPr>
        <p:spPr>
          <a:xfrm>
            <a:off x="75877" y="1670603"/>
            <a:ext cx="2371862" cy="507831"/>
          </a:xfrm>
          <a:prstGeom prst="rect">
            <a:avLst/>
          </a:prstGeom>
          <a:noFill/>
        </p:spPr>
        <p:txBody>
          <a:bodyPr>
            <a:spAutoFit/>
          </a:bodyPr>
          <a:lstStyle/>
          <a:p>
            <a:pPr algn="ctr" defTabSz="514298">
              <a:defRPr/>
            </a:pPr>
            <a:r>
              <a:rPr lang="es-CL" sz="1350" b="1" dirty="0">
                <a:ln w="0"/>
                <a:solidFill>
                  <a:srgbClr val="C00000"/>
                </a:solidFill>
                <a:effectLst>
                  <a:reflection blurRad="6350" stA="91000" endPos="7000" dir="5400000" sy="-90000" algn="bl" rotWithShape="0"/>
                </a:effectLst>
                <a:latin typeface="Cambria" charset="0"/>
                <a:ea typeface="Cambria" charset="0"/>
                <a:cs typeface="Cambria" charset="0"/>
              </a:rPr>
              <a:t>¿</a:t>
            </a:r>
            <a:r>
              <a:rPr lang="es-CL" sz="1350" dirty="0">
                <a:ln w="0"/>
                <a:solidFill>
                  <a:srgbClr val="002060"/>
                </a:solidFill>
                <a:effectLst>
                  <a:reflection blurRad="6350" stA="91000" endPos="7000" dir="5400000" sy="-90000" algn="bl" rotWithShape="0"/>
                </a:effectLst>
                <a:latin typeface="Al Bayan Plain" charset="-78"/>
                <a:ea typeface="Al Bayan Plain" charset="-78"/>
                <a:cs typeface="Al Bayan Plain" charset="-78"/>
              </a:rPr>
              <a:t>Que debo hacer </a:t>
            </a:r>
          </a:p>
          <a:p>
            <a:pPr algn="ctr" defTabSz="514298">
              <a:defRPr/>
            </a:pPr>
            <a:r>
              <a:rPr lang="es-CL" sz="1350" dirty="0">
                <a:ln w="0"/>
                <a:solidFill>
                  <a:srgbClr val="002060"/>
                </a:solidFill>
                <a:effectLst>
                  <a:reflection blurRad="6350" stA="91000" endPos="7000" dir="5400000" sy="-90000" algn="bl" rotWithShape="0"/>
                </a:effectLst>
                <a:latin typeface="Al Bayan Plain" charset="-78"/>
                <a:ea typeface="Al Bayan Plain" charset="-78"/>
                <a:cs typeface="Al Bayan Plain" charset="-78"/>
              </a:rPr>
              <a:t>para ser  salvo…</a:t>
            </a:r>
            <a:r>
              <a:rPr lang="es-CL" sz="1350" b="1" dirty="0">
                <a:ln w="0"/>
                <a:solidFill>
                  <a:srgbClr val="C00000"/>
                </a:solidFill>
                <a:effectLst>
                  <a:reflection blurRad="6350" stA="91000" endPos="7000" dir="5400000" sy="-90000" algn="bl" rotWithShape="0"/>
                </a:effectLst>
                <a:latin typeface="Cambria" charset="0"/>
                <a:ea typeface="Cambria" charset="0"/>
                <a:cs typeface="Cambria" charset="0"/>
              </a:rPr>
              <a:t>?</a:t>
            </a:r>
          </a:p>
        </p:txBody>
      </p:sp>
      <p:pic>
        <p:nvPicPr>
          <p:cNvPr id="4" name="Picture 2" descr="C:\Users\Emilio\Downloads\images (7).jpg">
            <a:extLst>
              <a:ext uri="{FF2B5EF4-FFF2-40B4-BE49-F238E27FC236}">
                <a16:creationId xmlns:a16="http://schemas.microsoft.com/office/drawing/2014/main" id="{0446778D-E693-90B8-0D0F-2070D29E1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39" y="3938380"/>
            <a:ext cx="1895918" cy="291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ipse 4">
            <a:extLst>
              <a:ext uri="{FF2B5EF4-FFF2-40B4-BE49-F238E27FC236}">
                <a16:creationId xmlns:a16="http://schemas.microsoft.com/office/drawing/2014/main" id="{4576378A-A95F-E39C-A19F-1D437D74B7A3}"/>
              </a:ext>
            </a:extLst>
          </p:cNvPr>
          <p:cNvSpPr/>
          <p:nvPr/>
        </p:nvSpPr>
        <p:spPr>
          <a:xfrm>
            <a:off x="3717132" y="1606155"/>
            <a:ext cx="1654969" cy="79652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298">
              <a:defRPr/>
            </a:pPr>
            <a:r>
              <a:rPr lang="es-ES" sz="3300" b="1" dirty="0">
                <a:solidFill>
                  <a:sysClr val="windowText" lastClr="000000"/>
                </a:solidFill>
                <a:latin typeface="Cambria" charset="0"/>
                <a:ea typeface="Cambria" charset="0"/>
                <a:cs typeface="Cambria" charset="0"/>
              </a:rPr>
              <a:t>DIOS</a:t>
            </a:r>
          </a:p>
        </p:txBody>
      </p:sp>
      <p:sp>
        <p:nvSpPr>
          <p:cNvPr id="6" name="CuadroTexto 5">
            <a:extLst>
              <a:ext uri="{FF2B5EF4-FFF2-40B4-BE49-F238E27FC236}">
                <a16:creationId xmlns:a16="http://schemas.microsoft.com/office/drawing/2014/main" id="{11CA3919-7DE0-B10A-51EB-97EA0C15903F}"/>
              </a:ext>
            </a:extLst>
          </p:cNvPr>
          <p:cNvSpPr txBox="1">
            <a:spLocks noChangeArrowheads="1"/>
          </p:cNvSpPr>
          <p:nvPr/>
        </p:nvSpPr>
        <p:spPr bwMode="auto">
          <a:xfrm>
            <a:off x="5884661" y="5313299"/>
            <a:ext cx="314578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defTabSz="514298">
              <a:defRPr/>
            </a:pPr>
            <a:r>
              <a:rPr lang="es-ES" altLang="es-ES" sz="1500" b="1" dirty="0">
                <a:solidFill>
                  <a:schemeClr val="tx1">
                    <a:lumMod val="95000"/>
                    <a:lumOff val="5000"/>
                  </a:schemeClr>
                </a:solidFill>
                <a:latin typeface="Al Nile" charset="-78"/>
                <a:ea typeface="Al Nile" charset="-78"/>
                <a:cs typeface="Al Nile" charset="-78"/>
              </a:rPr>
              <a:t>Cristo es Él Salvador de los que le obedecen </a:t>
            </a:r>
          </a:p>
          <a:p>
            <a:pPr algn="ctr" defTabSz="514298">
              <a:defRPr/>
            </a:pPr>
            <a:r>
              <a:rPr lang="es-ES" altLang="es-ES" sz="1500" b="1" dirty="0">
                <a:solidFill>
                  <a:schemeClr val="bg1"/>
                </a:solidFill>
                <a:latin typeface="Al Nile" charset="-78"/>
                <a:ea typeface="Al Nile" charset="-78"/>
                <a:cs typeface="Al Nile" charset="-78"/>
              </a:rPr>
              <a:t>“…</a:t>
            </a:r>
            <a:r>
              <a:rPr lang="es-ES" altLang="es-ES" sz="1500" i="1"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y habiendo sido perfeccionado, vino a ser autor de eterna salvación para todos los que le obedecen</a:t>
            </a:r>
            <a:r>
              <a:rPr lang="es-ES" altLang="es-ES" sz="150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 </a:t>
            </a:r>
            <a:r>
              <a:rPr lang="es-ES" altLang="es-ES" sz="1500" dirty="0">
                <a:ln w="0"/>
                <a:solidFill>
                  <a:schemeClr val="tx1">
                    <a:lumMod val="95000"/>
                    <a:lumOff val="5000"/>
                  </a:schemeClr>
                </a:solidFill>
                <a:effectLst>
                  <a:outerShdw blurRad="38100" dist="25400" dir="5400000" algn="ctr" rotWithShape="0">
                    <a:srgbClr val="6E747A">
                      <a:alpha val="43000"/>
                    </a:srgbClr>
                  </a:outerShdw>
                </a:effectLst>
                <a:latin typeface="Al Nile" charset="-78"/>
                <a:ea typeface="Al Nile" charset="-78"/>
                <a:cs typeface="Al Nile" charset="-78"/>
              </a:rPr>
              <a:t>Hebreos.5:9</a:t>
            </a:r>
            <a:r>
              <a:rPr lang="es-ES" altLang="es-ES" sz="150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 </a:t>
            </a:r>
          </a:p>
        </p:txBody>
      </p:sp>
      <p:sp>
        <p:nvSpPr>
          <p:cNvPr id="8" name="CuadroTexto 7">
            <a:extLst>
              <a:ext uri="{FF2B5EF4-FFF2-40B4-BE49-F238E27FC236}">
                <a16:creationId xmlns:a16="http://schemas.microsoft.com/office/drawing/2014/main" id="{B89631D9-40F9-F1CB-3D09-37BCA2C57CA2}"/>
              </a:ext>
            </a:extLst>
          </p:cNvPr>
          <p:cNvSpPr txBox="1">
            <a:spLocks noChangeArrowheads="1"/>
          </p:cNvSpPr>
          <p:nvPr/>
        </p:nvSpPr>
        <p:spPr bwMode="auto">
          <a:xfrm>
            <a:off x="7457553" y="2952715"/>
            <a:ext cx="365522" cy="230832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defTabSz="684213">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defTabSz="684213">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s-ES" altLang="es-ES" sz="2400" dirty="0">
                <a:solidFill>
                  <a:srgbClr val="C00000"/>
                </a:solidFill>
                <a:latin typeface="Britannic Bold" panose="020B0903060703020204" pitchFamily="34" charset="0"/>
              </a:rPr>
              <a:t>P</a:t>
            </a:r>
          </a:p>
          <a:p>
            <a:pPr>
              <a:spcBef>
                <a:spcPct val="0"/>
              </a:spcBef>
              <a:buFontTx/>
              <a:buNone/>
            </a:pPr>
            <a:r>
              <a:rPr lang="es-ES" altLang="es-ES" sz="2400" dirty="0">
                <a:solidFill>
                  <a:srgbClr val="C00000"/>
                </a:solidFill>
                <a:latin typeface="Britannic Bold" panose="020B0903060703020204" pitchFamily="34" charset="0"/>
              </a:rPr>
              <a:t>E</a:t>
            </a:r>
          </a:p>
          <a:p>
            <a:pPr>
              <a:spcBef>
                <a:spcPct val="0"/>
              </a:spcBef>
              <a:buFontTx/>
              <a:buNone/>
            </a:pPr>
            <a:r>
              <a:rPr lang="es-ES" altLang="es-ES" sz="2400" dirty="0">
                <a:solidFill>
                  <a:srgbClr val="C00000"/>
                </a:solidFill>
                <a:latin typeface="Britannic Bold" panose="020B0903060703020204" pitchFamily="34" charset="0"/>
              </a:rPr>
              <a:t>C</a:t>
            </a:r>
          </a:p>
          <a:p>
            <a:pPr>
              <a:spcBef>
                <a:spcPct val="0"/>
              </a:spcBef>
              <a:buFontTx/>
              <a:buNone/>
            </a:pPr>
            <a:r>
              <a:rPr lang="es-ES" altLang="es-ES" sz="2400" dirty="0">
                <a:solidFill>
                  <a:srgbClr val="C00000"/>
                </a:solidFill>
                <a:latin typeface="Britannic Bold" panose="020B0903060703020204" pitchFamily="34" charset="0"/>
              </a:rPr>
              <a:t>A</a:t>
            </a:r>
          </a:p>
          <a:p>
            <a:pPr>
              <a:spcBef>
                <a:spcPct val="0"/>
              </a:spcBef>
              <a:buFontTx/>
              <a:buNone/>
            </a:pPr>
            <a:r>
              <a:rPr lang="es-ES" altLang="es-ES" sz="2400" dirty="0">
                <a:solidFill>
                  <a:srgbClr val="C00000"/>
                </a:solidFill>
                <a:latin typeface="Britannic Bold" panose="020B0903060703020204" pitchFamily="34" charset="0"/>
              </a:rPr>
              <a:t>D</a:t>
            </a:r>
          </a:p>
          <a:p>
            <a:pPr>
              <a:spcBef>
                <a:spcPct val="0"/>
              </a:spcBef>
              <a:buFontTx/>
              <a:buNone/>
            </a:pPr>
            <a:r>
              <a:rPr lang="es-ES" altLang="es-ES" sz="2400" dirty="0">
                <a:solidFill>
                  <a:srgbClr val="C00000"/>
                </a:solidFill>
                <a:latin typeface="Britannic Bold" panose="020B0903060703020204" pitchFamily="34" charset="0"/>
              </a:rPr>
              <a:t>O</a:t>
            </a:r>
            <a:endParaRPr lang="es-ES" altLang="es-ES" sz="1500" dirty="0">
              <a:solidFill>
                <a:srgbClr val="C00000"/>
              </a:solidFill>
              <a:latin typeface="Britannic Bold" panose="020B0903060703020204" pitchFamily="34" charset="0"/>
            </a:endParaRPr>
          </a:p>
        </p:txBody>
      </p:sp>
      <p:pic>
        <p:nvPicPr>
          <p:cNvPr id="9" name="Imagen 8">
            <a:extLst>
              <a:ext uri="{FF2B5EF4-FFF2-40B4-BE49-F238E27FC236}">
                <a16:creationId xmlns:a16="http://schemas.microsoft.com/office/drawing/2014/main" id="{AF349F5E-AC64-0989-2CDB-2C0A5F31EE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0168" y="2922984"/>
            <a:ext cx="982790" cy="223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a:extLst>
              <a:ext uri="{FF2B5EF4-FFF2-40B4-BE49-F238E27FC236}">
                <a16:creationId xmlns:a16="http://schemas.microsoft.com/office/drawing/2014/main" id="{530D1886-63E9-4AE6-B79D-CF6E9D981291}"/>
              </a:ext>
            </a:extLst>
          </p:cNvPr>
          <p:cNvSpPr txBox="1"/>
          <p:nvPr/>
        </p:nvSpPr>
        <p:spPr>
          <a:xfrm>
            <a:off x="1857379" y="6245656"/>
            <a:ext cx="1783555" cy="323165"/>
          </a:xfrm>
          <a:prstGeom prst="rect">
            <a:avLst/>
          </a:prstGeom>
          <a:solidFill>
            <a:srgbClr val="94C600"/>
          </a:solidFill>
          <a:ln>
            <a:solidFill>
              <a:srgbClr val="92D050"/>
            </a:solidFill>
          </a:ln>
        </p:spPr>
        <p:txBody>
          <a:bodyPr wrap="square">
            <a:spAutoFit/>
          </a:bodyPr>
          <a:lstStyle/>
          <a:p>
            <a:pPr algn="ctr" defTabSz="514298">
              <a:defRPr/>
            </a:pPr>
            <a:r>
              <a:rPr lang="es-ES" sz="1500" b="1" dirty="0">
                <a:solidFill>
                  <a:prstClr val="black"/>
                </a:solidFill>
                <a:latin typeface="Century Gothic"/>
                <a:ea typeface="ＭＳ Ｐゴシック" charset="-128"/>
              </a:rPr>
              <a:t>OIR, Rom.10:17.</a:t>
            </a:r>
          </a:p>
        </p:txBody>
      </p:sp>
      <p:sp>
        <p:nvSpPr>
          <p:cNvPr id="11" name="CuadroTexto 10">
            <a:extLst>
              <a:ext uri="{FF2B5EF4-FFF2-40B4-BE49-F238E27FC236}">
                <a16:creationId xmlns:a16="http://schemas.microsoft.com/office/drawing/2014/main" id="{63BD85DE-6E44-B60B-AEE6-E0D435956483}"/>
              </a:ext>
            </a:extLst>
          </p:cNvPr>
          <p:cNvSpPr txBox="1"/>
          <p:nvPr/>
        </p:nvSpPr>
        <p:spPr>
          <a:xfrm>
            <a:off x="2037994" y="5922491"/>
            <a:ext cx="2137013" cy="323165"/>
          </a:xfrm>
          <a:prstGeom prst="rect">
            <a:avLst/>
          </a:prstGeom>
          <a:solidFill>
            <a:srgbClr val="FFC000"/>
          </a:solidFill>
          <a:ln>
            <a:solidFill>
              <a:srgbClr val="92D050"/>
            </a:solidFill>
          </a:ln>
        </p:spPr>
        <p:txBody>
          <a:bodyPr wrap="square">
            <a:spAutoFit/>
          </a:bodyPr>
          <a:lstStyle/>
          <a:p>
            <a:pPr defTabSz="514298">
              <a:defRPr/>
            </a:pPr>
            <a:r>
              <a:rPr lang="es-ES" sz="1500" b="1" dirty="0">
                <a:solidFill>
                  <a:prstClr val="black"/>
                </a:solidFill>
                <a:latin typeface="Century Gothic"/>
                <a:ea typeface="ＭＳ Ｐゴシック" charset="-128"/>
              </a:rPr>
              <a:t>CREER, Mar.16:15-16.</a:t>
            </a:r>
          </a:p>
        </p:txBody>
      </p:sp>
      <p:sp>
        <p:nvSpPr>
          <p:cNvPr id="12" name="CuadroTexto 11">
            <a:extLst>
              <a:ext uri="{FF2B5EF4-FFF2-40B4-BE49-F238E27FC236}">
                <a16:creationId xmlns:a16="http://schemas.microsoft.com/office/drawing/2014/main" id="{95FE9622-05DA-B1B7-773B-9454F4093B95}"/>
              </a:ext>
            </a:extLst>
          </p:cNvPr>
          <p:cNvSpPr txBox="1"/>
          <p:nvPr/>
        </p:nvSpPr>
        <p:spPr>
          <a:xfrm>
            <a:off x="2254525" y="5599326"/>
            <a:ext cx="2641846" cy="323165"/>
          </a:xfrm>
          <a:prstGeom prst="rect">
            <a:avLst/>
          </a:prstGeom>
          <a:solidFill>
            <a:srgbClr val="00B0F0"/>
          </a:solidFill>
          <a:ln>
            <a:solidFill>
              <a:srgbClr val="92D050"/>
            </a:solidFill>
          </a:ln>
        </p:spPr>
        <p:txBody>
          <a:bodyPr wrap="square">
            <a:spAutoFit/>
          </a:bodyPr>
          <a:lstStyle/>
          <a:p>
            <a:pPr defTabSz="514298">
              <a:defRPr/>
            </a:pPr>
            <a:r>
              <a:rPr lang="es-ES" sz="1500" b="1" dirty="0">
                <a:solidFill>
                  <a:prstClr val="black"/>
                </a:solidFill>
                <a:latin typeface="Century Gothic"/>
                <a:ea typeface="ＭＳ Ｐゴシック" charset="-128"/>
              </a:rPr>
              <a:t>ARREPENTIRSE. Hech.17:30.</a:t>
            </a:r>
          </a:p>
        </p:txBody>
      </p:sp>
      <p:sp>
        <p:nvSpPr>
          <p:cNvPr id="13" name="CuadroTexto 12">
            <a:extLst>
              <a:ext uri="{FF2B5EF4-FFF2-40B4-BE49-F238E27FC236}">
                <a16:creationId xmlns:a16="http://schemas.microsoft.com/office/drawing/2014/main" id="{CDD576C0-B80A-3433-ECAC-660BBBBE4E12}"/>
              </a:ext>
            </a:extLst>
          </p:cNvPr>
          <p:cNvSpPr txBox="1"/>
          <p:nvPr/>
        </p:nvSpPr>
        <p:spPr>
          <a:xfrm>
            <a:off x="2606874" y="5284019"/>
            <a:ext cx="2641846" cy="323165"/>
          </a:xfrm>
          <a:prstGeom prst="rect">
            <a:avLst/>
          </a:prstGeom>
          <a:solidFill>
            <a:srgbClr val="C00000"/>
          </a:solidFill>
          <a:ln>
            <a:solidFill>
              <a:srgbClr val="92D050"/>
            </a:solidFill>
          </a:ln>
        </p:spPr>
        <p:txBody>
          <a:bodyPr wrap="square">
            <a:spAutoFit/>
          </a:bodyPr>
          <a:lstStyle/>
          <a:p>
            <a:pPr defTabSz="514298">
              <a:defRPr/>
            </a:pPr>
            <a:r>
              <a:rPr lang="es-ES" sz="1500" b="1" dirty="0">
                <a:solidFill>
                  <a:schemeClr val="bg1"/>
                </a:solidFill>
                <a:latin typeface="Century Gothic"/>
                <a:ea typeface="ＭＳ Ｐゴシック" charset="-128"/>
              </a:rPr>
              <a:t>CONFESAR. Rom.10:9-10.</a:t>
            </a:r>
          </a:p>
        </p:txBody>
      </p:sp>
      <p:sp>
        <p:nvSpPr>
          <p:cNvPr id="14" name="CuadroTexto 13">
            <a:extLst>
              <a:ext uri="{FF2B5EF4-FFF2-40B4-BE49-F238E27FC236}">
                <a16:creationId xmlns:a16="http://schemas.microsoft.com/office/drawing/2014/main" id="{4EC04EB7-F467-71A3-C7D4-E4A0212AACA8}"/>
              </a:ext>
            </a:extLst>
          </p:cNvPr>
          <p:cNvSpPr txBox="1">
            <a:spLocks noChangeArrowheads="1"/>
          </p:cNvSpPr>
          <p:nvPr/>
        </p:nvSpPr>
        <p:spPr bwMode="auto">
          <a:xfrm>
            <a:off x="2936757" y="4960854"/>
            <a:ext cx="2476500" cy="323165"/>
          </a:xfrm>
          <a:prstGeom prst="rect">
            <a:avLst/>
          </a:prstGeom>
          <a:solidFill>
            <a:srgbClr val="7030A0"/>
          </a:solidFill>
          <a:ln w="9525">
            <a:solidFill>
              <a:srgbClr val="92D050"/>
            </a:solidFill>
            <a:miter lim="800000"/>
            <a:headEnd/>
            <a:tailEnd/>
          </a:ln>
        </p:spPr>
        <p:txBody>
          <a:bodyPr wrap="square">
            <a:spAutoFit/>
          </a:bodyPr>
          <a:lstStyle>
            <a:lvl1pPr defTabSz="684213">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defTabSz="684213">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defTabSz="684213">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s-ES" altLang="es-ES_tradnl" sz="1500" b="1" dirty="0">
                <a:solidFill>
                  <a:schemeClr val="bg1"/>
                </a:solidFill>
                <a:latin typeface="Century Gothic" panose="020B0502020202020204" pitchFamily="34" charset="0"/>
              </a:rPr>
              <a:t>BAUTIZARSE. Hech.2:38.</a:t>
            </a:r>
          </a:p>
        </p:txBody>
      </p:sp>
      <p:sp>
        <p:nvSpPr>
          <p:cNvPr id="15" name="CuadroTexto 14">
            <a:extLst>
              <a:ext uri="{FF2B5EF4-FFF2-40B4-BE49-F238E27FC236}">
                <a16:creationId xmlns:a16="http://schemas.microsoft.com/office/drawing/2014/main" id="{A907AE1B-3B3F-8BAD-2F38-1A11E8E6FC97}"/>
              </a:ext>
            </a:extLst>
          </p:cNvPr>
          <p:cNvSpPr txBox="1"/>
          <p:nvPr/>
        </p:nvSpPr>
        <p:spPr>
          <a:xfrm>
            <a:off x="0" y="2839865"/>
            <a:ext cx="2936757" cy="715581"/>
          </a:xfrm>
          <a:prstGeom prst="rect">
            <a:avLst/>
          </a:prstGeom>
          <a:noFill/>
        </p:spPr>
        <p:txBody>
          <a:bodyPr wrap="square">
            <a:spAutoFit/>
          </a:bodyPr>
          <a:lstStyle/>
          <a:p>
            <a:pPr algn="ctr">
              <a:defRPr/>
            </a:pPr>
            <a:r>
              <a:rPr lang="es-ES" sz="1350" dirty="0">
                <a:ln w="0"/>
                <a:solidFill>
                  <a:srgbClr val="002060"/>
                </a:solidFill>
                <a:effectLst>
                  <a:outerShdw blurRad="38100" dist="25400" dir="5400000" algn="ctr" rotWithShape="0">
                    <a:srgbClr val="6E747A">
                      <a:alpha val="43000"/>
                    </a:srgbClr>
                  </a:outerShdw>
                </a:effectLst>
                <a:latin typeface="Al Nile" charset="-78"/>
                <a:ea typeface="Al Nile" charset="-78"/>
                <a:cs typeface="Al Nile" charset="-78"/>
              </a:rPr>
              <a:t>“por cuanto todos pecaron, y están destituidos de la gloria de Dios”    </a:t>
            </a:r>
            <a:r>
              <a:rPr lang="es-ES" sz="135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Romanos. 3:23.  </a:t>
            </a:r>
          </a:p>
        </p:txBody>
      </p:sp>
      <p:sp>
        <p:nvSpPr>
          <p:cNvPr id="16" name="Rectángulo redondeado 15">
            <a:extLst>
              <a:ext uri="{FF2B5EF4-FFF2-40B4-BE49-F238E27FC236}">
                <a16:creationId xmlns:a16="http://schemas.microsoft.com/office/drawing/2014/main" id="{9FDEEEF5-F656-7945-CC4A-34403DF03C5D}"/>
              </a:ext>
            </a:extLst>
          </p:cNvPr>
          <p:cNvSpPr>
            <a:spLocks noChangeArrowheads="1"/>
          </p:cNvSpPr>
          <p:nvPr/>
        </p:nvSpPr>
        <p:spPr bwMode="auto">
          <a:xfrm>
            <a:off x="5801916" y="1676400"/>
            <a:ext cx="2974337" cy="1028700"/>
          </a:xfrm>
          <a:prstGeom prst="roundRect">
            <a:avLst>
              <a:gd name="adj" fmla="val 16667"/>
            </a:avLst>
          </a:prstGeom>
          <a:gradFill rotWithShape="1">
            <a:gsLst>
              <a:gs pos="0">
                <a:srgbClr val="9393FF"/>
              </a:gs>
              <a:gs pos="100000">
                <a:srgbClr val="1818CE"/>
              </a:gs>
            </a:gsLst>
            <a:lin ang="5400000"/>
          </a:gradFill>
          <a:ln w="9525">
            <a:solidFill>
              <a:srgbClr val="2828B8"/>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endParaRPr lang="es-ES_tradnl" altLang="es-NI" sz="1800">
              <a:solidFill>
                <a:srgbClr val="FFFFFF"/>
              </a:solidFill>
            </a:endParaRPr>
          </a:p>
        </p:txBody>
      </p:sp>
      <p:sp>
        <p:nvSpPr>
          <p:cNvPr id="17" name="Rectángulo 16">
            <a:extLst>
              <a:ext uri="{FF2B5EF4-FFF2-40B4-BE49-F238E27FC236}">
                <a16:creationId xmlns:a16="http://schemas.microsoft.com/office/drawing/2014/main" id="{2C7EC741-F295-149C-A33C-A18243F2C835}"/>
              </a:ext>
            </a:extLst>
          </p:cNvPr>
          <p:cNvSpPr/>
          <p:nvPr/>
        </p:nvSpPr>
        <p:spPr>
          <a:xfrm>
            <a:off x="5872163" y="1695450"/>
            <a:ext cx="2904090" cy="1015663"/>
          </a:xfrm>
          <a:prstGeom prst="rect">
            <a:avLst/>
          </a:prstGeom>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s-CL" altLang="es-NI" sz="1500" dirty="0">
                <a:solidFill>
                  <a:srgbClr val="F2F2F2"/>
                </a:solidFill>
                <a:latin typeface="Cambria" panose="02040503050406030204" pitchFamily="18" charset="0"/>
              </a:rPr>
              <a:t>“EL </a:t>
            </a:r>
            <a:r>
              <a:rPr lang="es-CL" altLang="es-NI" sz="1500" dirty="0">
                <a:solidFill>
                  <a:srgbClr val="FFFC00"/>
                </a:solidFill>
                <a:effectLst>
                  <a:outerShdw blurRad="38100" dist="38100" dir="2700000" algn="tl">
                    <a:srgbClr val="C0C0C0"/>
                  </a:outerShdw>
                </a:effectLst>
                <a:latin typeface="Cambria" panose="02040503050406030204" pitchFamily="18" charset="0"/>
              </a:rPr>
              <a:t>SEÑOR AÑADÍA </a:t>
            </a:r>
            <a:r>
              <a:rPr lang="es-CL" altLang="es-NI" sz="1500" dirty="0">
                <a:solidFill>
                  <a:srgbClr val="F2F2F2"/>
                </a:solidFill>
                <a:latin typeface="Cambria" panose="02040503050406030204" pitchFamily="18" charset="0"/>
              </a:rPr>
              <a:t>CADA DÍA A LA IGLESIA LOS QUE HABÍAN DE SER SALVOS”</a:t>
            </a:r>
          </a:p>
          <a:p>
            <a:pPr algn="ctr"/>
            <a:r>
              <a:rPr lang="es-CL" altLang="es-NI" sz="1500" b="1" dirty="0">
                <a:solidFill>
                  <a:srgbClr val="CCCCCC"/>
                </a:solidFill>
                <a:latin typeface="Cambria" panose="02040503050406030204" pitchFamily="18" charset="0"/>
              </a:rPr>
              <a:t>HECHOS.2:47 </a:t>
            </a:r>
          </a:p>
        </p:txBody>
      </p:sp>
      <p:sp>
        <p:nvSpPr>
          <p:cNvPr id="19" name="Rectángulo 18">
            <a:extLst>
              <a:ext uri="{FF2B5EF4-FFF2-40B4-BE49-F238E27FC236}">
                <a16:creationId xmlns:a16="http://schemas.microsoft.com/office/drawing/2014/main" id="{29D8CF95-803F-CEFB-40CA-3661EBF19AF0}"/>
              </a:ext>
            </a:extLst>
          </p:cNvPr>
          <p:cNvSpPr/>
          <p:nvPr/>
        </p:nvSpPr>
        <p:spPr>
          <a:xfrm>
            <a:off x="1438850" y="994849"/>
            <a:ext cx="7756675" cy="627864"/>
          </a:xfrm>
          <a:prstGeom prst="rect">
            <a:avLst/>
          </a:prstGeom>
        </p:spPr>
        <p:txBody>
          <a:bodyPr wrap="none">
            <a:spAutoFit/>
          </a:bodyPr>
          <a:lstStyle/>
          <a:p>
            <a:pPr hangingPunct="1">
              <a:defRPr/>
            </a:pPr>
            <a:r>
              <a:rPr lang="es-CL" sz="3480" b="1">
                <a:ln w="22225">
                  <a:solidFill>
                    <a:schemeClr val="accent5">
                      <a:lumMod val="60000"/>
                      <a:lumOff val="40000"/>
                    </a:schemeClr>
                  </a:solidFill>
                  <a:prstDash val="solid"/>
                </a:ln>
                <a:solidFill>
                  <a:srgbClr val="FF0000"/>
                </a:solidFill>
                <a:latin typeface="Al Bayan Plain" charset="-78"/>
                <a:ea typeface="Al Bayan Plain" charset="-78"/>
                <a:cs typeface="Al Bayan Plain" charset="-78"/>
              </a:rPr>
              <a:t>PLAN DE SALVACIÓN SEGÚN DIOS</a:t>
            </a:r>
            <a:endParaRPr lang="es-CL" sz="3480" b="1" dirty="0">
              <a:ln w="22225">
                <a:solidFill>
                  <a:schemeClr val="accent5">
                    <a:lumMod val="60000"/>
                    <a:lumOff val="40000"/>
                  </a:schemeClr>
                </a:solidFill>
                <a:prstDash val="solid"/>
              </a:ln>
              <a:solidFill>
                <a:srgbClr val="FF0000"/>
              </a:solidFill>
              <a:latin typeface="Al Bayan Plain" charset="-78"/>
              <a:ea typeface="Al Bayan Plain" charset="-78"/>
              <a:cs typeface="Al Bayan Plain" charset="-78"/>
            </a:endParaRPr>
          </a:p>
        </p:txBody>
      </p:sp>
      <p:pic>
        <p:nvPicPr>
          <p:cNvPr id="18" name="Imagen 17">
            <a:extLst>
              <a:ext uri="{FF2B5EF4-FFF2-40B4-BE49-F238E27FC236}">
                <a16:creationId xmlns:a16="http://schemas.microsoft.com/office/drawing/2014/main" id="{653CB41E-D63B-5EA5-2F8C-9662A3BE7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125" y="2816293"/>
            <a:ext cx="3935160" cy="20842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80">
                                          <p:stCondLst>
                                            <p:cond delay="0"/>
                                          </p:stCondLst>
                                        </p:cTn>
                                        <p:tgtEl>
                                          <p:spTgt spid="10"/>
                                        </p:tgtEl>
                                      </p:cBhvr>
                                    </p:animEffect>
                                    <p:anim calcmode="lin" valueType="num">
                                      <p:cBhvr>
                                        <p:cTn id="3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4" dur="26">
                                          <p:stCondLst>
                                            <p:cond delay="650"/>
                                          </p:stCondLst>
                                        </p:cTn>
                                        <p:tgtEl>
                                          <p:spTgt spid="10"/>
                                        </p:tgtEl>
                                      </p:cBhvr>
                                      <p:to x="100000" y="60000"/>
                                    </p:animScale>
                                    <p:animScale>
                                      <p:cBhvr>
                                        <p:cTn id="45" dur="166" decel="50000">
                                          <p:stCondLst>
                                            <p:cond delay="676"/>
                                          </p:stCondLst>
                                        </p:cTn>
                                        <p:tgtEl>
                                          <p:spTgt spid="10"/>
                                        </p:tgtEl>
                                      </p:cBhvr>
                                      <p:to x="100000" y="100000"/>
                                    </p:animScale>
                                    <p:animScale>
                                      <p:cBhvr>
                                        <p:cTn id="46" dur="26">
                                          <p:stCondLst>
                                            <p:cond delay="1312"/>
                                          </p:stCondLst>
                                        </p:cTn>
                                        <p:tgtEl>
                                          <p:spTgt spid="10"/>
                                        </p:tgtEl>
                                      </p:cBhvr>
                                      <p:to x="100000" y="80000"/>
                                    </p:animScale>
                                    <p:animScale>
                                      <p:cBhvr>
                                        <p:cTn id="47" dur="166" decel="50000">
                                          <p:stCondLst>
                                            <p:cond delay="1338"/>
                                          </p:stCondLst>
                                        </p:cTn>
                                        <p:tgtEl>
                                          <p:spTgt spid="10"/>
                                        </p:tgtEl>
                                      </p:cBhvr>
                                      <p:to x="100000" y="100000"/>
                                    </p:animScale>
                                    <p:animScale>
                                      <p:cBhvr>
                                        <p:cTn id="48" dur="26">
                                          <p:stCondLst>
                                            <p:cond delay="1642"/>
                                          </p:stCondLst>
                                        </p:cTn>
                                        <p:tgtEl>
                                          <p:spTgt spid="10"/>
                                        </p:tgtEl>
                                      </p:cBhvr>
                                      <p:to x="100000" y="90000"/>
                                    </p:animScale>
                                    <p:animScale>
                                      <p:cBhvr>
                                        <p:cTn id="49" dur="166" decel="50000">
                                          <p:stCondLst>
                                            <p:cond delay="1668"/>
                                          </p:stCondLst>
                                        </p:cTn>
                                        <p:tgtEl>
                                          <p:spTgt spid="10"/>
                                        </p:tgtEl>
                                      </p:cBhvr>
                                      <p:to x="100000" y="100000"/>
                                    </p:animScale>
                                    <p:animScale>
                                      <p:cBhvr>
                                        <p:cTn id="50" dur="26">
                                          <p:stCondLst>
                                            <p:cond delay="1808"/>
                                          </p:stCondLst>
                                        </p:cTn>
                                        <p:tgtEl>
                                          <p:spTgt spid="10"/>
                                        </p:tgtEl>
                                      </p:cBhvr>
                                      <p:to x="100000" y="95000"/>
                                    </p:animScale>
                                    <p:animScale>
                                      <p:cBhvr>
                                        <p:cTn id="51" dur="166" decel="50000">
                                          <p:stCondLst>
                                            <p:cond delay="1834"/>
                                          </p:stCondLst>
                                        </p:cTn>
                                        <p:tgtEl>
                                          <p:spTgt spid="10"/>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down)">
                                      <p:cBhvr>
                                        <p:cTn id="56" dur="580">
                                          <p:stCondLst>
                                            <p:cond delay="0"/>
                                          </p:stCondLst>
                                        </p:cTn>
                                        <p:tgtEl>
                                          <p:spTgt spid="11"/>
                                        </p:tgtEl>
                                      </p:cBhvr>
                                    </p:animEffect>
                                    <p:anim calcmode="lin" valueType="num">
                                      <p:cBhvr>
                                        <p:cTn id="5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2" dur="26">
                                          <p:stCondLst>
                                            <p:cond delay="650"/>
                                          </p:stCondLst>
                                        </p:cTn>
                                        <p:tgtEl>
                                          <p:spTgt spid="11"/>
                                        </p:tgtEl>
                                      </p:cBhvr>
                                      <p:to x="100000" y="60000"/>
                                    </p:animScale>
                                    <p:animScale>
                                      <p:cBhvr>
                                        <p:cTn id="63" dur="166" decel="50000">
                                          <p:stCondLst>
                                            <p:cond delay="676"/>
                                          </p:stCondLst>
                                        </p:cTn>
                                        <p:tgtEl>
                                          <p:spTgt spid="11"/>
                                        </p:tgtEl>
                                      </p:cBhvr>
                                      <p:to x="100000" y="100000"/>
                                    </p:animScale>
                                    <p:animScale>
                                      <p:cBhvr>
                                        <p:cTn id="64" dur="26">
                                          <p:stCondLst>
                                            <p:cond delay="1312"/>
                                          </p:stCondLst>
                                        </p:cTn>
                                        <p:tgtEl>
                                          <p:spTgt spid="11"/>
                                        </p:tgtEl>
                                      </p:cBhvr>
                                      <p:to x="100000" y="80000"/>
                                    </p:animScale>
                                    <p:animScale>
                                      <p:cBhvr>
                                        <p:cTn id="65" dur="166" decel="50000">
                                          <p:stCondLst>
                                            <p:cond delay="1338"/>
                                          </p:stCondLst>
                                        </p:cTn>
                                        <p:tgtEl>
                                          <p:spTgt spid="11"/>
                                        </p:tgtEl>
                                      </p:cBhvr>
                                      <p:to x="100000" y="100000"/>
                                    </p:animScale>
                                    <p:animScale>
                                      <p:cBhvr>
                                        <p:cTn id="66" dur="26">
                                          <p:stCondLst>
                                            <p:cond delay="1642"/>
                                          </p:stCondLst>
                                        </p:cTn>
                                        <p:tgtEl>
                                          <p:spTgt spid="11"/>
                                        </p:tgtEl>
                                      </p:cBhvr>
                                      <p:to x="100000" y="90000"/>
                                    </p:animScale>
                                    <p:animScale>
                                      <p:cBhvr>
                                        <p:cTn id="67" dur="166" decel="50000">
                                          <p:stCondLst>
                                            <p:cond delay="1668"/>
                                          </p:stCondLst>
                                        </p:cTn>
                                        <p:tgtEl>
                                          <p:spTgt spid="11"/>
                                        </p:tgtEl>
                                      </p:cBhvr>
                                      <p:to x="100000" y="100000"/>
                                    </p:animScale>
                                    <p:animScale>
                                      <p:cBhvr>
                                        <p:cTn id="68" dur="26">
                                          <p:stCondLst>
                                            <p:cond delay="1808"/>
                                          </p:stCondLst>
                                        </p:cTn>
                                        <p:tgtEl>
                                          <p:spTgt spid="11"/>
                                        </p:tgtEl>
                                      </p:cBhvr>
                                      <p:to x="100000" y="95000"/>
                                    </p:animScale>
                                    <p:animScale>
                                      <p:cBhvr>
                                        <p:cTn id="69" dur="166" decel="50000">
                                          <p:stCondLst>
                                            <p:cond delay="1834"/>
                                          </p:stCondLst>
                                        </p:cTn>
                                        <p:tgtEl>
                                          <p:spTgt spid="11"/>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down)">
                                      <p:cBhvr>
                                        <p:cTn id="74" dur="580">
                                          <p:stCondLst>
                                            <p:cond delay="0"/>
                                          </p:stCondLst>
                                        </p:cTn>
                                        <p:tgtEl>
                                          <p:spTgt spid="12"/>
                                        </p:tgtEl>
                                      </p:cBhvr>
                                    </p:animEffect>
                                    <p:anim calcmode="lin" valueType="num">
                                      <p:cBhvr>
                                        <p:cTn id="7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0" dur="26">
                                          <p:stCondLst>
                                            <p:cond delay="650"/>
                                          </p:stCondLst>
                                        </p:cTn>
                                        <p:tgtEl>
                                          <p:spTgt spid="12"/>
                                        </p:tgtEl>
                                      </p:cBhvr>
                                      <p:to x="100000" y="60000"/>
                                    </p:animScale>
                                    <p:animScale>
                                      <p:cBhvr>
                                        <p:cTn id="81" dur="166" decel="50000">
                                          <p:stCondLst>
                                            <p:cond delay="676"/>
                                          </p:stCondLst>
                                        </p:cTn>
                                        <p:tgtEl>
                                          <p:spTgt spid="12"/>
                                        </p:tgtEl>
                                      </p:cBhvr>
                                      <p:to x="100000" y="100000"/>
                                    </p:animScale>
                                    <p:animScale>
                                      <p:cBhvr>
                                        <p:cTn id="82" dur="26">
                                          <p:stCondLst>
                                            <p:cond delay="1312"/>
                                          </p:stCondLst>
                                        </p:cTn>
                                        <p:tgtEl>
                                          <p:spTgt spid="12"/>
                                        </p:tgtEl>
                                      </p:cBhvr>
                                      <p:to x="100000" y="80000"/>
                                    </p:animScale>
                                    <p:animScale>
                                      <p:cBhvr>
                                        <p:cTn id="83" dur="166" decel="50000">
                                          <p:stCondLst>
                                            <p:cond delay="1338"/>
                                          </p:stCondLst>
                                        </p:cTn>
                                        <p:tgtEl>
                                          <p:spTgt spid="12"/>
                                        </p:tgtEl>
                                      </p:cBhvr>
                                      <p:to x="100000" y="100000"/>
                                    </p:animScale>
                                    <p:animScale>
                                      <p:cBhvr>
                                        <p:cTn id="84" dur="26">
                                          <p:stCondLst>
                                            <p:cond delay="1642"/>
                                          </p:stCondLst>
                                        </p:cTn>
                                        <p:tgtEl>
                                          <p:spTgt spid="12"/>
                                        </p:tgtEl>
                                      </p:cBhvr>
                                      <p:to x="100000" y="90000"/>
                                    </p:animScale>
                                    <p:animScale>
                                      <p:cBhvr>
                                        <p:cTn id="85" dur="166" decel="50000">
                                          <p:stCondLst>
                                            <p:cond delay="1668"/>
                                          </p:stCondLst>
                                        </p:cTn>
                                        <p:tgtEl>
                                          <p:spTgt spid="12"/>
                                        </p:tgtEl>
                                      </p:cBhvr>
                                      <p:to x="100000" y="100000"/>
                                    </p:animScale>
                                    <p:animScale>
                                      <p:cBhvr>
                                        <p:cTn id="86" dur="26">
                                          <p:stCondLst>
                                            <p:cond delay="1808"/>
                                          </p:stCondLst>
                                        </p:cTn>
                                        <p:tgtEl>
                                          <p:spTgt spid="12"/>
                                        </p:tgtEl>
                                      </p:cBhvr>
                                      <p:to x="100000" y="95000"/>
                                    </p:animScale>
                                    <p:animScale>
                                      <p:cBhvr>
                                        <p:cTn id="87" dur="166" decel="50000">
                                          <p:stCondLst>
                                            <p:cond delay="1834"/>
                                          </p:stCondLst>
                                        </p:cTn>
                                        <p:tgtEl>
                                          <p:spTgt spid="12"/>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26" presetClass="entr" presetSubtype="0" fill="hold" grpId="0"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wipe(down)">
                                      <p:cBhvr>
                                        <p:cTn id="92" dur="580">
                                          <p:stCondLst>
                                            <p:cond delay="0"/>
                                          </p:stCondLst>
                                        </p:cTn>
                                        <p:tgtEl>
                                          <p:spTgt spid="13"/>
                                        </p:tgtEl>
                                      </p:cBhvr>
                                    </p:animEffect>
                                    <p:anim calcmode="lin" valueType="num">
                                      <p:cBhvr>
                                        <p:cTn id="9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98" dur="26">
                                          <p:stCondLst>
                                            <p:cond delay="650"/>
                                          </p:stCondLst>
                                        </p:cTn>
                                        <p:tgtEl>
                                          <p:spTgt spid="13"/>
                                        </p:tgtEl>
                                      </p:cBhvr>
                                      <p:to x="100000" y="60000"/>
                                    </p:animScale>
                                    <p:animScale>
                                      <p:cBhvr>
                                        <p:cTn id="99" dur="166" decel="50000">
                                          <p:stCondLst>
                                            <p:cond delay="676"/>
                                          </p:stCondLst>
                                        </p:cTn>
                                        <p:tgtEl>
                                          <p:spTgt spid="13"/>
                                        </p:tgtEl>
                                      </p:cBhvr>
                                      <p:to x="100000" y="100000"/>
                                    </p:animScale>
                                    <p:animScale>
                                      <p:cBhvr>
                                        <p:cTn id="100" dur="26">
                                          <p:stCondLst>
                                            <p:cond delay="1312"/>
                                          </p:stCondLst>
                                        </p:cTn>
                                        <p:tgtEl>
                                          <p:spTgt spid="13"/>
                                        </p:tgtEl>
                                      </p:cBhvr>
                                      <p:to x="100000" y="80000"/>
                                    </p:animScale>
                                    <p:animScale>
                                      <p:cBhvr>
                                        <p:cTn id="101" dur="166" decel="50000">
                                          <p:stCondLst>
                                            <p:cond delay="1338"/>
                                          </p:stCondLst>
                                        </p:cTn>
                                        <p:tgtEl>
                                          <p:spTgt spid="13"/>
                                        </p:tgtEl>
                                      </p:cBhvr>
                                      <p:to x="100000" y="100000"/>
                                    </p:animScale>
                                    <p:animScale>
                                      <p:cBhvr>
                                        <p:cTn id="102" dur="26">
                                          <p:stCondLst>
                                            <p:cond delay="1642"/>
                                          </p:stCondLst>
                                        </p:cTn>
                                        <p:tgtEl>
                                          <p:spTgt spid="13"/>
                                        </p:tgtEl>
                                      </p:cBhvr>
                                      <p:to x="100000" y="90000"/>
                                    </p:animScale>
                                    <p:animScale>
                                      <p:cBhvr>
                                        <p:cTn id="103" dur="166" decel="50000">
                                          <p:stCondLst>
                                            <p:cond delay="1668"/>
                                          </p:stCondLst>
                                        </p:cTn>
                                        <p:tgtEl>
                                          <p:spTgt spid="13"/>
                                        </p:tgtEl>
                                      </p:cBhvr>
                                      <p:to x="100000" y="100000"/>
                                    </p:animScale>
                                    <p:animScale>
                                      <p:cBhvr>
                                        <p:cTn id="104" dur="26">
                                          <p:stCondLst>
                                            <p:cond delay="1808"/>
                                          </p:stCondLst>
                                        </p:cTn>
                                        <p:tgtEl>
                                          <p:spTgt spid="13"/>
                                        </p:tgtEl>
                                      </p:cBhvr>
                                      <p:to x="100000" y="95000"/>
                                    </p:animScale>
                                    <p:animScale>
                                      <p:cBhvr>
                                        <p:cTn id="105" dur="166" decel="50000">
                                          <p:stCondLst>
                                            <p:cond delay="1834"/>
                                          </p:stCondLst>
                                        </p:cTn>
                                        <p:tgtEl>
                                          <p:spTgt spid="13"/>
                                        </p:tgtEl>
                                      </p:cBhvr>
                                      <p:to x="100000" y="100000"/>
                                    </p:animScale>
                                  </p:childTnLst>
                                </p:cTn>
                              </p:par>
                            </p:childTnLst>
                          </p:cTn>
                        </p:par>
                      </p:childTnLst>
                    </p:cTn>
                  </p:par>
                  <p:par>
                    <p:cTn id="106" fill="hold">
                      <p:stCondLst>
                        <p:cond delay="indefinite"/>
                      </p:stCondLst>
                      <p:childTnLst>
                        <p:par>
                          <p:cTn id="107" fill="hold">
                            <p:stCondLst>
                              <p:cond delay="0"/>
                            </p:stCondLst>
                            <p:childTnLst>
                              <p:par>
                                <p:cTn id="108" presetID="26" presetClass="entr" presetSubtype="0" fill="hold" grpId="0" nodeType="click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wipe(down)">
                                      <p:cBhvr>
                                        <p:cTn id="110" dur="580">
                                          <p:stCondLst>
                                            <p:cond delay="0"/>
                                          </p:stCondLst>
                                        </p:cTn>
                                        <p:tgtEl>
                                          <p:spTgt spid="14"/>
                                        </p:tgtEl>
                                      </p:cBhvr>
                                    </p:animEffect>
                                    <p:anim calcmode="lin" valueType="num">
                                      <p:cBhvr>
                                        <p:cTn id="11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16" dur="26">
                                          <p:stCondLst>
                                            <p:cond delay="650"/>
                                          </p:stCondLst>
                                        </p:cTn>
                                        <p:tgtEl>
                                          <p:spTgt spid="14"/>
                                        </p:tgtEl>
                                      </p:cBhvr>
                                      <p:to x="100000" y="60000"/>
                                    </p:animScale>
                                    <p:animScale>
                                      <p:cBhvr>
                                        <p:cTn id="117" dur="166" decel="50000">
                                          <p:stCondLst>
                                            <p:cond delay="676"/>
                                          </p:stCondLst>
                                        </p:cTn>
                                        <p:tgtEl>
                                          <p:spTgt spid="14"/>
                                        </p:tgtEl>
                                      </p:cBhvr>
                                      <p:to x="100000" y="100000"/>
                                    </p:animScale>
                                    <p:animScale>
                                      <p:cBhvr>
                                        <p:cTn id="118" dur="26">
                                          <p:stCondLst>
                                            <p:cond delay="1312"/>
                                          </p:stCondLst>
                                        </p:cTn>
                                        <p:tgtEl>
                                          <p:spTgt spid="14"/>
                                        </p:tgtEl>
                                      </p:cBhvr>
                                      <p:to x="100000" y="80000"/>
                                    </p:animScale>
                                    <p:animScale>
                                      <p:cBhvr>
                                        <p:cTn id="119" dur="166" decel="50000">
                                          <p:stCondLst>
                                            <p:cond delay="1338"/>
                                          </p:stCondLst>
                                        </p:cTn>
                                        <p:tgtEl>
                                          <p:spTgt spid="14"/>
                                        </p:tgtEl>
                                      </p:cBhvr>
                                      <p:to x="100000" y="100000"/>
                                    </p:animScale>
                                    <p:animScale>
                                      <p:cBhvr>
                                        <p:cTn id="120" dur="26">
                                          <p:stCondLst>
                                            <p:cond delay="1642"/>
                                          </p:stCondLst>
                                        </p:cTn>
                                        <p:tgtEl>
                                          <p:spTgt spid="14"/>
                                        </p:tgtEl>
                                      </p:cBhvr>
                                      <p:to x="100000" y="90000"/>
                                    </p:animScale>
                                    <p:animScale>
                                      <p:cBhvr>
                                        <p:cTn id="121" dur="166" decel="50000">
                                          <p:stCondLst>
                                            <p:cond delay="1668"/>
                                          </p:stCondLst>
                                        </p:cTn>
                                        <p:tgtEl>
                                          <p:spTgt spid="14"/>
                                        </p:tgtEl>
                                      </p:cBhvr>
                                      <p:to x="100000" y="100000"/>
                                    </p:animScale>
                                    <p:animScale>
                                      <p:cBhvr>
                                        <p:cTn id="122" dur="26">
                                          <p:stCondLst>
                                            <p:cond delay="1808"/>
                                          </p:stCondLst>
                                        </p:cTn>
                                        <p:tgtEl>
                                          <p:spTgt spid="14"/>
                                        </p:tgtEl>
                                      </p:cBhvr>
                                      <p:to x="100000" y="95000"/>
                                    </p:animScale>
                                    <p:animScale>
                                      <p:cBhvr>
                                        <p:cTn id="123" dur="166" decel="50000">
                                          <p:stCondLst>
                                            <p:cond delay="1834"/>
                                          </p:stCondLst>
                                        </p:cTn>
                                        <p:tgtEl>
                                          <p:spTgt spid="14"/>
                                        </p:tgtEl>
                                      </p:cBhvr>
                                      <p:to x="100000" y="100000"/>
                                    </p:animScale>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nodeType="clickEffect">
                                  <p:stCondLst>
                                    <p:cond delay="0"/>
                                  </p:stCondLst>
                                  <p:childTnLst>
                                    <p:set>
                                      <p:cBhvr>
                                        <p:cTn id="127" dur="1" fill="hold">
                                          <p:stCondLst>
                                            <p:cond delay="0"/>
                                          </p:stCondLst>
                                        </p:cTn>
                                        <p:tgtEl>
                                          <p:spTgt spid="18"/>
                                        </p:tgtEl>
                                        <p:attrNameLst>
                                          <p:attrName>style.visibility</p:attrName>
                                        </p:attrNameLst>
                                      </p:cBhvr>
                                      <p:to>
                                        <p:strVal val="visible"/>
                                      </p:to>
                                    </p:set>
                                    <p:anim calcmode="lin" valueType="num">
                                      <p:cBhvr>
                                        <p:cTn id="128" dur="500" fill="hold"/>
                                        <p:tgtEl>
                                          <p:spTgt spid="18"/>
                                        </p:tgtEl>
                                        <p:attrNameLst>
                                          <p:attrName>ppt_w</p:attrName>
                                        </p:attrNameLst>
                                      </p:cBhvr>
                                      <p:tavLst>
                                        <p:tav tm="0">
                                          <p:val>
                                            <p:fltVal val="0"/>
                                          </p:val>
                                        </p:tav>
                                        <p:tav tm="100000">
                                          <p:val>
                                            <p:strVal val="#ppt_w"/>
                                          </p:val>
                                        </p:tav>
                                      </p:tavLst>
                                    </p:anim>
                                    <p:anim calcmode="lin" valueType="num">
                                      <p:cBhvr>
                                        <p:cTn id="129" dur="500" fill="hold"/>
                                        <p:tgtEl>
                                          <p:spTgt spid="18"/>
                                        </p:tgtEl>
                                        <p:attrNameLst>
                                          <p:attrName>ppt_h</p:attrName>
                                        </p:attrNameLst>
                                      </p:cBhvr>
                                      <p:tavLst>
                                        <p:tav tm="0">
                                          <p:val>
                                            <p:fltVal val="0"/>
                                          </p:val>
                                        </p:tav>
                                        <p:tav tm="100000">
                                          <p:val>
                                            <p:strVal val="#ppt_h"/>
                                          </p:val>
                                        </p:tav>
                                      </p:tavLst>
                                    </p:anim>
                                    <p:animEffect transition="in" filter="fade">
                                      <p:cBhvr>
                                        <p:cTn id="1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animBg="1"/>
      <p:bldP spid="11" grpId="0" animBg="1"/>
      <p:bldP spid="12" grpId="0" animBg="1"/>
      <p:bldP spid="13" grpId="0" animBg="1"/>
      <p:bldP spid="14"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5733256"/>
            <a:ext cx="9144000" cy="1124744"/>
          </a:xfrm>
          <a:prstGeom prst="rect">
            <a:avLst/>
          </a:prstGeom>
          <a:solidFill>
            <a:schemeClr val="tx1"/>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s-NI" sz="5400" b="1" dirty="0"/>
              <a:t>DIOS NOS BENDIGA A TODOS.</a:t>
            </a:r>
          </a:p>
        </p:txBody>
      </p:sp>
      <p:pic>
        <p:nvPicPr>
          <p:cNvPr id="6" name="Imagen 5">
            <a:extLst>
              <a:ext uri="{FF2B5EF4-FFF2-40B4-BE49-F238E27FC236}">
                <a16:creationId xmlns:a16="http://schemas.microsoft.com/office/drawing/2014/main" id="{413BF05D-08CC-04CA-DFDB-824E6FD29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33256"/>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by="(-#ppt_w*2)" calcmode="lin" valueType="num">
                                      <p:cBhvr rctx="PPT">
                                        <p:cTn id="14" dur="500" autoRev="1" fill="hold">
                                          <p:stCondLst>
                                            <p:cond delay="0"/>
                                          </p:stCondLst>
                                        </p:cTn>
                                        <p:tgtEl>
                                          <p:spTgt spid="4"/>
                                        </p:tgtEl>
                                        <p:attrNameLst>
                                          <p:attrName>ppt_w</p:attrName>
                                        </p:attrNameLst>
                                      </p:cBhvr>
                                    </p:anim>
                                    <p:anim by="(#ppt_w*0.50)" calcmode="lin" valueType="num">
                                      <p:cBhvr>
                                        <p:cTn id="15" dur="500" decel="50000" autoRev="1" fill="hold">
                                          <p:stCondLst>
                                            <p:cond delay="0"/>
                                          </p:stCondLst>
                                        </p:cTn>
                                        <p:tgtEl>
                                          <p:spTgt spid="4"/>
                                        </p:tgtEl>
                                        <p:attrNameLst>
                                          <p:attrName>ppt_x</p:attrName>
                                        </p:attrNameLst>
                                      </p:cBhvr>
                                    </p:anim>
                                    <p:anim from="(-#ppt_h/2)" to="(#ppt_y)" calcmode="lin" valueType="num">
                                      <p:cBhvr>
                                        <p:cTn id="16" dur="1000" fill="hold">
                                          <p:stCondLst>
                                            <p:cond delay="0"/>
                                          </p:stCondLst>
                                        </p:cTn>
                                        <p:tgtEl>
                                          <p:spTgt spid="4"/>
                                        </p:tgtEl>
                                        <p:attrNameLst>
                                          <p:attrName>ppt_y</p:attrName>
                                        </p:attrNameLst>
                                      </p:cBhvr>
                                    </p:anim>
                                    <p:animRot by="21600000">
                                      <p:cBhvr>
                                        <p:cTn id="17" dur="10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65DD33C-936E-A54C-CAD4-5CEC2EA77AC9}"/>
              </a:ext>
            </a:extLst>
          </p:cNvPr>
          <p:cNvPicPr>
            <a:picLocks noChangeAspect="1"/>
          </p:cNvPicPr>
          <p:nvPr/>
        </p:nvPicPr>
        <p:blipFill>
          <a:blip r:embed="rId2"/>
          <a:stretch>
            <a:fillRect/>
          </a:stretch>
        </p:blipFill>
        <p:spPr>
          <a:xfrm>
            <a:off x="0" y="0"/>
            <a:ext cx="9144000" cy="6857999"/>
          </a:xfrm>
          <a:prstGeom prst="rect">
            <a:avLst/>
          </a:prstGeom>
        </p:spPr>
      </p:pic>
      <p:sp>
        <p:nvSpPr>
          <p:cNvPr id="3" name="2 Marcador de contenido"/>
          <p:cNvSpPr>
            <a:spLocks noGrp="1"/>
          </p:cNvSpPr>
          <p:nvPr>
            <p:ph idx="1"/>
          </p:nvPr>
        </p:nvSpPr>
        <p:spPr>
          <a:xfrm>
            <a:off x="0" y="0"/>
            <a:ext cx="9144000" cy="2620888"/>
          </a:xfrm>
        </p:spPr>
        <p:txBody>
          <a:bodyPr>
            <a:normAutofit fontScale="92500" lnSpcReduction="20000"/>
          </a:bodyPr>
          <a:lstStyle/>
          <a:p>
            <a:pPr lvl="0"/>
            <a:r>
              <a:rPr lang="es-NI" b="1" dirty="0">
                <a:solidFill>
                  <a:schemeClr val="bg1"/>
                </a:solidFill>
                <a:latin typeface="Maiandra GD" panose="020E0502030308020204" pitchFamily="34" charset="0"/>
              </a:rPr>
              <a:t>Dios se enoja:</a:t>
            </a:r>
          </a:p>
          <a:p>
            <a:pPr lvl="0"/>
            <a:r>
              <a:rPr lang="es-NI" b="1" u="sng" dirty="0">
                <a:effectLst>
                  <a:outerShdw blurRad="38100" dist="38100" dir="2700000" algn="tl">
                    <a:srgbClr val="000000">
                      <a:alpha val="43137"/>
                    </a:srgbClr>
                  </a:outerShdw>
                </a:effectLst>
                <a:highlight>
                  <a:srgbClr val="FF99CC"/>
                </a:highlight>
                <a:latin typeface="Maiandra GD" panose="020E0502030308020204" pitchFamily="34" charset="0"/>
              </a:rPr>
              <a:t>Cuando nos apartamos de Él.</a:t>
            </a:r>
            <a:r>
              <a:rPr lang="es-NI" b="1" dirty="0">
                <a:solidFill>
                  <a:schemeClr val="bg1"/>
                </a:solidFill>
                <a:latin typeface="Maiandra GD" panose="020E0502030308020204" pitchFamily="34" charset="0"/>
              </a:rPr>
              <a:t> </a:t>
            </a:r>
          </a:p>
          <a:p>
            <a:pPr lvl="0" algn="ctr"/>
            <a:r>
              <a:rPr lang="es-NI" b="1" u="sng" dirty="0">
                <a:effectLst>
                  <a:outerShdw blurRad="38100" dist="38100" dir="2700000" algn="tl">
                    <a:srgbClr val="000000">
                      <a:alpha val="43137"/>
                    </a:srgbClr>
                  </a:outerShdw>
                </a:effectLst>
                <a:highlight>
                  <a:srgbClr val="00FF00"/>
                </a:highlight>
                <a:latin typeface="Maiandra GD" panose="020E0502030308020204" pitchFamily="34" charset="0"/>
              </a:rPr>
              <a:t>I Reyes.11:9.</a:t>
            </a:r>
            <a:r>
              <a:rPr lang="es-NI" b="1" u="sng" dirty="0">
                <a:solidFill>
                  <a:schemeClr val="bg1"/>
                </a:solidFill>
                <a:highlight>
                  <a:srgbClr val="00FF00"/>
                </a:highlight>
                <a:latin typeface="Maiandra GD" panose="020E0502030308020204" pitchFamily="34" charset="0"/>
              </a:rPr>
              <a:t> </a:t>
            </a:r>
          </a:p>
          <a:p>
            <a:pPr lvl="0"/>
            <a:r>
              <a:rPr lang="es-NI" b="1" dirty="0">
                <a:solidFill>
                  <a:schemeClr val="bg1"/>
                </a:solidFill>
                <a:latin typeface="Maiandra GD" panose="020E0502030308020204" pitchFamily="34" charset="0"/>
              </a:rPr>
              <a:t>Dios se enojo contra Salomón, </a:t>
            </a:r>
            <a:r>
              <a:rPr lang="es-NI" b="1" u="sng" dirty="0">
                <a:effectLst>
                  <a:outerShdw blurRad="38100" dist="38100" dir="2700000" algn="tl">
                    <a:srgbClr val="000000">
                      <a:alpha val="43137"/>
                    </a:srgbClr>
                  </a:outerShdw>
                </a:effectLst>
                <a:highlight>
                  <a:srgbClr val="FFFF00"/>
                </a:highlight>
                <a:latin typeface="Maiandra GD" panose="020E0502030308020204" pitchFamily="34" charset="0"/>
              </a:rPr>
              <a:t>porque Salomón se alejo de Dios,</a:t>
            </a:r>
            <a:r>
              <a:rPr lang="es-NI" b="1" dirty="0">
                <a:solidFill>
                  <a:schemeClr val="bg1"/>
                </a:solidFill>
                <a:latin typeface="Maiandra GD" panose="020E0502030308020204" pitchFamily="34" charset="0"/>
              </a:rPr>
              <a:t> cuando nos apartamos de Dios, Dios se enoja contra nosotros.</a:t>
            </a:r>
          </a:p>
          <a:p>
            <a:endParaRPr lang="es-NI" dirty="0"/>
          </a:p>
        </p:txBody>
      </p:sp>
      <p:sp>
        <p:nvSpPr>
          <p:cNvPr id="4" name="3 Rectángulo"/>
          <p:cNvSpPr/>
          <p:nvPr/>
        </p:nvSpPr>
        <p:spPr>
          <a:xfrm>
            <a:off x="0" y="3933056"/>
            <a:ext cx="4860032" cy="1938992"/>
          </a:xfrm>
          <a:prstGeom prst="rect">
            <a:avLst/>
          </a:prstGeom>
          <a:solidFill>
            <a:srgbClr val="92D050"/>
          </a:solidFill>
        </p:spPr>
        <p:txBody>
          <a:bodyPr wrap="square">
            <a:spAutoFit/>
          </a:bodyPr>
          <a:lstStyle/>
          <a:p>
            <a:pPr algn="ctr"/>
            <a:r>
              <a:rPr lang="es-ES" sz="2400" b="1" u="sng" dirty="0">
                <a:effectLst>
                  <a:outerShdw blurRad="38100" dist="38100" dir="2700000" algn="tl">
                    <a:srgbClr val="000000">
                      <a:alpha val="43137"/>
                    </a:srgbClr>
                  </a:outerShdw>
                </a:effectLst>
                <a:highlight>
                  <a:srgbClr val="00FFFF"/>
                </a:highlight>
                <a:latin typeface="Maiandra GD" panose="020E0502030308020204" pitchFamily="34" charset="0"/>
              </a:rPr>
              <a:t>Y el SEÑOR se enojó con Salomón</a:t>
            </a:r>
            <a:r>
              <a:rPr lang="es-ES" sz="2400" b="1" dirty="0">
                <a:effectLst>
                  <a:outerShdw blurRad="38100" dist="38100" dir="2700000" algn="tl">
                    <a:srgbClr val="000000">
                      <a:alpha val="43137"/>
                    </a:srgbClr>
                  </a:outerShdw>
                </a:effectLst>
                <a:latin typeface="Maiandra GD" panose="020E0502030308020204" pitchFamily="34" charset="0"/>
              </a:rPr>
              <a:t> </a:t>
            </a:r>
            <a:r>
              <a:rPr lang="es-ES" sz="2400" b="1" dirty="0">
                <a:latin typeface="Maiandra GD" panose="020E0502030308020204" pitchFamily="34" charset="0"/>
              </a:rPr>
              <a:t>porque su corazón se había apartado del SEÑOR, Dios de Israel, que se le había aparecido dos veces, </a:t>
            </a:r>
            <a:endParaRPr lang="es-NI" sz="2400" b="1" dirty="0">
              <a:latin typeface="Maiandra GD" panose="020E0502030308020204" pitchFamily="34" charset="0"/>
            </a:endParaRPr>
          </a:p>
        </p:txBody>
      </p:sp>
      <p:pic>
        <p:nvPicPr>
          <p:cNvPr id="7" name="Imagen 6">
            <a:extLst>
              <a:ext uri="{FF2B5EF4-FFF2-40B4-BE49-F238E27FC236}">
                <a16:creationId xmlns:a16="http://schemas.microsoft.com/office/drawing/2014/main" id="{CE57CB9D-3ADB-68DE-1C9D-CA30074BC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2500311"/>
            <a:ext cx="4283968" cy="4357688"/>
          </a:xfrm>
          <a:prstGeom prst="rect">
            <a:avLst/>
          </a:prstGeom>
          <a:solidFill>
            <a:schemeClr val="accent6">
              <a:lumMod val="60000"/>
              <a:lumOff val="40000"/>
            </a:schemeClr>
          </a:solidFill>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5C15F82-083A-69BB-CE88-60548DF4FE59}"/>
              </a:ext>
            </a:extLst>
          </p:cNvPr>
          <p:cNvPicPr>
            <a:picLocks noChangeAspect="1"/>
          </p:cNvPicPr>
          <p:nvPr/>
        </p:nvPicPr>
        <p:blipFill>
          <a:blip r:embed="rId2"/>
          <a:stretch>
            <a:fillRect/>
          </a:stretch>
        </p:blipFill>
        <p:spPr>
          <a:xfrm>
            <a:off x="0" y="0"/>
            <a:ext cx="9144000" cy="6857999"/>
          </a:xfrm>
          <a:prstGeom prst="rect">
            <a:avLst/>
          </a:prstGeom>
        </p:spPr>
      </p:pic>
      <p:sp>
        <p:nvSpPr>
          <p:cNvPr id="3" name="2 Marcador de contenido"/>
          <p:cNvSpPr>
            <a:spLocks noGrp="1"/>
          </p:cNvSpPr>
          <p:nvPr>
            <p:ph idx="1"/>
          </p:nvPr>
        </p:nvSpPr>
        <p:spPr>
          <a:xfrm>
            <a:off x="0" y="0"/>
            <a:ext cx="9144000" cy="2836912"/>
          </a:xfrm>
        </p:spPr>
        <p:txBody>
          <a:bodyPr>
            <a:normAutofit fontScale="92500" lnSpcReduction="10000"/>
          </a:bodyPr>
          <a:lstStyle/>
          <a:p>
            <a:pPr lvl="0"/>
            <a:r>
              <a:rPr lang="es-NI" b="1" u="sng" dirty="0">
                <a:effectLst>
                  <a:outerShdw blurRad="38100" dist="38100" dir="2700000" algn="tl">
                    <a:srgbClr val="000000">
                      <a:alpha val="43137"/>
                    </a:srgbClr>
                  </a:outerShdw>
                </a:effectLst>
                <a:highlight>
                  <a:srgbClr val="FF99CC"/>
                </a:highlight>
                <a:latin typeface="Maiandra GD" panose="020E0502030308020204" pitchFamily="34" charset="0"/>
              </a:rPr>
              <a:t>Cuando Dios nos da una misión y no queremos cumplirla.</a:t>
            </a:r>
            <a:r>
              <a:rPr lang="es-NI" b="1" dirty="0">
                <a:solidFill>
                  <a:schemeClr val="bg1"/>
                </a:solidFill>
                <a:latin typeface="Maiandra GD" panose="020E0502030308020204" pitchFamily="34" charset="0"/>
              </a:rPr>
              <a:t> </a:t>
            </a:r>
          </a:p>
          <a:p>
            <a:pPr lvl="0" algn="ctr"/>
            <a:r>
              <a:rPr lang="es-NI"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Exodo.4:13-14.</a:t>
            </a:r>
            <a:r>
              <a:rPr lang="es-NI" b="1" u="sng" dirty="0">
                <a:solidFill>
                  <a:schemeClr val="bg1"/>
                </a:solidFill>
                <a:highlight>
                  <a:srgbClr val="008000"/>
                </a:highlight>
                <a:latin typeface="Maiandra GD" panose="020E0502030308020204" pitchFamily="34" charset="0"/>
              </a:rPr>
              <a:t> </a:t>
            </a:r>
          </a:p>
          <a:p>
            <a:pPr lvl="0"/>
            <a:r>
              <a:rPr lang="es-NI" b="1" dirty="0">
                <a:solidFill>
                  <a:schemeClr val="bg1"/>
                </a:solidFill>
                <a:latin typeface="Maiandra GD" panose="020E0502030308020204" pitchFamily="34" charset="0"/>
              </a:rPr>
              <a:t>Dios se enojo contra Moisés, porque Moisés estaba poniendo muchas excusas para no cumplir la misión que Dios le estaba encomendando. </a:t>
            </a:r>
          </a:p>
          <a:p>
            <a:endParaRPr lang="es-NI" dirty="0"/>
          </a:p>
        </p:txBody>
      </p:sp>
      <p:sp>
        <p:nvSpPr>
          <p:cNvPr id="4" name="3 Rectángulo"/>
          <p:cNvSpPr/>
          <p:nvPr/>
        </p:nvSpPr>
        <p:spPr>
          <a:xfrm>
            <a:off x="38760" y="2857872"/>
            <a:ext cx="4608004" cy="1200329"/>
          </a:xfrm>
          <a:prstGeom prst="rect">
            <a:avLst/>
          </a:prstGeom>
          <a:solidFill>
            <a:srgbClr val="00B050"/>
          </a:solidFill>
        </p:spPr>
        <p:txBody>
          <a:bodyPr wrap="square">
            <a:spAutoFit/>
          </a:bodyPr>
          <a:lstStyle/>
          <a:p>
            <a:pPr algn="ctr"/>
            <a:r>
              <a:rPr lang="es-ES" sz="2400" b="1" dirty="0">
                <a:latin typeface="Maiandra GD" panose="020E0502030308020204" pitchFamily="34" charset="0"/>
              </a:rPr>
              <a:t>Pero él dijo: Te ruego, Señor, envía ahora el mensaje </a:t>
            </a:r>
            <a:r>
              <a:rPr lang="es-ES" sz="2400" b="1" u="sng" dirty="0">
                <a:solidFill>
                  <a:schemeClr val="bg1"/>
                </a:solidFill>
                <a:effectLst>
                  <a:outerShdw blurRad="38100" dist="38100" dir="2700000" algn="tl">
                    <a:srgbClr val="000000">
                      <a:alpha val="43137"/>
                    </a:srgbClr>
                  </a:outerShdw>
                </a:effectLst>
                <a:highlight>
                  <a:srgbClr val="FF00FF"/>
                </a:highlight>
                <a:latin typeface="Maiandra GD" panose="020E0502030308020204" pitchFamily="34" charset="0"/>
              </a:rPr>
              <a:t>por medio de quien tú quieras.</a:t>
            </a:r>
            <a:r>
              <a:rPr lang="es-ES" sz="2400" b="1" dirty="0">
                <a:latin typeface="Maiandra GD" panose="020E0502030308020204" pitchFamily="34" charset="0"/>
              </a:rPr>
              <a:t> </a:t>
            </a:r>
            <a:endParaRPr lang="es-NI" sz="2400" b="1" dirty="0">
              <a:latin typeface="Maiandra GD" panose="020E0502030308020204" pitchFamily="34" charset="0"/>
            </a:endParaRPr>
          </a:p>
        </p:txBody>
      </p:sp>
      <p:sp>
        <p:nvSpPr>
          <p:cNvPr id="5" name="4 Rectángulo"/>
          <p:cNvSpPr/>
          <p:nvPr/>
        </p:nvSpPr>
        <p:spPr>
          <a:xfrm>
            <a:off x="36004" y="4226367"/>
            <a:ext cx="4644008" cy="2677656"/>
          </a:xfrm>
          <a:prstGeom prst="rect">
            <a:avLst/>
          </a:prstGeom>
          <a:solidFill>
            <a:srgbClr val="00B0F0"/>
          </a:solidFill>
        </p:spPr>
        <p:txBody>
          <a:bodyPr wrap="square">
            <a:spAutoFit/>
          </a:bodyPr>
          <a:lstStyle/>
          <a:p>
            <a:pPr algn="ctr"/>
            <a:r>
              <a:rPr lang="es-ES" sz="2400"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Entonces se encendió la ira del SEÑOR contra Moisés,</a:t>
            </a:r>
            <a:r>
              <a:rPr lang="es-ES" sz="2400" b="1" dirty="0">
                <a:latin typeface="Maiandra GD" panose="020E0502030308020204" pitchFamily="34" charset="0"/>
              </a:rPr>
              <a:t> y le dijo: ¿No está allí tu hermano Aarón, el levita? Yo sé que él habla bien. Y además, he aquí, él sale a recibirte; al verte, se alegrará en su corazón. </a:t>
            </a:r>
            <a:endParaRPr lang="es-NI" sz="2400" b="1" dirty="0">
              <a:latin typeface="Maiandra GD" panose="020E0502030308020204" pitchFamily="34" charset="0"/>
            </a:endParaRPr>
          </a:p>
        </p:txBody>
      </p:sp>
      <p:pic>
        <p:nvPicPr>
          <p:cNvPr id="8" name="Imagen 7">
            <a:extLst>
              <a:ext uri="{FF2B5EF4-FFF2-40B4-BE49-F238E27FC236}">
                <a16:creationId xmlns:a16="http://schemas.microsoft.com/office/drawing/2014/main" id="{521CC0F6-7228-6D66-5060-96CA4387F1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3309" y="2872040"/>
            <a:ext cx="4389224" cy="3985959"/>
          </a:xfrm>
          <a:prstGeom prst="rect">
            <a:avLst/>
          </a:prstGeom>
          <a:solidFill>
            <a:srgbClr val="7030A0"/>
          </a:solidFill>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barn(inVertical)">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A4B063D-698D-AE23-8695-1FBBB332D4BC}"/>
              </a:ext>
            </a:extLst>
          </p:cNvPr>
          <p:cNvPicPr>
            <a:picLocks noChangeAspect="1"/>
          </p:cNvPicPr>
          <p:nvPr/>
        </p:nvPicPr>
        <p:blipFill>
          <a:blip r:embed="rId2"/>
          <a:stretch>
            <a:fillRect/>
          </a:stretch>
        </p:blipFill>
        <p:spPr>
          <a:xfrm>
            <a:off x="0" y="0"/>
            <a:ext cx="9144000" cy="6857999"/>
          </a:xfrm>
          <a:prstGeom prst="rect">
            <a:avLst/>
          </a:prstGeom>
        </p:spPr>
      </p:pic>
      <p:sp>
        <p:nvSpPr>
          <p:cNvPr id="3" name="2 Marcador de contenido"/>
          <p:cNvSpPr>
            <a:spLocks noGrp="1"/>
          </p:cNvSpPr>
          <p:nvPr>
            <p:ph idx="1"/>
          </p:nvPr>
        </p:nvSpPr>
        <p:spPr>
          <a:xfrm>
            <a:off x="0" y="1"/>
            <a:ext cx="9144000" cy="3284984"/>
          </a:xfrm>
        </p:spPr>
        <p:txBody>
          <a:bodyPr>
            <a:normAutofit fontScale="85000" lnSpcReduction="10000"/>
          </a:bodyPr>
          <a:lstStyle/>
          <a:p>
            <a:pPr lvl="0"/>
            <a:r>
              <a:rPr lang="es-NI" b="1" dirty="0">
                <a:solidFill>
                  <a:schemeClr val="bg1"/>
                </a:solidFill>
                <a:latin typeface="Maiandra GD" panose="020E0502030308020204" pitchFamily="34" charset="0"/>
              </a:rPr>
              <a:t>Nosotros tenemos la misión de predicar el evangelio. </a:t>
            </a:r>
          </a:p>
          <a:p>
            <a:pPr lvl="0" algn="ctr"/>
            <a:r>
              <a:rPr lang="es-NI"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Mateo.28:19.</a:t>
            </a:r>
            <a:r>
              <a:rPr lang="es-NI" b="1" u="sng" dirty="0">
                <a:solidFill>
                  <a:schemeClr val="bg1"/>
                </a:solidFill>
                <a:highlight>
                  <a:srgbClr val="008000"/>
                </a:highlight>
                <a:latin typeface="Maiandra GD" panose="020E0502030308020204" pitchFamily="34" charset="0"/>
              </a:rPr>
              <a:t> </a:t>
            </a:r>
          </a:p>
          <a:p>
            <a:pPr lvl="0"/>
            <a:r>
              <a:rPr lang="es-NI" b="1" dirty="0">
                <a:solidFill>
                  <a:schemeClr val="bg1"/>
                </a:solidFill>
                <a:latin typeface="Maiandra GD" panose="020E0502030308020204" pitchFamily="34" charset="0"/>
              </a:rPr>
              <a:t>Y si no la cumplimos Dios estará enojado contra nosotros. </a:t>
            </a:r>
          </a:p>
          <a:p>
            <a:pPr lvl="0"/>
            <a:r>
              <a:rPr lang="es-NI" b="1" dirty="0">
                <a:solidFill>
                  <a:schemeClr val="bg1"/>
                </a:solidFill>
                <a:latin typeface="Maiandra GD" panose="020E0502030308020204" pitchFamily="34" charset="0"/>
              </a:rPr>
              <a:t>Como dijo el apóstol Pablo </a:t>
            </a:r>
            <a:r>
              <a:rPr lang="es-NI"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“Ay de mi si no predico el evangelio.</a:t>
            </a:r>
            <a:r>
              <a:rPr lang="es-NI" b="1" dirty="0">
                <a:solidFill>
                  <a:schemeClr val="bg1"/>
                </a:solidFill>
                <a:latin typeface="Maiandra GD" panose="020E0502030308020204" pitchFamily="34" charset="0"/>
              </a:rPr>
              <a:t> </a:t>
            </a:r>
          </a:p>
          <a:p>
            <a:pPr lvl="0" algn="ctr"/>
            <a:r>
              <a:rPr lang="es-NI"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I Corintios.9:16.</a:t>
            </a:r>
          </a:p>
          <a:p>
            <a:endParaRPr lang="es-NI" dirty="0"/>
          </a:p>
        </p:txBody>
      </p:sp>
      <p:sp>
        <p:nvSpPr>
          <p:cNvPr id="4" name="3 Rectángulo"/>
          <p:cNvSpPr/>
          <p:nvPr/>
        </p:nvSpPr>
        <p:spPr>
          <a:xfrm>
            <a:off x="-1" y="3187781"/>
            <a:ext cx="4716015" cy="1569660"/>
          </a:xfrm>
          <a:prstGeom prst="rect">
            <a:avLst/>
          </a:prstGeom>
          <a:solidFill>
            <a:srgbClr val="0070C0"/>
          </a:solidFill>
        </p:spPr>
        <p:txBody>
          <a:bodyPr wrap="square">
            <a:spAutoFit/>
          </a:bodyPr>
          <a:lstStyle/>
          <a:p>
            <a:pPr algn="ctr"/>
            <a:r>
              <a:rPr lang="es-ES" sz="2400"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Id, pues,</a:t>
            </a:r>
            <a:r>
              <a:rPr lang="es-ES" sz="2400" b="1" dirty="0">
                <a:solidFill>
                  <a:schemeClr val="bg1"/>
                </a:solidFill>
                <a:latin typeface="Maiandra GD" panose="020E0502030308020204" pitchFamily="34" charset="0"/>
              </a:rPr>
              <a:t> y haced discípulos de todas las naciones, bautizándolos en el nombre del Padre y del Hijo y del Espíritu Santo, </a:t>
            </a:r>
            <a:endParaRPr lang="es-NI" sz="2400" b="1" dirty="0">
              <a:solidFill>
                <a:schemeClr val="bg1"/>
              </a:solidFill>
              <a:latin typeface="Maiandra GD" panose="020E0502030308020204" pitchFamily="34" charset="0"/>
            </a:endParaRPr>
          </a:p>
        </p:txBody>
      </p:sp>
      <p:sp>
        <p:nvSpPr>
          <p:cNvPr id="5" name="4 Rectángulo"/>
          <p:cNvSpPr/>
          <p:nvPr/>
        </p:nvSpPr>
        <p:spPr>
          <a:xfrm>
            <a:off x="33039" y="4926856"/>
            <a:ext cx="4682975" cy="1938992"/>
          </a:xfrm>
          <a:prstGeom prst="rect">
            <a:avLst/>
          </a:prstGeom>
          <a:solidFill>
            <a:srgbClr val="7030A0"/>
          </a:solidFill>
        </p:spPr>
        <p:txBody>
          <a:bodyPr wrap="square">
            <a:spAutoFit/>
          </a:bodyPr>
          <a:lstStyle/>
          <a:p>
            <a:pPr algn="ctr"/>
            <a:r>
              <a:rPr lang="es-ES" sz="2400" b="1" dirty="0">
                <a:solidFill>
                  <a:schemeClr val="bg1"/>
                </a:solidFill>
                <a:latin typeface="Maiandra GD" panose="020E0502030308020204" pitchFamily="34" charset="0"/>
              </a:rPr>
              <a:t>Porque si predico el evangelio, no tengo nada de qué gloriarme, pues estoy bajo el deber de hacerlo; pues </a:t>
            </a:r>
            <a:r>
              <a:rPr lang="es-ES" sz="2400" b="1" u="sng" dirty="0">
                <a:solidFill>
                  <a:schemeClr val="bg1"/>
                </a:solidFill>
                <a:effectLst>
                  <a:outerShdw blurRad="38100" dist="38100" dir="2700000" algn="tl">
                    <a:srgbClr val="000000">
                      <a:alpha val="43137"/>
                    </a:srgbClr>
                  </a:outerShdw>
                </a:effectLst>
                <a:highlight>
                  <a:srgbClr val="000080"/>
                </a:highlight>
                <a:latin typeface="Maiandra GD" panose="020E0502030308020204" pitchFamily="34" charset="0"/>
              </a:rPr>
              <a:t>¡ay de mí si no predico el evangelio!</a:t>
            </a:r>
            <a:r>
              <a:rPr lang="es-ES" sz="2400" b="1" dirty="0">
                <a:solidFill>
                  <a:schemeClr val="bg1"/>
                </a:solidFill>
                <a:latin typeface="Maiandra GD" panose="020E0502030308020204" pitchFamily="34" charset="0"/>
              </a:rPr>
              <a:t> </a:t>
            </a:r>
            <a:endParaRPr lang="es-NI" sz="2400" b="1" dirty="0">
              <a:solidFill>
                <a:schemeClr val="bg1"/>
              </a:solidFill>
              <a:highlight>
                <a:srgbClr val="008080"/>
              </a:highlight>
              <a:latin typeface="Maiandra GD" panose="020E0502030308020204" pitchFamily="34" charset="0"/>
            </a:endParaRPr>
          </a:p>
        </p:txBody>
      </p:sp>
      <p:pic>
        <p:nvPicPr>
          <p:cNvPr id="7" name="Imagen 6">
            <a:extLst>
              <a:ext uri="{FF2B5EF4-FFF2-40B4-BE49-F238E27FC236}">
                <a16:creationId xmlns:a16="http://schemas.microsoft.com/office/drawing/2014/main" id="{215ED032-EA7C-8FFB-FBD3-92E81C184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053" y="3187780"/>
            <a:ext cx="4361908" cy="36780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AC3BF20-7780-38A8-0367-16385DDB3FF7}"/>
              </a:ext>
            </a:extLst>
          </p:cNvPr>
          <p:cNvPicPr>
            <a:picLocks noChangeAspect="1"/>
          </p:cNvPicPr>
          <p:nvPr/>
        </p:nvPicPr>
        <p:blipFill>
          <a:blip r:embed="rId2"/>
          <a:stretch>
            <a:fillRect/>
          </a:stretch>
        </p:blipFill>
        <p:spPr>
          <a:xfrm>
            <a:off x="0" y="0"/>
            <a:ext cx="9144000" cy="6857999"/>
          </a:xfrm>
          <a:prstGeom prst="rect">
            <a:avLst/>
          </a:prstGeom>
        </p:spPr>
      </p:pic>
      <p:sp>
        <p:nvSpPr>
          <p:cNvPr id="3" name="Marcador de contenido 2">
            <a:extLst>
              <a:ext uri="{FF2B5EF4-FFF2-40B4-BE49-F238E27FC236}">
                <a16:creationId xmlns:a16="http://schemas.microsoft.com/office/drawing/2014/main" id="{2E63D0A0-DA1C-E81E-0F25-5F0C160D7728}"/>
              </a:ext>
            </a:extLst>
          </p:cNvPr>
          <p:cNvSpPr>
            <a:spLocks noGrp="1"/>
          </p:cNvSpPr>
          <p:nvPr>
            <p:ph idx="1"/>
          </p:nvPr>
        </p:nvSpPr>
        <p:spPr>
          <a:xfrm>
            <a:off x="0" y="1"/>
            <a:ext cx="9144000" cy="4077072"/>
          </a:xfrm>
        </p:spPr>
        <p:txBody>
          <a:bodyPr/>
          <a:lstStyle/>
          <a:p>
            <a:r>
              <a:rPr lang="es-ES" b="1" u="sng" dirty="0">
                <a:effectLst>
                  <a:outerShdw blurRad="38100" dist="38100" dir="2700000" algn="tl">
                    <a:srgbClr val="000000">
                      <a:alpha val="43137"/>
                    </a:srgbClr>
                  </a:outerShdw>
                </a:effectLst>
                <a:highlight>
                  <a:srgbClr val="FF99CC"/>
                </a:highlight>
                <a:latin typeface="Maiandra GD" panose="020E0502030308020204" pitchFamily="34" charset="0"/>
              </a:rPr>
              <a:t>Cuando nos burlamos de los mensajeros de Dios.</a:t>
            </a:r>
            <a:r>
              <a:rPr lang="es-ES" b="1" dirty="0">
                <a:solidFill>
                  <a:schemeClr val="bg1"/>
                </a:solidFill>
                <a:latin typeface="Maiandra GD" panose="020E0502030308020204" pitchFamily="34" charset="0"/>
              </a:rPr>
              <a:t> </a:t>
            </a:r>
          </a:p>
          <a:p>
            <a:pPr algn="ct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II Cronicas.36:16.</a:t>
            </a:r>
            <a:r>
              <a:rPr lang="es-ES" b="1" u="sng" dirty="0">
                <a:solidFill>
                  <a:schemeClr val="bg1"/>
                </a:solidFill>
                <a:highlight>
                  <a:srgbClr val="008000"/>
                </a:highlight>
                <a:latin typeface="Maiandra GD" panose="020E0502030308020204" pitchFamily="34" charset="0"/>
              </a:rPr>
              <a:t> </a:t>
            </a:r>
          </a:p>
          <a:p>
            <a:r>
              <a:rPr lang="es-ES" b="1" dirty="0">
                <a:solidFill>
                  <a:schemeClr val="bg1"/>
                </a:solidFill>
                <a:latin typeface="Maiandra GD" panose="020E0502030308020204" pitchFamily="34" charset="0"/>
              </a:rPr>
              <a:t>El pueblo se burlaba continuamente de los mensajeros que Dios enviaba, y Dios se enojo porque no rechazaban a los mensajeros solo, sino que rechazaban a Dios mismo a su palabra. </a:t>
            </a:r>
          </a:p>
          <a:p>
            <a:endParaRPr lang="es-ES" b="1" dirty="0">
              <a:solidFill>
                <a:schemeClr val="bg1"/>
              </a:solidFill>
              <a:latin typeface="Maiandra GD" panose="020E0502030308020204" pitchFamily="34" charset="0"/>
            </a:endParaRPr>
          </a:p>
        </p:txBody>
      </p:sp>
      <p:sp>
        <p:nvSpPr>
          <p:cNvPr id="6" name="Rectángulo: esquinas redondeadas 5">
            <a:extLst>
              <a:ext uri="{FF2B5EF4-FFF2-40B4-BE49-F238E27FC236}">
                <a16:creationId xmlns:a16="http://schemas.microsoft.com/office/drawing/2014/main" id="{9E12F343-B92F-78C3-E4BE-0A2E01D42805}"/>
              </a:ext>
            </a:extLst>
          </p:cNvPr>
          <p:cNvSpPr/>
          <p:nvPr/>
        </p:nvSpPr>
        <p:spPr>
          <a:xfrm>
            <a:off x="0" y="4077073"/>
            <a:ext cx="5076056" cy="27809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Maiandra GD" panose="020E0502030308020204" pitchFamily="34" charset="0"/>
              </a:rPr>
              <a:t>pero ellos continuamente se burlaban de los mensajeros de Dios, despreciaban sus palabras y se mofaban de sus profetas, </a:t>
            </a:r>
            <a:r>
              <a:rPr lang="es-ES" sz="2400" b="1" u="sng" dirty="0">
                <a:effectLst>
                  <a:outerShdw blurRad="38100" dist="38100" dir="2700000" algn="tl">
                    <a:srgbClr val="000000">
                      <a:alpha val="43137"/>
                    </a:srgbClr>
                  </a:outerShdw>
                </a:effectLst>
                <a:highlight>
                  <a:srgbClr val="800080"/>
                </a:highlight>
                <a:latin typeface="Maiandra GD" panose="020E0502030308020204" pitchFamily="34" charset="0"/>
              </a:rPr>
              <a:t>hasta que subió el furor del SEÑOR contra su pueblo,</a:t>
            </a:r>
            <a:r>
              <a:rPr lang="es-ES" sz="2400" b="1" dirty="0">
                <a:latin typeface="Maiandra GD" panose="020E0502030308020204" pitchFamily="34" charset="0"/>
              </a:rPr>
              <a:t> y ya no hubo remedio. </a:t>
            </a:r>
          </a:p>
        </p:txBody>
      </p:sp>
      <p:pic>
        <p:nvPicPr>
          <p:cNvPr id="8" name="Imagen 7">
            <a:extLst>
              <a:ext uri="{FF2B5EF4-FFF2-40B4-BE49-F238E27FC236}">
                <a16:creationId xmlns:a16="http://schemas.microsoft.com/office/drawing/2014/main" id="{F507836C-157D-08F3-6CFA-D28D2FAAF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2912" y="3717032"/>
            <a:ext cx="4021088" cy="3140967"/>
          </a:xfrm>
          <a:prstGeom prst="rect">
            <a:avLst/>
          </a:prstGeom>
        </p:spPr>
      </p:pic>
    </p:spTree>
    <p:extLst>
      <p:ext uri="{BB962C8B-B14F-4D97-AF65-F5344CB8AC3E}">
        <p14:creationId xmlns:p14="http://schemas.microsoft.com/office/powerpoint/2010/main" val="106378013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46184FE-415F-4699-EF82-52D64F465F40}"/>
              </a:ext>
            </a:extLst>
          </p:cNvPr>
          <p:cNvPicPr>
            <a:picLocks noChangeAspect="1"/>
          </p:cNvPicPr>
          <p:nvPr/>
        </p:nvPicPr>
        <p:blipFill>
          <a:blip r:embed="rId2"/>
          <a:stretch>
            <a:fillRect/>
          </a:stretch>
        </p:blipFill>
        <p:spPr>
          <a:xfrm>
            <a:off x="0" y="0"/>
            <a:ext cx="9144000" cy="6857999"/>
          </a:xfrm>
          <a:prstGeom prst="rect">
            <a:avLst/>
          </a:prstGeom>
        </p:spPr>
      </p:pic>
      <p:sp>
        <p:nvSpPr>
          <p:cNvPr id="3" name="2 Marcador de contenido"/>
          <p:cNvSpPr>
            <a:spLocks noGrp="1"/>
          </p:cNvSpPr>
          <p:nvPr>
            <p:ph idx="1"/>
          </p:nvPr>
        </p:nvSpPr>
        <p:spPr>
          <a:xfrm>
            <a:off x="0" y="0"/>
            <a:ext cx="9144000" cy="4525963"/>
          </a:xfrm>
        </p:spPr>
        <p:txBody>
          <a:bodyPr/>
          <a:lstStyle/>
          <a:p>
            <a:pPr lvl="0"/>
            <a:r>
              <a:rPr lang="es-NI" b="1" dirty="0">
                <a:solidFill>
                  <a:schemeClr val="bg1"/>
                </a:solidFill>
                <a:latin typeface="Maiandra GD" panose="020E0502030308020204" pitchFamily="34" charset="0"/>
              </a:rPr>
              <a:t>Cuando rechazamos el mensaje de Dios, no estamos rechazando al hermano, sino a la palabra de Dios. </a:t>
            </a:r>
          </a:p>
          <a:p>
            <a:pPr lvl="0" algn="ctr"/>
            <a:r>
              <a:rPr lang="es-NI"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Lucas.10:16.</a:t>
            </a:r>
            <a:r>
              <a:rPr lang="es-NI" b="1" u="sng" dirty="0">
                <a:solidFill>
                  <a:schemeClr val="bg1"/>
                </a:solidFill>
                <a:highlight>
                  <a:srgbClr val="008000"/>
                </a:highlight>
                <a:latin typeface="Maiandra GD" panose="020E0502030308020204" pitchFamily="34" charset="0"/>
              </a:rPr>
              <a:t> </a:t>
            </a:r>
          </a:p>
          <a:p>
            <a:pPr lvl="0"/>
            <a:r>
              <a:rPr lang="es-NI" b="1" dirty="0">
                <a:solidFill>
                  <a:schemeClr val="bg1"/>
                </a:solidFill>
                <a:latin typeface="Maiandra GD" panose="020E0502030308020204" pitchFamily="34" charset="0"/>
              </a:rPr>
              <a:t>Y Dios se enoja cuando rechazamos su mensaje.</a:t>
            </a:r>
          </a:p>
          <a:p>
            <a:endParaRPr lang="es-NI" dirty="0"/>
          </a:p>
        </p:txBody>
      </p:sp>
      <p:sp>
        <p:nvSpPr>
          <p:cNvPr id="4" name="3 Rectángulo"/>
          <p:cNvSpPr/>
          <p:nvPr/>
        </p:nvSpPr>
        <p:spPr>
          <a:xfrm>
            <a:off x="41424" y="2830694"/>
            <a:ext cx="4572000" cy="1938992"/>
          </a:xfrm>
          <a:prstGeom prst="rect">
            <a:avLst/>
          </a:prstGeom>
          <a:solidFill>
            <a:srgbClr val="FFC000"/>
          </a:solidFill>
        </p:spPr>
        <p:txBody>
          <a:bodyPr>
            <a:spAutoFit/>
          </a:bodyPr>
          <a:lstStyle/>
          <a:p>
            <a:pPr algn="ctr"/>
            <a:r>
              <a:rPr lang="es-ES" sz="2400" b="1" dirty="0">
                <a:latin typeface="Maiandra GD" panose="020E0502030308020204" pitchFamily="34" charset="0"/>
              </a:rPr>
              <a:t>El que a vosotros escucha, a mí me escucha,</a:t>
            </a:r>
            <a:r>
              <a:rPr lang="es-ES" sz="2400" b="1" dirty="0">
                <a:effectLst>
                  <a:outerShdw blurRad="38100" dist="38100" dir="2700000" algn="tl">
                    <a:srgbClr val="000000">
                      <a:alpha val="43137"/>
                    </a:srgbClr>
                  </a:outerShdw>
                </a:effectLst>
                <a:latin typeface="Maiandra GD" panose="020E0502030308020204" pitchFamily="34" charset="0"/>
              </a:rPr>
              <a:t> </a:t>
            </a:r>
            <a:r>
              <a:rPr lang="es-ES" sz="2400" b="1" u="sng" dirty="0">
                <a:effectLst>
                  <a:outerShdw blurRad="38100" dist="38100" dir="2700000" algn="tl">
                    <a:srgbClr val="000000">
                      <a:alpha val="43137"/>
                    </a:srgbClr>
                  </a:outerShdw>
                </a:effectLst>
                <a:highlight>
                  <a:srgbClr val="00FFFF"/>
                </a:highlight>
                <a:latin typeface="Maiandra GD" panose="020E0502030308020204" pitchFamily="34" charset="0"/>
              </a:rPr>
              <a:t>y el que a vosotros rechaza, a mí me rechaza;</a:t>
            </a:r>
            <a:r>
              <a:rPr lang="es-ES" sz="2400" b="1" dirty="0">
                <a:latin typeface="Maiandra GD" panose="020E0502030308020204" pitchFamily="34" charset="0"/>
              </a:rPr>
              <a:t> y el que a mí me rechaza, rechaza al que me envió. </a:t>
            </a:r>
            <a:endParaRPr lang="es-NI" sz="2400" b="1" dirty="0">
              <a:latin typeface="Maiandra GD" panose="020E0502030308020204" pitchFamily="34" charset="0"/>
            </a:endParaRPr>
          </a:p>
        </p:txBody>
      </p:sp>
      <p:cxnSp>
        <p:nvCxnSpPr>
          <p:cNvPr id="7" name="6 Conector recto de flecha"/>
          <p:cNvCxnSpPr>
            <a:cxnSpLocks/>
          </p:cNvCxnSpPr>
          <p:nvPr/>
        </p:nvCxnSpPr>
        <p:spPr>
          <a:xfrm flipV="1">
            <a:off x="4103948" y="4525963"/>
            <a:ext cx="864096"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123" name="Picture 3" descr="C:\Users\MARIO MORENO\Desktop\Enojar A Dios\slide_6.jpg"/>
          <p:cNvPicPr>
            <a:picLocks noChangeAspect="1" noChangeArrowheads="1"/>
          </p:cNvPicPr>
          <p:nvPr/>
        </p:nvPicPr>
        <p:blipFill>
          <a:blip r:embed="rId3" cstate="print"/>
          <a:srcRect/>
          <a:stretch>
            <a:fillRect/>
          </a:stretch>
        </p:blipFill>
        <p:spPr bwMode="auto">
          <a:xfrm>
            <a:off x="5076056" y="2996952"/>
            <a:ext cx="4067944" cy="3861048"/>
          </a:xfrm>
          <a:prstGeom prst="rect">
            <a:avLst/>
          </a:prstGeom>
          <a:noFill/>
        </p:spPr>
      </p:pic>
      <p:pic>
        <p:nvPicPr>
          <p:cNvPr id="6" name="Imagen 5">
            <a:extLst>
              <a:ext uri="{FF2B5EF4-FFF2-40B4-BE49-F238E27FC236}">
                <a16:creationId xmlns:a16="http://schemas.microsoft.com/office/drawing/2014/main" id="{742D11C5-E96B-0FB2-1242-E1E6121D2B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24" y="4769686"/>
            <a:ext cx="3961512" cy="21487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5123"/>
                                        </p:tgtEl>
                                        <p:attrNameLst>
                                          <p:attrName>style.visibility</p:attrName>
                                        </p:attrNameLst>
                                      </p:cBhvr>
                                      <p:to>
                                        <p:strVal val="visible"/>
                                      </p:to>
                                    </p:set>
                                    <p:anim calcmode="lin" valueType="num">
                                      <p:cBhvr>
                                        <p:cTn id="41" dur="500" fill="hold"/>
                                        <p:tgtEl>
                                          <p:spTgt spid="5123"/>
                                        </p:tgtEl>
                                        <p:attrNameLst>
                                          <p:attrName>ppt_w</p:attrName>
                                        </p:attrNameLst>
                                      </p:cBhvr>
                                      <p:tavLst>
                                        <p:tav tm="0">
                                          <p:val>
                                            <p:fltVal val="0"/>
                                          </p:val>
                                        </p:tav>
                                        <p:tav tm="100000">
                                          <p:val>
                                            <p:strVal val="#ppt_w"/>
                                          </p:val>
                                        </p:tav>
                                      </p:tavLst>
                                    </p:anim>
                                    <p:anim calcmode="lin" valueType="num">
                                      <p:cBhvr>
                                        <p:cTn id="42" dur="500" fill="hold"/>
                                        <p:tgtEl>
                                          <p:spTgt spid="5123"/>
                                        </p:tgtEl>
                                        <p:attrNameLst>
                                          <p:attrName>ppt_h</p:attrName>
                                        </p:attrNameLst>
                                      </p:cBhvr>
                                      <p:tavLst>
                                        <p:tav tm="0">
                                          <p:val>
                                            <p:fltVal val="0"/>
                                          </p:val>
                                        </p:tav>
                                        <p:tav tm="100000">
                                          <p:val>
                                            <p:strVal val="#ppt_h"/>
                                          </p:val>
                                        </p:tav>
                                      </p:tavLst>
                                    </p:anim>
                                    <p:animEffect transition="in" filter="fade">
                                      <p:cBhvr>
                                        <p:cTn id="43" dur="500"/>
                                        <p:tgtEl>
                                          <p:spTgt spid="51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animEffect transition="in" filter="barn(inVertical)">
                                      <p:cBhvr>
                                        <p:cTn id="4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46184FE-415F-4699-EF82-52D64F465F40}"/>
              </a:ext>
            </a:extLst>
          </p:cNvPr>
          <p:cNvPicPr>
            <a:picLocks noChangeAspect="1"/>
          </p:cNvPicPr>
          <p:nvPr/>
        </p:nvPicPr>
        <p:blipFill>
          <a:blip r:embed="rId2"/>
          <a:stretch>
            <a:fillRect/>
          </a:stretch>
        </p:blipFill>
        <p:spPr>
          <a:xfrm>
            <a:off x="0" y="0"/>
            <a:ext cx="9144000" cy="6857999"/>
          </a:xfrm>
          <a:prstGeom prst="rect">
            <a:avLst/>
          </a:prstGeom>
        </p:spPr>
      </p:pic>
      <p:sp>
        <p:nvSpPr>
          <p:cNvPr id="3" name="2 Marcador de contenido"/>
          <p:cNvSpPr>
            <a:spLocks noGrp="1"/>
          </p:cNvSpPr>
          <p:nvPr>
            <p:ph idx="1"/>
          </p:nvPr>
        </p:nvSpPr>
        <p:spPr>
          <a:xfrm>
            <a:off x="0" y="1"/>
            <a:ext cx="9144000" cy="2492896"/>
          </a:xfrm>
        </p:spPr>
        <p:txBody>
          <a:bodyPr/>
          <a:lstStyle/>
          <a:p>
            <a:pPr lvl="0"/>
            <a:r>
              <a:rPr lang="es-NI" b="1" dirty="0">
                <a:solidFill>
                  <a:schemeClr val="bg1"/>
                </a:solidFill>
                <a:latin typeface="Maiandra GD" panose="020E0502030308020204" pitchFamily="34" charset="0"/>
              </a:rPr>
              <a:t>Ya que es la palabra de Dios. </a:t>
            </a:r>
          </a:p>
          <a:p>
            <a:pPr lvl="0" algn="ctr"/>
            <a:r>
              <a:rPr lang="es-NI"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I Tesalonicenses.2:13.</a:t>
            </a:r>
            <a:r>
              <a:rPr lang="es-NI" b="1" u="sng" dirty="0">
                <a:solidFill>
                  <a:schemeClr val="bg1"/>
                </a:solidFill>
                <a:highlight>
                  <a:srgbClr val="008000"/>
                </a:highlight>
                <a:latin typeface="Maiandra GD" panose="020E0502030308020204" pitchFamily="34" charset="0"/>
              </a:rPr>
              <a:t> </a:t>
            </a:r>
          </a:p>
          <a:p>
            <a:pPr lvl="0"/>
            <a:r>
              <a:rPr lang="es-NI" b="1" dirty="0">
                <a:solidFill>
                  <a:schemeClr val="bg1"/>
                </a:solidFill>
                <a:latin typeface="Maiandra GD" panose="020E0502030308020204" pitchFamily="34" charset="0"/>
              </a:rPr>
              <a:t>Y Dios se enoja cuando rechazamos su mensaje.</a:t>
            </a:r>
          </a:p>
          <a:p>
            <a:endParaRPr lang="es-NI" dirty="0"/>
          </a:p>
        </p:txBody>
      </p:sp>
      <p:sp>
        <p:nvSpPr>
          <p:cNvPr id="4" name="3 Rectángulo"/>
          <p:cNvSpPr/>
          <p:nvPr/>
        </p:nvSpPr>
        <p:spPr>
          <a:xfrm>
            <a:off x="4393560" y="2013845"/>
            <a:ext cx="4750440" cy="4832092"/>
          </a:xfrm>
          <a:prstGeom prst="rect">
            <a:avLst/>
          </a:prstGeom>
          <a:solidFill>
            <a:srgbClr val="FFC000"/>
          </a:solidFill>
        </p:spPr>
        <p:txBody>
          <a:bodyPr wrap="square">
            <a:spAutoFit/>
          </a:bodyPr>
          <a:lstStyle/>
          <a:p>
            <a:pPr algn="ctr"/>
            <a:r>
              <a:rPr lang="es-ES" sz="2800" b="1" dirty="0">
                <a:latin typeface="Maiandra GD" panose="020E0502030308020204" pitchFamily="34" charset="0"/>
              </a:rPr>
              <a:t>Por esto también nosotros sin cesar damos gracias a Dios de que cuando recibieron la palabra de Dios que oyeron de nosotros, </a:t>
            </a:r>
            <a:r>
              <a:rPr lang="es-ES" sz="2800" b="1" u="sng" dirty="0">
                <a:solidFill>
                  <a:schemeClr val="bg1"/>
                </a:solidFill>
                <a:effectLst>
                  <a:outerShdw blurRad="38100" dist="38100" dir="2700000" algn="tl">
                    <a:srgbClr val="000000">
                      <a:alpha val="43137"/>
                    </a:srgbClr>
                  </a:outerShdw>
                </a:effectLst>
                <a:highlight>
                  <a:srgbClr val="FF0000"/>
                </a:highlight>
                <a:latin typeface="Maiandra GD" panose="020E0502030308020204" pitchFamily="34" charset="0"/>
              </a:rPr>
              <a:t>la aceptaron no como la palabra de hombres,</a:t>
            </a:r>
            <a:r>
              <a:rPr lang="es-ES" sz="2800" b="1" dirty="0">
                <a:latin typeface="Maiandra GD" panose="020E0502030308020204" pitchFamily="34" charset="0"/>
              </a:rPr>
              <a:t> </a:t>
            </a:r>
            <a:r>
              <a:rPr lang="es-ES" sz="2800" b="1" u="sng" dirty="0">
                <a:solidFill>
                  <a:schemeClr val="bg1"/>
                </a:solidFill>
                <a:effectLst>
                  <a:outerShdw blurRad="38100" dist="38100" dir="2700000" algn="tl">
                    <a:srgbClr val="000000">
                      <a:alpha val="43137"/>
                    </a:srgbClr>
                  </a:outerShdw>
                </a:effectLst>
                <a:highlight>
                  <a:srgbClr val="0000FF"/>
                </a:highlight>
                <a:latin typeface="Maiandra GD" panose="020E0502030308020204" pitchFamily="34" charset="0"/>
              </a:rPr>
              <a:t>sino como lo que realmente es, la palabra de Dios,</a:t>
            </a:r>
            <a:r>
              <a:rPr lang="es-ES" sz="2800" b="1" dirty="0">
                <a:latin typeface="Maiandra GD" panose="020E0502030308020204" pitchFamily="34" charset="0"/>
              </a:rPr>
              <a:t> la cual también hace su obra en ustedes los que creen. </a:t>
            </a:r>
            <a:endParaRPr lang="es-NI" sz="2800" b="1" dirty="0">
              <a:latin typeface="Maiandra GD" panose="020E0502030308020204" pitchFamily="34" charset="0"/>
            </a:endParaRPr>
          </a:p>
        </p:txBody>
      </p:sp>
      <p:pic>
        <p:nvPicPr>
          <p:cNvPr id="6" name="Imagen 5">
            <a:extLst>
              <a:ext uri="{FF2B5EF4-FFF2-40B4-BE49-F238E27FC236}">
                <a16:creationId xmlns:a16="http://schemas.microsoft.com/office/drawing/2014/main" id="{742D11C5-E96B-0FB2-1242-E1E6121D2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4" y="1916832"/>
            <a:ext cx="4359136" cy="4929105"/>
          </a:xfrm>
          <a:prstGeom prst="rect">
            <a:avLst/>
          </a:prstGeom>
        </p:spPr>
      </p:pic>
    </p:spTree>
    <p:extLst>
      <p:ext uri="{BB962C8B-B14F-4D97-AF65-F5344CB8AC3E}">
        <p14:creationId xmlns:p14="http://schemas.microsoft.com/office/powerpoint/2010/main" val="36211280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096F615-CD63-4976-0017-FD59B4F2C11B}"/>
              </a:ext>
            </a:extLst>
          </p:cNvPr>
          <p:cNvPicPr>
            <a:picLocks noChangeAspect="1"/>
          </p:cNvPicPr>
          <p:nvPr/>
        </p:nvPicPr>
        <p:blipFill>
          <a:blip r:embed="rId2"/>
          <a:stretch>
            <a:fillRect/>
          </a:stretch>
        </p:blipFill>
        <p:spPr>
          <a:xfrm>
            <a:off x="0" y="-1"/>
            <a:ext cx="9144000" cy="6857999"/>
          </a:xfrm>
          <a:prstGeom prst="rect">
            <a:avLst/>
          </a:prstGeom>
        </p:spPr>
      </p:pic>
      <p:sp>
        <p:nvSpPr>
          <p:cNvPr id="3" name="Marcador de contenido 2">
            <a:extLst>
              <a:ext uri="{FF2B5EF4-FFF2-40B4-BE49-F238E27FC236}">
                <a16:creationId xmlns:a16="http://schemas.microsoft.com/office/drawing/2014/main" id="{CF9FD541-B1E0-1399-9F2E-1297602E75BC}"/>
              </a:ext>
            </a:extLst>
          </p:cNvPr>
          <p:cNvSpPr>
            <a:spLocks noGrp="1"/>
          </p:cNvSpPr>
          <p:nvPr>
            <p:ph idx="1"/>
          </p:nvPr>
        </p:nvSpPr>
        <p:spPr>
          <a:xfrm>
            <a:off x="0" y="1"/>
            <a:ext cx="9144000" cy="2780928"/>
          </a:xfrm>
        </p:spPr>
        <p:txBody>
          <a:bodyPr/>
          <a:lstStyle/>
          <a:p>
            <a:r>
              <a:rPr lang="es-ES" b="1" dirty="0">
                <a:solidFill>
                  <a:schemeClr val="bg1"/>
                </a:solidFill>
                <a:latin typeface="Maiandra GD" panose="020E0502030308020204" pitchFamily="34" charset="0"/>
              </a:rPr>
              <a:t>Hay muchas maneras de rechazar el mensaje de Dios, cuando escogemos predicadores.</a:t>
            </a:r>
          </a:p>
          <a:p>
            <a:pPr algn="ctr"/>
            <a:r>
              <a:rPr lang="es-ES" b="1" u="sng" dirty="0">
                <a:solidFill>
                  <a:schemeClr val="bg1"/>
                </a:solidFill>
                <a:effectLst>
                  <a:outerShdw blurRad="38100" dist="38100" dir="2700000" algn="tl">
                    <a:srgbClr val="000000">
                      <a:alpha val="43137"/>
                    </a:srgbClr>
                  </a:outerShdw>
                </a:effectLst>
                <a:highlight>
                  <a:srgbClr val="008000"/>
                </a:highlight>
                <a:latin typeface="Maiandra GD" panose="020E0502030308020204" pitchFamily="34" charset="0"/>
              </a:rPr>
              <a:t>I Corintios.3:4.</a:t>
            </a:r>
          </a:p>
          <a:p>
            <a:r>
              <a:rPr lang="es-ES" b="1" dirty="0">
                <a:solidFill>
                  <a:schemeClr val="bg1"/>
                </a:solidFill>
                <a:latin typeface="Maiandra GD" panose="020E0502030308020204" pitchFamily="34" charset="0"/>
              </a:rPr>
              <a:t>Cuando nos dormimos en los estudios.</a:t>
            </a:r>
          </a:p>
        </p:txBody>
      </p:sp>
      <p:sp>
        <p:nvSpPr>
          <p:cNvPr id="4" name="Nube 3">
            <a:extLst>
              <a:ext uri="{FF2B5EF4-FFF2-40B4-BE49-F238E27FC236}">
                <a16:creationId xmlns:a16="http://schemas.microsoft.com/office/drawing/2014/main" id="{450C905C-1BED-A531-C9FD-C32BD12ADC53}"/>
              </a:ext>
            </a:extLst>
          </p:cNvPr>
          <p:cNvSpPr/>
          <p:nvPr/>
        </p:nvSpPr>
        <p:spPr>
          <a:xfrm>
            <a:off x="0" y="2393505"/>
            <a:ext cx="6012160" cy="230425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u="sng" dirty="0">
                <a:effectLst>
                  <a:outerShdw blurRad="38100" dist="38100" dir="2700000" algn="tl">
                    <a:srgbClr val="000000">
                      <a:alpha val="43137"/>
                    </a:srgbClr>
                  </a:outerShdw>
                </a:effectLst>
                <a:highlight>
                  <a:srgbClr val="800080"/>
                </a:highlight>
                <a:latin typeface="Maiandra GD" panose="020E0502030308020204" pitchFamily="34" charset="0"/>
              </a:rPr>
              <a:t>Porque cuando uno dice:</a:t>
            </a:r>
            <a:r>
              <a:rPr lang="es-ES" sz="2400" b="1" dirty="0">
                <a:latin typeface="Maiandra GD" panose="020E0502030308020204" pitchFamily="34" charset="0"/>
              </a:rPr>
              <a:t> Yo soy de Pablo, y otro: Yo soy de Apolos, ¿no sois simplemente hombres? </a:t>
            </a:r>
          </a:p>
        </p:txBody>
      </p:sp>
      <p:pic>
        <p:nvPicPr>
          <p:cNvPr id="7" name="Imagen 6">
            <a:extLst>
              <a:ext uri="{FF2B5EF4-FFF2-40B4-BE49-F238E27FC236}">
                <a16:creationId xmlns:a16="http://schemas.microsoft.com/office/drawing/2014/main" id="{8F5C8D8C-9A77-283B-A7C9-14B02D63A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176" y="2393505"/>
            <a:ext cx="2987824" cy="4464493"/>
          </a:xfrm>
          <a:prstGeom prst="rect">
            <a:avLst/>
          </a:prstGeom>
          <a:solidFill>
            <a:srgbClr val="00B0F0"/>
          </a:solidFill>
        </p:spPr>
      </p:pic>
      <p:pic>
        <p:nvPicPr>
          <p:cNvPr id="6" name="Imagen 5">
            <a:extLst>
              <a:ext uri="{FF2B5EF4-FFF2-40B4-BE49-F238E27FC236}">
                <a16:creationId xmlns:a16="http://schemas.microsoft.com/office/drawing/2014/main" id="{CC9192AA-C96A-4791-7B08-B0A5F017E5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38857"/>
            <a:ext cx="6156176" cy="2160237"/>
          </a:xfrm>
          <a:prstGeom prst="rect">
            <a:avLst/>
          </a:prstGeom>
        </p:spPr>
      </p:pic>
    </p:spTree>
    <p:extLst>
      <p:ext uri="{BB962C8B-B14F-4D97-AF65-F5344CB8AC3E}">
        <p14:creationId xmlns:p14="http://schemas.microsoft.com/office/powerpoint/2010/main" val="213107154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barn(inVertical)">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arn(inVertical)">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TotalTime>
  <Words>2239</Words>
  <Application>Microsoft Office PowerPoint</Application>
  <PresentationFormat>Presentación en pantalla (4:3)</PresentationFormat>
  <Paragraphs>152</Paragraphs>
  <Slides>25</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25</vt:i4>
      </vt:variant>
    </vt:vector>
  </HeadingPairs>
  <TitlesOfParts>
    <vt:vector size="35" baseType="lpstr">
      <vt:lpstr>Al Bayan Plain</vt:lpstr>
      <vt:lpstr>Al Nile</vt:lpstr>
      <vt:lpstr>Arial</vt:lpstr>
      <vt:lpstr>Britannic Bold</vt:lpstr>
      <vt:lpstr>Calibri</vt:lpstr>
      <vt:lpstr>Cambria</vt:lpstr>
      <vt:lpstr>Century Gothic</vt:lpstr>
      <vt:lpstr>Cochin</vt:lpstr>
      <vt:lpstr>Maiandra GD</vt:lpstr>
      <vt:lpstr>Tema de Office</vt:lpstr>
      <vt:lpstr>COMO HACER ENOJAR A DIOS.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COMO HACER ENOJAR A DIOS.</dc:title>
  <dc:creator>MARIO MORENO</dc:creator>
  <cp:lastModifiedBy>MARIO MORENO</cp:lastModifiedBy>
  <cp:revision>27</cp:revision>
  <dcterms:created xsi:type="dcterms:W3CDTF">2015-12-15T21:44:29Z</dcterms:created>
  <dcterms:modified xsi:type="dcterms:W3CDTF">2024-05-04T03:19:31Z</dcterms:modified>
</cp:coreProperties>
</file>