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90" r:id="rId6"/>
    <p:sldId id="289" r:id="rId7"/>
    <p:sldId id="288" r:id="rId8"/>
    <p:sldId id="287" r:id="rId9"/>
    <p:sldId id="286" r:id="rId10"/>
    <p:sldId id="285" r:id="rId11"/>
    <p:sldId id="284" r:id="rId12"/>
    <p:sldId id="283" r:id="rId13"/>
    <p:sldId id="282" r:id="rId14"/>
    <p:sldId id="297" r:id="rId15"/>
    <p:sldId id="296" r:id="rId16"/>
    <p:sldId id="295" r:id="rId17"/>
    <p:sldId id="294" r:id="rId18"/>
    <p:sldId id="293" r:id="rId19"/>
    <p:sldId id="292" r:id="rId20"/>
    <p:sldId id="299" r:id="rId21"/>
    <p:sldId id="298" r:id="rId22"/>
    <p:sldId id="291" r:id="rId23"/>
    <p:sldId id="300" r:id="rId24"/>
    <p:sldId id="302" r:id="rId25"/>
    <p:sldId id="301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307" r:id="rId37"/>
    <p:sldId id="306" r:id="rId38"/>
    <p:sldId id="305" r:id="rId39"/>
    <p:sldId id="304" r:id="rId40"/>
    <p:sldId id="303" r:id="rId41"/>
    <p:sldId id="308" r:id="rId42"/>
    <p:sldId id="311" r:id="rId43"/>
    <p:sldId id="331" r:id="rId44"/>
    <p:sldId id="310" r:id="rId45"/>
    <p:sldId id="313" r:id="rId46"/>
    <p:sldId id="272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66FF"/>
    <a:srgbClr val="CC00CC"/>
    <a:srgbClr val="6600CC"/>
    <a:srgbClr val="9900CC"/>
    <a:srgbClr val="9900FF"/>
    <a:srgbClr val="CC00FF"/>
    <a:srgbClr val="66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539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3232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7358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434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402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2592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802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362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6284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9868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5884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97BB-E42D-4A3C-BA03-DCDA9C82AA5B}" type="datetimeFigureOut">
              <a:rPr lang="es-NI" smtClean="0"/>
              <a:t>17/12/2025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9A04-8E80-4394-9673-B6792600B09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453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2FEB8A4-F2C6-750A-D7F6-017E1544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37243D-3D37-E00D-80F4-75041D7D3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785B54A-DA26-31DE-E76D-73131D7A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pt-BR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COMO JUDAS, PILATO O PEDRO.</a:t>
            </a:r>
            <a:endParaRPr lang="es-NI" sz="5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FB68B3-125A-4FE9-12C2-66B410ED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277" y="1455174"/>
            <a:ext cx="5584724" cy="538457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INTRODUCCIÒN: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la Biblia encontramos estos tres personajes, los tres estuvieron con Él Hijo de Dios, Jesús aquí en la tierra.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tres tienen algo en común, los tres traicionaron al Mesías.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Pilato, Judas y Pedro revelan sus roles clave en la condena y traición de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Contrastando la cobardía de Pilato al ceder a la presión popular.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C0B6CDE-2F4E-A1E4-8A44-7D0B5EF0D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1473429"/>
            <a:ext cx="3667431" cy="536631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943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92C6-D784-BB22-7FC8-8B8B0021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EEB10D7-37CB-6158-4B88-45485488A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11E0ED-74DA-D6FF-E183-B27FBAD6A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3BE18B-52EA-D488-DC6B-955742F2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CAC4B7-3174-83F8-65DD-29D31629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Juan.12:48.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El que me rechaza y no recibe mis palabras,</a:t>
            </a:r>
            <a:r>
              <a:rPr lang="es-ES" b="1" dirty="0">
                <a:latin typeface="Maiandra GD" panose="020E0502030308020204" pitchFamily="34" charset="0"/>
              </a:rPr>
              <a:t> tiene quien lo juzgue; la palabra que he hablado, ésa lo juzgará en el día final.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nos vamos a encontrar con personas que dicen ser nuestros amigos y nos traicionaran.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 entre nuestros hermanos vamos a encontrar quienes nos traicionen.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F0E99A-8751-DEF8-EBA6-0FC886E06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0662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7BE3-81EE-635D-C26F-93E3B6193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BEB909-7A9B-6AFC-7646-08BC4B06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04D899-066C-4288-7996-8AB7D4D89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8E8B57E-4709-112C-ABA2-7DFEC30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ED689C0-771E-6133-288E-1A40784A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hermano eso no nos debe desanimar nunca, para dejar abandonar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avaricia al dinero llevo a Judas a traicionar a su Maestro, quien le había dado el privilegio de ser uno de los 12 discípulos.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Comer con Él, ver los milagros y la sabiduría de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Muchos van a traicionar por dinero, por interés.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II Pedro.2:3.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46BD67-4CFA-718F-648F-7B1CAE176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24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C3F9-4536-618F-CE82-E46E3929D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1E9242-071C-A3EB-0263-DBC931A9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ACE1BBE-360D-4725-9F56-D117DA46F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C787485-7D20-F8FA-DE74-CE8F7811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353770D-8F8C-92E8-3F9D-38FEB3975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en su avaricia os explotarán con palabras falsas.</a:t>
            </a:r>
            <a:r>
              <a:rPr lang="es-ES" b="1" dirty="0">
                <a:latin typeface="Maiandra GD" panose="020E0502030308020204" pitchFamily="34" charset="0"/>
              </a:rPr>
              <a:t> El juicio de ellos, desde hace mucho tiempo no está ocioso, ni su perdición dormida.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falsos maestros en la iglesia, motivados por la avaricia, explotarán a la gente con palabras engañosas y enseñanzas falsas, pero su juicio y destrucción ya están preparados y no se salvarán de ellos, advierte Pedro.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4BBC45-C9ED-AF4C-D5B0-E3477B764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535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B31E-4EF6-C336-4C64-1A15B8C5D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210FF7-07EA-F2C3-3867-6F0B4E49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10EAF3-E1CF-3DB9-C1EC-4C8FA7E5D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DF6088-BC74-42C5-53A8-A82AB711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7392C75-195D-11C5-16CD-AD3101DC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 una advertencia contra la manipulación por dinero y un llamado a la vigilancia para no ser engañados por doctrinas impías.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Recordándonos que Dios castigará a estos engañadores, tal como prometió Él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Judas no disfruto de este dinero, ni una pieza de plata.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Mateo.27:3-4.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46067A-2695-C841-3B42-F36BE0DAD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32118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97CFB-396E-AE1D-B939-EA1A0A210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878D9DC-A7B7-A4A4-30DC-28D14A83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12F4F11-10CD-F74E-1905-C3746E8FC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F07E624-0B6D-0AF8-13F0-7A793666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B7C1790-7DAB-F3A4-15F0-B52FC86F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Entonces Judas, el que le había entregado, viendo que Jesús había sido condenado, sintió remordimiento</a:t>
            </a:r>
            <a:r>
              <a:rPr lang="es-ES" b="1" dirty="0">
                <a:latin typeface="Maiandra GD" panose="020E0502030308020204" pitchFamily="34" charset="0"/>
              </a:rPr>
              <a:t> y devolvió las treinta piezas de plata a los principales sacerdotes y a los ancianos,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darse cuenta de la gravedad de su traición y de la condena de Jesús, Judas sintió una profunda pena y vergüenza.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devolvió las 30 monedas de plata, el precio de la traición, a los principales sacerdotes y ancianos, diciendo: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0D3A29-8FC4-4D08-95C6-121DCD37B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2247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DC2B7-B126-0AE1-0B64-CFD83274A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DADC4B-4DB5-ED90-0A21-405CB906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676CA3-B2A6-D247-BBDD-67C2F6129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BCF6835-10E6-F80E-79AB-682611A5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E2BFEAD-6E5F-AF93-AAC7-3095E3E2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"He pecado, porque he entregado sangre inocente".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este arrepentimiento no fue según Dios, sino según el mundo.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II Corintios.7:10.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la tristeza que es conforme a la voluntad de Dios produce un arrepentimiento que conduce a la salvación, sin dejar pesar;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la tristeza del mundo produce muerte.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5FE2D7-48AC-6BD7-6891-DA68F9986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6600CC"/>
          </a:solidFill>
        </p:spPr>
      </p:pic>
    </p:spTree>
    <p:extLst>
      <p:ext uri="{BB962C8B-B14F-4D97-AF65-F5344CB8AC3E}">
        <p14:creationId xmlns:p14="http://schemas.microsoft.com/office/powerpoint/2010/main" val="12298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3C324-2D64-9D6E-4A46-86330623D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A79D656-3168-38DB-7C8B-4CB5CC39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ADFAAE-BCF0-DAEB-0100-5975D5A62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8172E2-AA3C-6DE0-8F0D-896FE397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F391E2D-EB09-E8D0-ED63-07698DF3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Hay dos tipos de tristeza: La tristeza según Dios (o divina)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Que es un dolor por el pecado que conduce al verdadero arrepentimiento y a la salvación (sin arrepentimiento posterior)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tristeza del mundo, que es un pesar por las consecuencias o el ser descubierto, pero no por ofender a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que termina en muerte espiritual o separación de Dios.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distinción clave entre el remordimiento superficial.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98B367-1C36-0F50-CA67-CBA65B530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41754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93138-A2D5-EC56-9010-845246A56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50B185-6B3D-9C1A-E6D4-1E4E5B60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0C3E96-5304-A2D4-F6FC-A8C76A733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69F3177-E9B3-F9E3-04BB-CA0A73CE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C6F6047-1B4A-00C6-18BD-B721A78B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un cambio profundo de corazón y vida que busca la reconciliación con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Mateo.27:4.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He pecado entregando sangre inocente.</a:t>
            </a:r>
            <a:r>
              <a:rPr lang="es-ES" b="1" dirty="0">
                <a:latin typeface="Maiandra GD" panose="020E0502030308020204" pitchFamily="34" charset="0"/>
              </a:rPr>
              <a:t> Pero ellos dijeron: A nosotros, ¿qué? ¡Allá tú!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Rechazo y suicidio: Los sacerdotes rechazaron el dinero y la confesión, diciendo que no era asunto de ellos; entonces Judas arrojó la plata en el templo y se fue a ahorcar.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005605-ABBA-C7EB-75F1-2A7DBF472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CC00FF"/>
          </a:solidFill>
        </p:spPr>
      </p:pic>
    </p:spTree>
    <p:extLst>
      <p:ext uri="{BB962C8B-B14F-4D97-AF65-F5344CB8AC3E}">
        <p14:creationId xmlns:p14="http://schemas.microsoft.com/office/powerpoint/2010/main" val="9426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10688-7166-F414-FE40-A54CA811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8147D0-9AE5-DEC7-0B80-A293FE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2ABD06-BED5-2773-72FD-7995DC3CF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F102C03-A9C4-FDAF-96EF-C9CC7F01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A119EDC-821A-A2FD-2B82-B55B1937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final tan terrible de Judas.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Mateo.27:5.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él, arrojando las piezas de plata en el santuario,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se marchó; y fue y se ahorcó.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narra el trágico final de Judas Iscariote: después de traicionar a Jesús, se arrepintió, devolvió las 30 monedas de plata a los sacerdotes y, abrumado por la culpa, se fue y se ahorcó, culminando su remordimiento mundano en desesperación y muerte.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553223-542D-D33A-1910-5F1F73610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CC00CC"/>
          </a:solidFill>
        </p:spPr>
      </p:pic>
    </p:spTree>
    <p:extLst>
      <p:ext uri="{BB962C8B-B14F-4D97-AF65-F5344CB8AC3E}">
        <p14:creationId xmlns:p14="http://schemas.microsoft.com/office/powerpoint/2010/main" val="41626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3F6F8-8296-2DFA-714D-DE2FCDAF3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A52506-03A0-229F-EA7E-3C8D9B31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1AF45F-7A2D-6BEA-07E0-63DEBDF86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B660E0-1060-C141-5776-94114D86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2C3F7F2-C5B4-B8C2-0560-1212E275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Tomo su decisión, fue su responsabilidad.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Hechos.1:25.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ocupar este ministerio y apostolado,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del cual Judas se desvió</a:t>
            </a:r>
            <a:r>
              <a:rPr lang="es-ES" b="1" dirty="0">
                <a:latin typeface="Maiandra GD" panose="020E0502030308020204" pitchFamily="34" charset="0"/>
              </a:rPr>
              <a:t> para irse al lugar que le correspondía.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se desvió, transgredió, fue su culpa su decisión por su amor al dinero.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 también nos puede llevar a la perdición el amor al dinero.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Timoteo.6:8-10.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7097F3-28E7-62C7-0756-940224081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886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89A46-7876-B872-0136-A1A1CF14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6DCFCB-986D-0FBA-57BC-D476B6CD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2987D0-B7CD-5FD4-293E-45507CA7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CD1115B-5D7D-F7AF-DCFC-F01A2D32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2A11D2B-F1C6-9D08-8683-8D6624E9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277" y="1455174"/>
            <a:ext cx="5584724" cy="5384571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latin typeface="Maiandra GD" panose="020E0502030308020204" pitchFamily="34" charset="0"/>
              </a:rPr>
              <a:t>El arrepentimiento trágico de Judas que se suicidó tras traicionar a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negación de Pedro seguida de un profundo arrepentimiento y restauración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Mostrando diferentes respuestas humanas al fracaso y la culpa frente a la figura de Jesús en sus últimas horas.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Judas: Traiciona por avaricia y se destruye por remordimiento.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Pilato: Cede por temor político.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89C0D42-979E-5750-C1DC-290FEA267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1473429"/>
            <a:ext cx="3667431" cy="536631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9564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D6991-D764-CFCB-98FC-289B30CF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AAFCBC-F4EF-2082-0C00-DF89348B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4804D9-E621-9516-7B68-2E3877800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06F2070-7D56-99CC-75B7-24E4506F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92471C-BE6C-A11A-C570-D0511B22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si tenemos qué comer y con qué cubrirnos,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con eso estaremos contentos.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tenía que comer, pero no estaba contento con esto.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Pero los que quieren enriquecerse caen en tentación y lazo y en muchos deseos necios y dañosos</a:t>
            </a:r>
            <a:r>
              <a:rPr lang="es-ES" b="1" dirty="0">
                <a:latin typeface="Maiandra GD" panose="020E0502030308020204" pitchFamily="34" charset="0"/>
              </a:rPr>
              <a:t> que hunden a los hombres en la ruina y en la perdición.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cristianos y personas que tienen un deseo profundo y constante de enriquecerse.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7D28F3-DC24-6078-796C-C4EFD113D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664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B059F-FE9E-567B-2E6F-ADD86AF1A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9B4F1B-3543-8D52-B6FB-C5DB5778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7CEDF1-4BB5-42F8-38FE-3DC9429FE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098C9B1-3C1E-BCA0-BDF2-9A485612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0D131-8B7C-1B2D-E65E-5D061DB7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Caen en una trampa de deseos tontos y dañinos.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los hunde en la ruina y la destrucción, porque el amor al dinero los aleja de la fe y les causa gran sufrimiento, separándolos de las verdaderas riquezas espirituales en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la raíz de todos los males es el amor al dinero, por el cual,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codiciándolo algunos, se extraviaron de la fe y se torturaron con muchos dolores.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5D9930-CE65-B05D-35C8-094BDAE44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184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5AEFE-F6D7-42AA-F18D-463E6B6DE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E7C8ED7-6561-5E0A-B6E3-106028D7C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6A4E5E-1160-4E6C-BA72-F24878BF7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79753BA-C290-797D-68ED-8CE5F47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213D0A4-29CB-05D2-8275-05D9F56E5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amor al dinero es la causa fundamental de muchos males, no el dinero en sí mismo; esta codicia lleva a las personas a apartarse de su fe y a sufrir muchas penas y dolores.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Desviándose hacia la avaricia, la mentira, la estafa y otros vicios, abandonando principios importantes como la justicia y la fe.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si nos perdemos no es porque Dios lo desea, porque Él desea nuestra salvación.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DF0684-525C-DFA9-D600-5083D36C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4405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097D-1FC7-E44C-23EC-D1603E2F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7F80BC-8112-8D1B-1CB1-B421AE9F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94D3CF-7FA7-84CA-A257-9C3891345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6940229-C2C1-D0D1-7D67-6E48D86B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CF23D62-788C-3A56-1927-542DDF21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Timoteo.2:4.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el cual quiere que todos los hombres sean salvos</a:t>
            </a:r>
            <a:r>
              <a:rPr lang="es-ES" b="1" dirty="0">
                <a:latin typeface="Maiandra GD" panose="020E0502030308020204" pitchFamily="34" charset="0"/>
              </a:rPr>
              <a:t> y vengan al pleno conocimiento de la verdad.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enseña que Dios desea que todas las personas sean salvas y lleguen al conocimiento de la verdad,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por eso insta a los cristianos a orar por todos, incluyendo gobernantes, para que Dios los salve y puedan conocer a Cristo.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EB7024-2278-97E8-D546-7FF04839A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33419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76C11-12A8-AC86-9CBE-CAEA8980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9777A64-2DE8-3CDE-1F4F-B11A37B1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8ED8FD-6690-169F-96BA-5DA82D327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4F48844-D6A0-060D-4109-D542363C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F87202-7CF1-9D94-C9DF-3564A20B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Enfatizando la voluntad de salvación universal de Dios y la importancia de la oración por todos los hombres.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nos perdemos es porque nosotros tomamos esta decisión, es nuestra responsabilidad.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ya hizo su parte, ahora nos toca a nosotros hacer la nuestra y ser fieles hasta la muerte, lo que no hizo Judas.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Apocalipsis.2:10.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E91F94-8520-DB12-9371-0AC2044F1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6502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074B4-811A-F386-7EFE-A955B5595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B3D0A9-F0F9-E01A-3EB9-D229146C3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F2963E-5369-0477-B9E7-6AFB4DC8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EE82DCB-0A4B-625D-23AD-81846907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7F9D640-CC6B-78BA-C9B1-B411C4AC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'No temas lo que estás por sufrir. He aquí, el diablo echará a algunos de vosotros en la cárcel para que seáis probados, y tendréis tribulación por diez días.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Sé fiel hasta la muerte, y yo te daré la corona de 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vida eterna la obtendremos solamente siendo fieles hasta la muerte.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Terminando nuestra carrera, llegando al final.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860207-41E6-EAF2-977C-7CBB86A0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9900CC"/>
          </a:solidFill>
        </p:spPr>
      </p:pic>
    </p:spTree>
    <p:extLst>
      <p:ext uri="{BB962C8B-B14F-4D97-AF65-F5344CB8AC3E}">
        <p14:creationId xmlns:p14="http://schemas.microsoft.com/office/powerpoint/2010/main" val="19308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7433A-EA3A-D2B8-3C8E-12E77810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BE3ED9-EE75-7DA6-2908-E9258F7EB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300BB0-E505-AA09-F4F1-37524D307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84C4C71-02E9-6D92-058D-49B41892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FD5A86-6A20-D920-48B8-7E5EDB81B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viendo Pilato que no conseguía nada, sino que más bien se estaba formando un tumulto,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tomó agua y se lavó las manos delante de la multitud, diciendo: Soy inocente de la sangre de este justo; ¡allá vosotros!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Ante la presión y el alboroto de la multitud que pedía la crucifixión de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Poncio Pilato, Él gobernador romano.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0C0D7C-F81E-A01C-7223-11BC4A202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6600CC"/>
          </a:solidFill>
        </p:spPr>
      </p:pic>
    </p:spTree>
    <p:extLst>
      <p:ext uri="{BB962C8B-B14F-4D97-AF65-F5344CB8AC3E}">
        <p14:creationId xmlns:p14="http://schemas.microsoft.com/office/powerpoint/2010/main" val="17177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00B8E-3FEB-5C83-6D16-A346FE3F6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C5012C3-B163-5DFD-0386-12FDB13A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FA7CD5-E07A-F931-573B-5DC74F399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F13E0B0-40CD-3BA6-C29B-9E0184DE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1A8AFBD-6CB6-3A39-3B6A-11CCC4D6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 lavó las manos públicamente para declararse inocente de la sangre de Jesús, eximiéndose de responsabilidad y atribuyéndosela al pueblo judío que exigía Su muerte.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Una acción simbólica de rechazo de la culpa, mientras la multitud respondía: "¡Su sangre caiga sobre nosotros y sobre nuestros hijos!".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papel de Pilato se centra en su papel como Él gobernador romano que juzgó a Jesús, destacando su cobardía ante la presión de los guías judíos.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D41A20-A61A-AE9B-42DD-318199594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23202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05931-19BC-F0F5-6A4F-7A129C9F2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029916-5B54-609C-81F2-02A2FC3C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07F4C8-A41B-2B8B-0433-2C3DB260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5DA377D-3012-264C-9C43-9D0D5FF0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051E7D3-98D4-9EA6-34A9-E2C94175A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Su famoso gesto de "lavarse las manos" Para eludir la responsabilidad.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mismo Pilato tenía claro que lo entregaban por envidia.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Mateo.27:18.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él sabía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le habían entregado por envidia.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Poncio Pilato, Él gobernador romano, sabía que los guías judíos habían entregado a Jesús no por una ofensa real contra Roma, sino por envidia (en griego, phthonos)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6D8EA5-EABB-9422-76CF-FB483D33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CC00FF"/>
          </a:solidFill>
        </p:spPr>
      </p:pic>
    </p:spTree>
    <p:extLst>
      <p:ext uri="{BB962C8B-B14F-4D97-AF65-F5344CB8AC3E}">
        <p14:creationId xmlns:p14="http://schemas.microsoft.com/office/powerpoint/2010/main" val="19088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46719-56B1-12F9-9770-998A540C9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98130B-D778-1E31-CFD4-984A635B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E31EC1-D36C-2ADE-F8EF-78B96291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7DDAE44-9516-DF04-7EAF-CD8CEE0D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D752D31-06E8-8E00-D6A9-08268249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Celos por la popularidad de Jesús y el poder que Él representaba, lo que llevó a los sacerdotes a querer eliminarlo para proteger su propia influencia.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explica el motivo real detrás de la entrega de Jesús a Pilato, revelando la motivación egoísta de sus acusadores, como se relata en el contexto del juicio de Jesús antes de la crucifixión.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misma esposa le dice que Él es inocente.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79F884-3AC4-7771-E2A1-EC0D90351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855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2EFB-8B8E-41B9-A605-B678A12E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6626634-51E9-2F80-2FCB-D8EC6DC6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9B30B2-E816-9CA5-300C-FEE11DD5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C5A94E-2B90-9C2C-0384-0FF8BE05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18F2BD-84B2-8189-B863-05014A31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277" y="1455174"/>
            <a:ext cx="5584724" cy="5384571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Pedro: Niega por miedo, pero se restaura por arrepentimiento.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tres representan diferentes respuestas humanas ante Jesús: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autoridad que falla.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amigo que traiciona.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Él seguidor que flaquea, pero regresa, mostrando la complejidad de la fe y la responsabilidad.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Imitemos siempre los buenos ejemplos para agradar a Dios.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BB930F-404D-2657-C726-508BAE5AB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1473429"/>
            <a:ext cx="3667431" cy="53663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B601-75E1-44D4-729A-777DBA572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0E56EE6-5954-DDF0-0AE8-52E0E9DE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9E9F1B-6BAE-F7F8-AF08-73758833E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208827E-A090-45E3-0307-5CC8B2AD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DC5EDC-DB6D-2C07-E022-208B8CC0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Mateo.27:19.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estando él sentado en el tribunal,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su mujer le mandó aviso, diciendo: No tengas nada que ver con ese justo,</a:t>
            </a:r>
            <a:r>
              <a:rPr lang="es-ES" b="1" dirty="0">
                <a:latin typeface="Maiandra GD" panose="020E0502030308020204" pitchFamily="34" charset="0"/>
              </a:rPr>
              <a:t> porque hoy he sufrido mucho en sueños por causa de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esposa de Poncio Pilato, a través de un sueño, advierte a su esposo que no se involucre con Jesús, a quien ella reconoce como "ese justo", porque ella sufrió mucho a causa de Él.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029E81-4F62-AA57-48A9-8466D4881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9900FF"/>
          </a:solidFill>
        </p:spPr>
      </p:pic>
    </p:spTree>
    <p:extLst>
      <p:ext uri="{BB962C8B-B14F-4D97-AF65-F5344CB8AC3E}">
        <p14:creationId xmlns:p14="http://schemas.microsoft.com/office/powerpoint/2010/main" val="20410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26204-3A6D-E6BD-C2E7-CCF00E28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F91C5E6-77C6-075E-A411-A64A0AC9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28C3E2C-4991-799F-D97A-2AE3B4A2C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FA104A8-A34D-59C9-5BD3-9A3B2350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A3BBFF0-075D-BD8A-4E5A-AB89FCAF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Revelando una advertencia divina sobre la inocencia de Jesús y los peligros de condenarlo, aunque Pilato terminaría ignorando esta advertencia por presiones políticas.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Pilato declara que no hay ningún delito en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Mateo.27:23.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Pilato dijo: ¿Por qué? ¿Qué mal ha hecho?</a:t>
            </a:r>
            <a:r>
              <a:rPr lang="es-ES" b="1" dirty="0">
                <a:latin typeface="Maiandra GD" panose="020E0502030308020204" pitchFamily="34" charset="0"/>
              </a:rPr>
              <a:t> Pero ellos gritaban aún más, diciendo: ¡Sea crucificado!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demanda de la multitud, instigada por los guías judíos, de que Jesús fuera crucificado, a pesar de que Pilato.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3642C5-9950-F6E3-F70D-347F48B0D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9869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DB4B-9DC4-4A8C-8603-63F91D38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43A5A85-A7BF-C13C-F387-9D48082C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05C10D-0B53-8CEE-FDE8-5C99EC162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92793DC-8250-7211-B336-CA1FFDEF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C9AA08-7575-F303-825D-261A5F6E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gobernador romano, no encontraba culpa en Él, preguntando "¿Qué mal ha hecho?" pero siendo ignorado por el clamor popular de "¡Crucifícalo!"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Mostrando la presión y la maldad de la turba, resalta el contraste entre la inocencia de Jesús y la malicia humana, y culmina con la entrega de Jesús a la crucifixión por la presión de la gente.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Él tenia la autoridad para soltarlo.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A094E2-A6AE-7F82-879C-F412A8989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1920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63273-0E38-2BE8-DCD4-DA9465146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39FB7D-38AB-24F5-D993-5358AEA5D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2B4297-C766-0206-28D5-71B22E0AB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65873A6-BB3E-0DE4-6F98-B4584294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5CAD671-63D4-2DD6-14A3-9A28694E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Juan.19:10.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Pilato entonces le dijo*: ¿A mí no me hablas?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¿No sabes que tengo autoridad para soltarte,</a:t>
            </a:r>
            <a:r>
              <a:rPr lang="es-ES" b="1" dirty="0">
                <a:latin typeface="Maiandra GD" panose="020E0502030308020204" pitchFamily="34" charset="0"/>
              </a:rPr>
              <a:t> y que tengo autoridad para crucificarte?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Poncio Pilato desafía a Jesús preguntándole por qué no responde, afirmando su autoridad para liberarlo o crucificarlo.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tenía esa autoridad, y Él está claro que Jesús era inocente, era justo, no había nada malo en Él.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6C05AA-5C72-976B-DEE0-AAC08B88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7468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99684-E8B4-57F4-4521-F1195DE5E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2B42B2-D2F1-E19C-680C-0D5A7537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0135DF-08AC-DACD-3B43-952A4EE6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7BB8AE7-CA20-4327-67BD-F8A2C2F7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176C7A-3864-70D1-5AA8-1158B7FE9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¿Entonces porque no cumplió su papel y soltó a Jesús?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Fue cobarde y se lavó las manos, pensando que de esa manera estaba libre, pero no fue así.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Juan.19:12.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Como resultado de esto, Pilato procuraba soltarle,</a:t>
            </a:r>
            <a:r>
              <a:rPr lang="es-ES" b="1" dirty="0">
                <a:latin typeface="Maiandra GD" panose="020E0502030308020204" pitchFamily="34" charset="0"/>
              </a:rPr>
              <a:t> pero los judíos gritaron, diciendo: Si sueltas a éste, no eres amigo del César; todo el que se hace rey se opone al César.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7DB577-AD04-14A1-8CC1-8C9569F30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40342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31D6-5419-6DC2-78FB-39D040DDF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2F321-49AB-5061-63BC-B5EF2904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146CFD-BF8C-ABFF-1AAF-020CC420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598ADCC-320B-7FE7-C5E5-A677203F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C05D15-5854-238F-84CE-37B29ED3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judíos amenazan a Poncio Pilato, diciendo: "Si dejas libre a este, no eres amigo del César; todo el que se hace rey, se opone al César",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significa que el texto habla sobre el miedo a perder el poder político frente al Imperio Romano (César) y la presión para condenar a Jesús, a pesar de la inocencia que Pilato percibía en Él,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Obligándolo a ceder y entregarlo para la crucifixión, un claro ejemplo de cómo el poder terrenal y la popularidad pueden corromper la justicia.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36AF5B-6C4D-10D8-F3F0-88A5A4FE4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56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C5FF5-61E3-DE29-5EA8-33001E890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1CAB36-3D5D-9F05-EF38-2F663394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F8802A-1517-1D19-28CD-7AAFAD82C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6BE059-23E6-325F-2672-870FE8CB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3D6001-ED15-9630-741E-C2D94E2D9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no confesar a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Juan.12:42-43.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Sin embargo, muchos, aun de los gobernantes, creyeron en El,</a:t>
            </a:r>
            <a:r>
              <a:rPr lang="es-ES" b="1" dirty="0">
                <a:latin typeface="Maiandra GD" panose="020E0502030308020204" pitchFamily="34" charset="0"/>
              </a:rPr>
              <a:t> pero por causa de los fariseos no lo confesaban, para no ser expulsados de la sinagoga.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guías judíos que creían en Jesús, pero tenían miedo de declararlo públicamente por temor a ser expulsados de la sinagoga y perder su estatus social y económico, prefiriendo la aprobación humana (la gloria de los hombres) a la de Dios.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E08037-F141-E430-8CF6-38E072239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9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F7B2-32A2-8BE9-4FE6-78402C71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F7FF201-2AA1-B764-EDDE-62BE402F6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C57C14-43B4-7A68-DC60-2C25006A1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582DDCD-6CDB-C8DF-6AFA-6FEB133B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26B7C57-534F-B204-2D61-AA71F47C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 que les impedía confesar su fe plenamente.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V.43.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Porque amaban más el reconocimiento de los hombres</a:t>
            </a:r>
            <a:r>
              <a:rPr lang="es-ES" b="1" dirty="0">
                <a:latin typeface="Maiandra GD" panose="020E0502030308020204" pitchFamily="34" charset="0"/>
              </a:rPr>
              <a:t> que el reconocimiento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Juan critica a los guías porque temían más al hombre que a Dios reconocer su fe en Jesús les costaría prestigio e influencia.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 nunca seamos como Pilato, lavándonos las manos ante los pecados, y la reprensión que tenemos que hacer.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F2D534-D696-1B9D-CFD2-CD4058CBE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9900CC"/>
          </a:solidFill>
        </p:spPr>
      </p:pic>
    </p:spTree>
    <p:extLst>
      <p:ext uri="{BB962C8B-B14F-4D97-AF65-F5344CB8AC3E}">
        <p14:creationId xmlns:p14="http://schemas.microsoft.com/office/powerpoint/2010/main" val="10723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9B9FD-7097-58BC-A3B8-33029E444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DA3C763-C1E3-7372-C8CE-1136AFB4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CE8930-25F5-58D5-2E64-39A3A36E7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07FA4BB-C1D9-5F79-FCAE-DBC46D0F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46D582-6104-9CBA-8F64-096A8958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Hebreos.3:12-13.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Tened cuidado, hermanos,</a:t>
            </a:r>
            <a:r>
              <a:rPr lang="es-ES" b="1" dirty="0">
                <a:latin typeface="Maiandra GD" panose="020E0502030308020204" pitchFamily="34" charset="0"/>
              </a:rPr>
              <a:t> no sea que en alguno de vosotros haya un corazón malo de incredulidad, para apartarse del Dios vivo.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advertencia crucial para los cristianos debemos estar alerta para no desarrollar una actitud de duda y desconfianza hacia Dios, ya que esto puede llevarnos a alejarnos de Él y de Su verdad.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B0617E-D411-E7FE-C1C1-67E6C7A7A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6600CC"/>
          </a:solidFill>
        </p:spPr>
      </p:pic>
    </p:spTree>
    <p:extLst>
      <p:ext uri="{BB962C8B-B14F-4D97-AF65-F5344CB8AC3E}">
        <p14:creationId xmlns:p14="http://schemas.microsoft.com/office/powerpoint/2010/main" val="4182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A0501-8627-0FF2-481A-4E4BC133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98B7E9-5C4A-8C29-8C8F-2DB23BC09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FFF826-FD4C-338F-4062-BDAEBA2EA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1A5D46B-771A-2238-4DA9-9B2FDCD4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9420093-18EC-7003-ABB0-8156BB25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les sucedió a los israelitas en el desierto que, a pesar de las maravillas de Dios, no creyeron y no entraron en Su reposo.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llamado a la perseverancia, la fe y el apoyo mutuo para mantenernos firmes en Cristo, no endureciendo nuestros corazones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Antes exhortaos los unos a los otros cada día, mientras todavía se dice: Hoy;</a:t>
            </a:r>
            <a:r>
              <a:rPr lang="es-ES" b="1" dirty="0">
                <a:latin typeface="Maiandra GD" panose="020E0502030308020204" pitchFamily="34" charset="0"/>
              </a:rPr>
              <a:t> no sea que alguno de vosotros sea endurecido por el engaño del pecado.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6A55CD-8C7C-7585-253F-CC5BEFF68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CC00CC"/>
          </a:solidFill>
        </p:spPr>
      </p:pic>
    </p:spTree>
    <p:extLst>
      <p:ext uri="{BB962C8B-B14F-4D97-AF65-F5344CB8AC3E}">
        <p14:creationId xmlns:p14="http://schemas.microsoft.com/office/powerpoint/2010/main" val="19749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99E69-B4BF-2689-1CB0-8FD2BA6F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5D832D9-1E22-035E-D0F1-E618D55A0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9FA86C-34B2-1C13-E888-C3502CEA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2114D28-231F-9938-D640-0D1351CB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F91B4B-5D92-31B0-0F71-CC7444D7D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Entonces uno de los doce, llamado Judas Iscariote,</a:t>
            </a:r>
            <a:r>
              <a:rPr lang="es-ES" b="1" dirty="0">
                <a:latin typeface="Maiandra GD" panose="020E0502030308020204" pitchFamily="34" charset="0"/>
              </a:rPr>
              <a:t> fue a los principales sacerdotes,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dijo: ¿Qué estáis dispuestos a darme para que yo os lo entregue?</a:t>
            </a:r>
            <a:r>
              <a:rPr lang="es-ES" b="1" dirty="0">
                <a:latin typeface="Maiandra GD" panose="020E0502030308020204" pitchFamily="34" charset="0"/>
              </a:rPr>
              <a:t> Y ellos le pesaron treinta piezas de plata.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desde entonces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buscaba una oportunidad para entregarle.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Iscariote, después de acordar vender a Jesús por treinta piezas de plata.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2057B7-3F8B-A259-1B7E-28E493F7C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97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628B1-E33C-2835-0190-B75AA327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6A74182-5AE5-58F6-2D6E-BBD50CC3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CF5D3D-FE5F-6CB9-F894-D3F551A4E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1FFD7C8-31B4-80A4-171B-6001C7A9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1743BC6-D6BD-C2E0-2AA1-7984713C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cristianos debemos animarnos y advertirnos mutuamente cada día para no apartarnos de Dios por el engaño del pecado.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 trata solo de hablar, sino de darnos ánimo, corregirnos, advertir y edificar la fe del otro de forma continua, en la vida diaria, no solo en las reuniones de la iglesia local.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"Hoy" resalta la urgencia; el momento de actuar y no endurecer el corazón es ahora.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posponiendo la obediencia a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59A6A4-D6DD-497A-E379-D0FE0FB72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745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20B49-3A5F-0ABB-8350-04E98332E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08D7A4-4770-D533-43A2-BDB063DA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B26C73-5678-7228-D276-F941FB038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86A1AEC-531C-1AC6-A0EF-2D437BF4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EADEF3-0A11-E31F-DD5B-BCB555B4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lamentablemente muchos nos estamos lavando las manos, al ignorar este mandamiento de exhortarnos unos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como Él apóstol Pablo que corrigió al apóstol Pedro cuando este peco de frente.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Galatas.2:11-14.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cuando Pedro vino a Antioquía,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me opuse a él cara a cara, porque era de condenar.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003F62-4CDB-3568-910B-BA65DC55C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8553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C12B1-DA8F-ACDA-053B-C6B57468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91A287-F7A8-4E01-2F81-823CF9573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3B5CF6-D848-AB36-D64B-AC62826C5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56517D-B67C-65B0-A638-800398C8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3F7B605-3344-C7B1-00C5-675457817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Porque antes de venir algunos de parte de Jacobo, él comía con los gentiles, pero cuando vinieron, empezó a retraerse y apartarse,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temía a los de la circuncisión.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pecado arrastra a 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el resto de los judíos se le unió en su hipocresía,</a:t>
            </a:r>
            <a:r>
              <a:rPr lang="es-ES" b="1" dirty="0">
                <a:latin typeface="Maiandra GD" panose="020E0502030308020204" pitchFamily="34" charset="0"/>
              </a:rPr>
              <a:t> de tal manera que aun Bernabé fue arrastrado por la hipocresía de ellos.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V.14.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1B4492-54AA-BA38-2179-1228EDA7C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2604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C5A1-DCF4-E619-5F67-C40726C41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57DABBD-B627-A500-EB19-00399C7F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F610A0-2204-3BDF-22E4-301ED68FB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ADDD043-B796-0B7C-7039-9A523587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A426B1-46F7-A30C-0486-D63104990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cuando vi que no andaban con rectitud en cuanto a la verdad del evangelio,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dije a Pedro delante de todos:</a:t>
            </a:r>
            <a:r>
              <a:rPr lang="es-ES" b="1" dirty="0">
                <a:latin typeface="Maiandra GD" panose="020E0502030308020204" pitchFamily="34" charset="0"/>
              </a:rPr>
              <a:t> Si tú, siendo judío, vives como los gentiles y no como los judíos, ¿por qué obligas a los gentiles a vivir como judíos?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nuestra responsabilidad delante de Dios hermanos, no nos estemos lavando las manos.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seamos parciales ante los mandamientos de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F006B7-DC80-DC6A-D438-CF0562ED1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2913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7C0F-F0A0-B89C-F0E5-92900617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BD18589-15B0-A452-A645-561BCC6C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5268D3-E819-3753-6798-03EC0A44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A64A321-8ACB-DEB4-1A38-B03E7BD0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1F028A-1F7C-E7E6-333D-17010035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Timoteo.5:21.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 encargo solemnemente en la presencia de Dios y de Cristo Jesús y de sus ángeles escogidos, que conserves estos principios sin prejuicios,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no haciendo nada con espíritu de parcialidad.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Timoteo debe actuar con total imparcialidad y justicia en la iglesia, sin favoritismos ni prejuicios, especialmente al tratar con los ancianos,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guías y debe basar sus decisiones en hechos y pruebas.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716AFA-BA62-4D87-9F1C-90ADAAA74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CC66FF"/>
          </a:solidFill>
        </p:spPr>
      </p:pic>
    </p:spTree>
    <p:extLst>
      <p:ext uri="{BB962C8B-B14F-4D97-AF65-F5344CB8AC3E}">
        <p14:creationId xmlns:p14="http://schemas.microsoft.com/office/powerpoint/2010/main" val="17812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0041A-8150-D45C-444F-44D836B7D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177B19-4218-6FA7-4614-264737566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77AF5F-30AC-4747-3317-832269225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C32AB91-C021-A24E-3F31-4F4A69D4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8529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PILATO CEDE POR TEMOR POLITICO Y SE LAVA LAS MANOS. MATEO.27:24.</a:t>
            </a:r>
            <a:endParaRPr lang="es-NI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8C17FCA-30B3-6B6D-6DCD-4CF4AA895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en favoritismos, ante el testimonio de Dios,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orden solemne para ser justo, no parcial, y considerar cuidadosamente las acusaciones.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apresurarse a nombrar o condenar, siendo responsable de nuestras decisiones.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¿Nos estamos lavando las manos como Pilato?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ayude siempre a tener siempre la determinación de enfrentar los problemas.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A522C4-6F35-FE18-99A4-4C18BC439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381"/>
            <a:ext cx="3647767" cy="5641619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24662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87E51-3E39-B2DD-5681-7B403C1DA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3C0A5EA-1764-6AAD-9EF7-11FF8B80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C8F962-32F5-9677-3E0E-059BA2C65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86B1178-89D1-83D7-6E2B-33052AB5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3BB720-F03E-0BDF-E426-FD5AF8FEB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Pedro estaba sentado fuera en el patio,</a:t>
            </a:r>
            <a:r>
              <a:rPr lang="es-ES" b="1" dirty="0">
                <a:latin typeface="Maiandra GD" panose="020E0502030308020204" pitchFamily="34" charset="0"/>
              </a:rPr>
              <a:t> y una sirvienta se le acercó y dijo: Tú también estabas con Jesús el galileo.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V.70.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Pero él lo negó delante de todos ellos,</a:t>
            </a:r>
            <a:r>
              <a:rPr lang="es-ES" b="1" dirty="0">
                <a:latin typeface="Maiandra GD" panose="020E0502030308020204" pitchFamily="34" charset="0"/>
              </a:rPr>
              <a:t> diciendo: No sé de qué hablas.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V.71.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salió al portal, lo vio otra sirvienta y dijo* a los que estaban allí: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Este estaba con Jesús el nazareno.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516A9F-789F-C031-DF34-59C80C01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16D0-AD0A-3C43-C90A-C961A41B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0BC05E-FD86-838A-B37F-403CBDC0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314CC7-9BC0-7633-07A9-7DF0C00A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87DCB10-0EAB-E1D8-6C6E-2695B8F5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B58424-7B77-18CA-D503-7F137E888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V.72.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Y otra vez él lo negó con juramento:</a:t>
            </a:r>
            <a:r>
              <a:rPr lang="es-ES" b="1" dirty="0">
                <a:latin typeface="Maiandra GD" panose="020E0502030308020204" pitchFamily="34" charset="0"/>
              </a:rPr>
              <a:t> ¡Yo no conozco a ese hombre!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V.73.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un poco después se acercaron los que estaban allí y dijeron a Pedro: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Seguro que tú también eres uno de ellos,</a:t>
            </a:r>
            <a:r>
              <a:rPr lang="es-ES" b="1" dirty="0">
                <a:latin typeface="Maiandra GD" panose="020E0502030308020204" pitchFamily="34" charset="0"/>
              </a:rPr>
              <a:t> porque aún tu manera de hablar te descubre.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V.74.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Entonces él comenzó a maldecir y a jurar:</a:t>
            </a:r>
            <a:r>
              <a:rPr lang="es-ES" b="1" dirty="0">
                <a:latin typeface="Maiandra GD" panose="020E0502030308020204" pitchFamily="34" charset="0"/>
              </a:rPr>
              <a:t> ¡Yo no conozco a ese hombre! Y al instante un gallo cantó.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2ECD41-8645-CE97-A636-88DA65C22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BA1A4-F4FB-DDAC-2D3B-EE8153AA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1FC460-F940-3625-FAAF-2042DF52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C8A703-E362-ED45-EA19-45CBD243D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D87E68-0836-8179-7E7D-861531A7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EF7BE66-11B2-58ED-BF89-9CAAED09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V.75.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Pedro se acordó de lo que Jesús había dicho: Antes que el gallo cante, me negarás tres veces.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CC"/>
                </a:highlight>
                <a:latin typeface="Maiandra GD" panose="020E0502030308020204" pitchFamily="34" charset="0"/>
              </a:rPr>
              <a:t>Y saliendo fuera, lloró amargamente.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narra la negación de Pedro a Jesús, mostrando su miedo y debilidad humana al negarlo tres veces frente a acusaciones.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 pesar de su promesa de lealtad, resultando en un llanto amargo de arrepentimiento al oír el gallo.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E2DA25-B30E-1B3F-C76E-0BE6FCD88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4BF6D-8EE2-C5CC-C44B-46D3BEC6F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C5F26D-60BC-400B-9C13-32BB488D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C38530-23C0-3E07-C222-03C3D49F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5F15DB7-F533-926A-0F27-A7C4D6D3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2AB933D-D3C3-B391-5D54-E8C956B9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Un evento que subraya la gracia de Dios para perdonar y restaurar a quienes fallan, invitándonos a la reflexión sobre nuestra propia fidelidad a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arrepentimiento fue según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II Corintios.7:10.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Porque la tristeza que es conforme a la voluntad de Dios produce un arrepentimiento que conduce a la salvación,</a:t>
            </a:r>
            <a:r>
              <a:rPr lang="es-ES" b="1" dirty="0">
                <a:latin typeface="Maiandra GD" panose="020E0502030308020204" pitchFamily="34" charset="0"/>
              </a:rPr>
              <a:t> sin dejar pesar; pero la tristeza del mundo produce muerte.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77BDC9-C72C-2617-B00E-5AA6DCFF9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4E569-1B92-882C-3E28-2A65D5B50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7584F5A-506A-084D-4D96-C98E5DE3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09C2A5-B92B-B9A5-0BFA-986DFF3F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ED9EAEB-4411-5B6E-490A-4335FD11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9833BA-0522-FF20-7EDF-49B9BED0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Comenzó a buscar activamente una oportunidad favorable y el momento oportuno para llevar a cabo su traición.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 fue ese amigo que traiciono.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Salmos.41:9.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Aun mi íntimo amigo en quien yo confiaba,</a:t>
            </a:r>
            <a:r>
              <a:rPr lang="es-ES" b="1" dirty="0">
                <a:latin typeface="Maiandra GD" panose="020E0502030308020204" pitchFamily="34" charset="0"/>
              </a:rPr>
              <a:t> el que de mi pan comía, contra mí ha levantado su calcañar.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es un texto profético, apuntando a la traición que recibiría Jesús.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A631E5-51BE-351E-5D3B-B6FB02AB9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29833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0BB45-4036-6973-FECD-6099002A7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3EDE4-E638-7EDD-F664-DDC2A312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4883FE-1C6F-2D8B-F5AA-D527849D8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BFE57B5-4415-A8B6-3AA9-2DFCAFD7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58F868-D711-8A48-F986-B9C49B22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Pedro, aunque peco, pero no se rindió, se arrepintió y siguió adelante.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nosotros hermanos si pecados no es el final, podemos arrepentirnos y seguir adelante.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Juan.1:9.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 confesamos nuestros pecados, Él es fiel y justo para perdonarnos</a:t>
            </a:r>
            <a:r>
              <a:rPr lang="es-ES" b="1" dirty="0">
                <a:latin typeface="Maiandra GD" panose="020E0502030308020204" pitchFamily="34" charset="0"/>
              </a:rPr>
              <a:t> los pecados y para limpiarnos de toda maldad.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 reconocemos y admitimos nuestros pecados ante Dios (confesamos), Él.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B07CCB-DF79-F98A-A2B9-5CBC11A4A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2467D-05ED-48D6-20C7-56FC1D476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0F0CE7D-9040-A41B-4427-6413613C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1E3B17-A7AF-411D-5A8F-E603B838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710993D-8D97-70FE-F89C-0C90FC63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482B3F2-CE95-43F1-8B05-668966F8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Siendo fiel y justo, nos perdonará y nos limpiará de toda maldad, restaurando nuestra relación y purificándonos espiritualmente,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Ofreciendo un camino de gracia, perdón y renovación continua para los cristianos.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Juan.2:1.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Hijitos míos, os escribo estas cosas para que no pequéis.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si alguno peca, Abogado tenemos para con el Padre, a Jesucristo el justo.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E30C05-36BF-BCE8-5B58-C398D875F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450B-EAF7-60A1-2AAC-4B156F2A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3E53DD1-04F6-C741-56C7-AA033A92F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85FAF78-7852-C973-5628-7F37C19E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787E8DC-D2DA-B547-D59A-C17B224D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139931-3D35-C68F-581E-488DEED3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Aunque el objetivo es no pecar, si un cristiano falla, al pecar, tenemos a Jesucristo Él Justo como abogado defensor (intercesor) ante Dios Padre,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Quien intercede por el perdón y restaura la comunión, ya que la sangre de Jesús ya pagó por nuestros pecados.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Restaurando así nuestra relación con Dios si confesamos y volvemos a Él, no buscando escondernos, o apartarnos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Pedro volvió y fue fiel.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DF4029-3987-4F55-9785-0871BB30B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DFBCC-9269-CE86-C661-A0883DE5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E5E36A-0777-FD63-369B-F7038EDE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A59CB1-7446-D496-FCEB-235EB961D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4272515-3CD1-4212-47D9-81D8691D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BC3C23-C550-A7B7-7636-347F1E13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Lucas.22:31-32.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Simón, Simón, mira que Satanás os ha reclamado</a:t>
            </a:r>
            <a:r>
              <a:rPr lang="es-ES" b="1" dirty="0">
                <a:latin typeface="Maiandra GD" panose="020E0502030308020204" pitchFamily="34" charset="0"/>
              </a:rPr>
              <a:t> para zarandearos como a trigo;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Satanás pidió permiso a Dios para "zarandear" (tentar y probar) a Pedro y a los demás apóstoles como el trigo es sacudido para separar el grano de la paja.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Buscando debilitar su fe, pero Jesús oró por Pedro para que su fe no faltara y, tras su caída.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F85CE9-A2DD-76A0-8634-6D2BCF3E9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F39DA-B390-07CF-CA0A-E95EE7C7F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D1A2F66-A136-1952-E9A8-D575640B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1CA0907-D2DA-E593-F8D7-4B5F56C00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A367D26-28F3-28E9-E527-D61892F4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172C05-9F7E-DBC7-FED6-F4A202947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Fuera restaurado para fortalecer a sus hermanos, mostrando que las pruebas, aunque difíciles, son permitidas por Dios y Jesús intercede por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V.32.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yo he rogado por ti para que tu fe no falle;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tú, una vez que hayas regresado, fortalece a tus hermanos.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a pesar de que sabía que Pedro lo negaría, y una vez que Pedro se arrepintiera y regresara (tras su caída)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5AD5EB-798E-76C3-8A2A-EA18F0F30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DA85-CF04-1CEB-42C1-F19CD02C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68942B0-D642-83FA-951E-8D734D29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350982-7C31-4815-7CA3-A381F8D99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CF8E59E-18F3-6322-92ED-296BACC1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47A13C2-7769-1BDD-4529-87625A75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Debía usar esa experiencia para fortalecer a los demás discípulos.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convirtiendo su debilidad en una herramienta de edificación espiritual para los hermanos.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mensaje sobre la intercesión de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fragilidad humana, el arrepentimiento y el uso del dolor para servir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Él ahora nos anima en su carta.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Pedro.1:13.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77CB4B-6D96-265E-6143-14C4952A9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34133-13DF-593F-8738-89B7D0BE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5976F0E-3A8C-E575-4C09-32D5B52D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6903EB-4C3B-208B-C91C-6279F06EE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4D0B01A-AFDF-3323-9DA5-1AD4BD44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78D2E08-D1D9-8E71-A3D3-85120182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 tanto, ceñid vuestro entendimiento para la acción; sed sobrios en espíritu,</a:t>
            </a:r>
            <a:r>
              <a:rPr lang="es-ES" b="1" dirty="0">
                <a:latin typeface="Maiandra GD" panose="020E0502030308020204" pitchFamily="34" charset="0"/>
              </a:rPr>
              <a:t> poned vuestra esperanza completamente en la gracia que se os traerá en la revelación de Jesucristo.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exhortación a los cristianos a estar mentalmente alerta y disciplinados, poniendo toda su esperanza en la gracia futura que recibirán con la revelación de Jesucristo.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Viviendo una vida santa y apartada de los deseos mundanos.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285C40-69C8-687F-A6A3-71AD9A6E6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8E88E-843D-3B25-5CC6-05EC1A4A4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5F2456-9CE5-9ACB-9073-C8416276A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3D6A8-FC21-15E1-5648-630FDBA81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80F1D39-AB46-AFD5-9174-E02EF7E2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AF8FB43-8FFE-B8A5-EADD-2EA00FB0B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II Pedro.3:1.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Amados, esta es ya la segunda carta que os escribo, en las cuales,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como recordatorio, despierto en vosotros vuestro sincero entendimiento,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Pedro está escribiendo una segunda carta para exhortar y recordar a los cristianos las enseñanzas de los profetas y apóstoles sobre el pronto regreso de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Animándolos a tener un entendimiento claro, sincero y piadoso.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7A5687-B689-8BE4-D8A7-029DF3773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63F8-A0C9-B4D6-6863-8469217FD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53AA8E-8F0A-C301-2B37-888DDEAD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B2CE1C-E388-F559-78BC-29A76D6A4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865F505-6733-C864-09F8-125CAA95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070968C-08F2-AAAA-EF13-BD485FFF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Preparándose para los últimos días y advirtiendo contra los falsos maestros que niegan la venida del Señor, instándoles a crecer en la gracia y el conocimiento de Jesucristo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limpio, eilikrines Strong #1506: Literalmente, «probado por la luz del sol». La idea es la de juzgar las cosas colocándolas bajo la luz solar, a fin de descubrir cualquier falla. La palabra se aplicaba a metales con aleaciones y líquidos no adulterados con substancias extrañas.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ADF670-7FD6-70F7-C16A-F974ED444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5478-01BD-8043-E5EB-F66A25A0D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1BA65A1-E085-D5A6-F0BC-28FAD161E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4A4E1B-6E09-D3B2-E531-C3D380D9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4D0765C-DA5D-9998-C282-7E44686E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93B2492-9290-DB54-2868-0076932E6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 el NT se la usa en un sentido ético y moral; libre de falsedad, puro y sin motivos escondidos.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II Pedro.5:12.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conducto de Silvano, nuestro fiel hermano (porque así lo considero), os he escrito brevemente, exhortando y testificando que esta es la verdadera gracia de Dios.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Estad firmes en ella.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Pedro, a través de su fiel colaborador Silvano (Silas), está enviando un mensaje crucial: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2BF3A6-04AF-76AB-BBED-D8E47BE1A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3C2D-2E57-66C1-4D02-AD49510E8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3483A68-3CE3-318D-C39D-69D955AC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56882A-B1AF-E3ED-9B39-6D20C78E2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03E910C-FDF4-0557-BA91-24A9263C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1AC5B5-5C6B-AEC9-A6E9-96DFCADD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/>
          </a:bodyPr>
          <a:lstStyle/>
          <a:p>
            <a:r>
              <a:rPr lang="pt-BR" b="1" dirty="0">
                <a:latin typeface="Maiandra GD" panose="020E0502030308020204" pitchFamily="34" charset="0"/>
              </a:rPr>
              <a:t>Judas era amigo de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Juan.15:13-14.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Nadie tiene un amor mayor que éste:</a:t>
            </a:r>
            <a:r>
              <a:rPr lang="es-ES" b="1" dirty="0">
                <a:latin typeface="Maiandra GD" panose="020E0502030308020204" pitchFamily="34" charset="0"/>
              </a:rPr>
              <a:t> que uno dé su vida por sus amigos.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mayor acto de amor es el sacrificio personal, hasta dar la propia vida por los amigos, un principio que Jesús ejemplificó al entregar su vida por la humanidad, y que invita a sus seguidores a un amor profundo.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0B49B8-6202-9AC5-91F0-5AF283471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602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171B0-D961-AD3A-6A1C-5D8CECD3A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9AE9324-6798-CF1F-19B7-CB0A65C7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ACF8DB7-D488-A0EC-88F8-3E36DBC6D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D33E6B9-C047-8B01-4861-0EFE8493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8FAB886-10E4-6555-165F-0A04677D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Esta carta es un testimonio de la verdadera y generosa gracia de Dios, y los cristianos debemos mantenernos firmes en ella a pesar de las pruebas y sufrimientos, encontrando fortaleza y aliento en ese amor inmerecido para perseverar en su fe.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una exhortación final a la perseverancia en la fe, recordándoles que sus dificultades son parte del plan divino y que la gracia de Dios es su fundamento.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Imitemos al apóstol Pedro que regreso para ser fiel y terminar su carrera que tenía por delante.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D1EEDC-7338-4868-A91A-CC2DE6C50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FA6FC-5D2A-3D8E-60C2-73B7AD3C8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EEFD8F-D5CA-30AE-755A-FE076035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E960D-6C55-B822-E4F4-5814453DF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6A42D7B-3A1B-C37E-FEF9-419CAB7D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606090B-71DB-4AAF-BA1A-FFE23AEA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Hebreos.12:1-2.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puesto que tenemos en derredor nuestro tan gran nube de testigos, despojémonos también de todo peso y del pecado que tan fácilmente nos envuelve,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corramos con paciencia la carrera que tenemos por delante,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cristianos, estamos en una carrera de fe rodeados por una "nube de testigos“(creyentes del Antiguo Testamento que perseveraron) que nos animan.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372BA1-5A13-61D7-823B-547174C63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490CC-F483-94D5-A3D4-4355B245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5D006C-9B94-2CF0-878A-5623F41D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3C7307-67B5-CD6C-872C-CF50C8A1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4B1EEE-29FF-E844-122A-1B3D3947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6538DC-C31B-3F6E-D9B4-792CF713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debemos despojarnos de todo peso y pecado que nos frena para correr con perseverancia la carrera que Dios nos ha puesto, mirando siempre a Jesús como el ejemplo perfecto.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lo podemos lograr no quitando los ojos de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puestos los ojos en Jesús,</a:t>
            </a:r>
            <a:r>
              <a:rPr lang="es-ES" b="1" dirty="0">
                <a:latin typeface="Maiandra GD" panose="020E0502030308020204" pitchFamily="34" charset="0"/>
              </a:rPr>
              <a:t> el autor y consumador de la fe, quien por el gozo puesto delante de El soportó la cruz, menospreciando la vergüenza, y se ha sentado a la diestra del trono de Dios.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14A27D-D870-3810-BF10-6F6D1A133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53B47-C29F-C2C9-5B7E-B600538F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739E8D-000F-0895-37E2-4199EC11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089E0F-2503-569B-A217-48E4409EE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443FE10-F53C-B2B0-E960-46CF8688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9CE4294-5241-216E-F228-875F3550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Debemos mirar fijamente a Jesús como el ejemplo supremo de fe y perseverancia, el que inició y completó nuestra salvación, soportando el sufrimiento y la vergüenza de la cruz por la alegría que le esperaba, sentándose ahora a la diestra de Dios para inspirarnos a correr nuestra propia "carrera" de fe con paciencia y sin rendirnos.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llamado a enfocarnos en Él, Él Autor y Consumador de la fe, para superar las dificultades.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CF34C7-4E74-FEDF-2D2F-EF36CC5A5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3AC6-D1D4-9A7F-25B1-3965FCD1B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49230F1-B7EF-F879-BA5C-B0FB8DA8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91C4DD-68B6-FB76-EB62-A4B90F32D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5FCF283-9273-4088-E6C3-93D6FE96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8F7F028-0608-414A-CB9E-4242D61F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Dejar el pecado y seguir adelante en nuestra vida cristiana.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lo hizo Esteban.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Hechos.7:55-56.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Pero Esteban, lleno del Espíritu Santo, fijos los ojos en el cielo,</a:t>
            </a:r>
            <a:r>
              <a:rPr lang="es-ES" b="1" dirty="0">
                <a:latin typeface="Maiandra GD" panose="020E0502030308020204" pitchFamily="34" charset="0"/>
              </a:rPr>
              <a:t> vio la gloria de Dios y a Jesús de pie a la diestra de Dios;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Esteban tuvo una visión divina en el momento de su martirio, confirmando la presencia exaltada de Jesús en el cielo.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78899B-26F8-1386-1A32-DEC3A184B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481E-F217-69D3-AD4C-8E2CED926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489AAE-3CDB-8D9C-AC21-4EE4209AA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5F3ACD-D259-528A-4979-FAF9579C4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B8C19F6-7781-2DBC-65AB-CEA8DD52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F1BBA3-50A6-8342-6B42-ACAB5EC92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Justo antes de ser apedreado, lo que demuestra su fe inquebrantable y la exaltación de Jesús más allá de la tierra.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V.56.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dijo: He aquí, veo los cielos abiertos,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al Hijo del Hombre de pie a la diestra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era apedreado, Esteban tuvo una visión divina de los cielos abiertos y vio a Jesús (Él Hijo del Hombre) de pie a la derecha de Dios.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61E81D-15E9-151B-916E-C601D19F3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EBF0-6CD1-E247-C7B8-C7A867B54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C474067-8399-C74F-58EE-52F8A513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57D4CA6-D6AC-4FB7-EBAF-33826698B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C707D89-817B-4239-0B52-812C5937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0190C5-7D00-7A80-754F-4F6956BA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 cual simboliza su exaltación, su rol como intercesor y su preparación para recibir a Esteban, mostrando solidaridad y la esperanza de la resurrección para los cristianos, a pesar del martirio.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Esteban su mirada estaba en Jesús exaltado en la gloria con su Padre eso le permitió terminar su carrera.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también lo hizo Moisés.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Hebreos.11:27.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CC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0C8D17-278A-9890-DA8F-6111D53F3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51CF0-FE36-CD54-810C-11458757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9133C1-7FFA-079D-6C28-947537F5B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F7C68B-C8D0-8EAC-A1CE-28A95DE44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987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19E0DEF-9A48-B15D-6F46-CB5DA9CC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362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PEDRO NIEGA POR MIEDO, PERO SE RESTAURA POR ARREPENTIMIENTO. MATEO.26:69-75.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627C0FA-6654-69ED-1095-1FA4128D9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198126"/>
            <a:ext cx="5496233" cy="564161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la fe salió de Egipto sin temer la ira del rey,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porque se mantuvo firme como viendo al Invisible.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mirada puesta en Dios, Él invisible le dio fortaleza para enfrentar al rey y guiar a Israel hacia la libertad,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Viendo a Dios como una realidad presente y poderosa.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ejemplo de fe en la antigüedad que inspira a creer y ver a Dios incluso cuando no es visible físicamente.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ACEABA-D81E-0012-DD61-9F4DF4797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79871"/>
            <a:ext cx="3647766" cy="57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5266E-16D8-D154-45EA-E650E79D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037CE1-106F-D81D-B3C9-3B498FB2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9F9795-2E1A-1929-FD31-889B34C4B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701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79598E2-FBD5-4D30-E35A-5CF33529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9997D2-C990-CCB7-7B95-64FDCD10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365273"/>
            <a:ext cx="5496233" cy="547447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Hemos visto tres personajes que jugaron un papel importante en el plan de Dios, pero que lamentablemente dos de ellos, son ejemplos para desecharlos y no imitarlo.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tres tienen algo en común, los tres traicionaron al Mesías.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Judas, Pilatos y Pedro revelan sus roles clave en la condena y traición de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Contrastando la cobardía de Pilato al ceder a la presión popular.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3A4148-0D92-3DFC-F3C3-1BD3CC4C8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7019"/>
            <a:ext cx="3647766" cy="5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0F76-2B4D-3916-7CFB-2EA433BFF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539829-9FC2-A5F5-317D-C878A4F3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5E36E2-3705-E3D4-A111-E3008E1AC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701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207584C-A73A-2840-D3E7-7BA2B5C1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39198BF-1306-26A6-5BD1-DF1DC232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365273"/>
            <a:ext cx="5496233" cy="547447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arrepentimiento trágico de Judas que se suicidó tras traicionar a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la negación de Pedro seguida de un profundo arrepentimiento y restauración.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Mostrando diferentes respuestas humanas al fracaso y la culpa frente a la figura de Jesús en sus últimas horas.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Judas: Traiciona por avaricia y se destruye por remordimiento.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Pilato: Cede por temor político.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0C7C52-2BC9-B488-2F0A-9213180F6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7019"/>
            <a:ext cx="3647766" cy="5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02DF-36EB-263C-2339-A808424BA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125F3C-FFAE-D768-C7E6-28AE4B7C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8F4F78-8627-95E7-0916-224C60CE0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BFE951-F67A-BFA7-B4D0-805180D8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A82DE4-CE77-5F68-0EB3-59338BE8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Desinteresado y dispuesto a sacrificarlo todo por los demás, siguiendo su ejemplo de amor ágape.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versículo resalta el amor sacrificial como la máxima expresión de lealtad y compromiso, más allá del amor humano condicional.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Vosotros sois mis amigos</a:t>
            </a:r>
            <a:r>
              <a:rPr lang="es-ES" b="1" dirty="0">
                <a:latin typeface="Maiandra GD" panose="020E0502030308020204" pitchFamily="34" charset="0"/>
              </a:rPr>
              <a:t> si hacéis lo que yo os mando.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llama "amigos" a sus seguidores, no por ser iguales,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E5E9E5-89DE-85BB-970E-AF33AC077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CC00FF"/>
          </a:solidFill>
        </p:spPr>
      </p:pic>
    </p:spTree>
    <p:extLst>
      <p:ext uri="{BB962C8B-B14F-4D97-AF65-F5344CB8AC3E}">
        <p14:creationId xmlns:p14="http://schemas.microsoft.com/office/powerpoint/2010/main" val="16476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641FC-7903-D7CA-234B-7219DBAD7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1B1A19-E97B-462F-CEB1-AFA005FF5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BBED4E-5A9A-8570-3DDF-C78369E60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701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D94A249-A753-5A1A-5B9A-0BB1B4A0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7018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A38F5DA-07D1-D838-2B50-FAEF2CA4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365273"/>
            <a:ext cx="5496233" cy="5474472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Pedro: Niega por miedo, pero se restaura por arrepentimiento.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tres representan diferentes respuestas humanas ante Jesús: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autoridad que falla.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amigo que traiciona.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Él seguidor que flaquea.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regresa, mostrando la complejidad de la fe y la responsabilidad.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Imitemos los ejemplos buenos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91C122-5D1F-2122-F1BE-434467AE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7019"/>
            <a:ext cx="3647766" cy="5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61A9F-27E2-93B6-099C-8D582E7B0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F7ECBCD-EC30-210B-6B54-F66FE0CA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B02A9A4-F3E6-8A28-0EAC-90CA1EE04319}"/>
              </a:ext>
            </a:extLst>
          </p:cNvPr>
          <p:cNvSpPr/>
          <p:nvPr/>
        </p:nvSpPr>
        <p:spPr>
          <a:xfrm>
            <a:off x="0" y="5879690"/>
            <a:ext cx="9144000" cy="96005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A627796-21B1-A286-710B-E9CDD0F6F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24980-454A-D3F8-E66B-6AF464EF4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32204F-69C1-FD66-4222-D42DE4B1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E123DB1-0FF2-A325-0DC1-588EE4204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E8462D5-ABBC-6149-0088-CE3CE78D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FA3D75-B9C0-C277-146C-B98471B1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Sino porque les ha revelado los secretos del Padre y les pide que demuestren esa amistad obedeciendo sus mandamientos, lo cual culmina en el amor máximo de dar 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Él hizo por ellos, invitándolos a una relación de intimidad y obediencia voluntaria, no forzada, sino por amor.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Todos nosotros somos amigos de Jesús, que gran bendición, no la despreciemos como lo hizo Judas.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778798-109D-E67C-43CB-D9B2D6C6F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66FFCC"/>
          </a:solidFill>
        </p:spPr>
      </p:pic>
    </p:spTree>
    <p:extLst>
      <p:ext uri="{BB962C8B-B14F-4D97-AF65-F5344CB8AC3E}">
        <p14:creationId xmlns:p14="http://schemas.microsoft.com/office/powerpoint/2010/main" val="7096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2DA82-041F-3845-C7C7-99312BBE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46EB0F-9FEC-731C-BBB9-0E8D1F7D3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9144000" cy="6857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77B1B4-9FDF-4E1E-1EE9-027570FEC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51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B2CB422-5380-557B-B365-D7CB8E30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6919"/>
          </a:xfrm>
        </p:spPr>
        <p:txBody>
          <a:bodyPr>
            <a:noAutofit/>
          </a:bodyPr>
          <a:lstStyle/>
          <a:p>
            <a:pPr algn="ctr"/>
            <a:r>
              <a:rPr lang="es-NI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JUDAS ÈL AMIGO QUE TRAICIONA. MATEO.26:14-16.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BE219E-7D88-4ABE-ECF1-B215A23B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767" y="1455174"/>
            <a:ext cx="5496233" cy="5384571"/>
          </a:xfrm>
        </p:spPr>
        <p:txBody>
          <a:bodyPr>
            <a:normAutofit fontScale="92500"/>
          </a:bodyPr>
          <a:lstStyle/>
          <a:p>
            <a:r>
              <a:rPr lang="es-NI" b="1" dirty="0">
                <a:latin typeface="Maiandra GD" panose="020E0502030308020204" pitchFamily="34" charset="0"/>
              </a:rPr>
              <a:t>Judas comió con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Mateo.26:20-21.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atardecer, estaba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sentado a la mesa con los doce discípulos.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mientras comían,</a:t>
            </a:r>
            <a:r>
              <a:rPr lang="es-ES" b="1" dirty="0">
                <a:latin typeface="Maiandra GD" panose="020E0502030308020204" pitchFamily="34" charset="0"/>
              </a:rPr>
              <a:t> dijo: En verdad os digo que uno de vosotros me entregará.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estamos haciendo como Judas traicionando a Jesús?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Al rechazar su Palabra, le estamos rechazando y traicionando.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CECE0A-5413-B715-90D8-888F6B357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29"/>
            <a:ext cx="3647767" cy="5366316"/>
          </a:xfrm>
          <a:prstGeom prst="rect">
            <a:avLst/>
          </a:prstGeom>
          <a:solidFill>
            <a:srgbClr val="CC00CC"/>
          </a:solidFill>
        </p:spPr>
      </p:pic>
    </p:spTree>
    <p:extLst>
      <p:ext uri="{BB962C8B-B14F-4D97-AF65-F5344CB8AC3E}">
        <p14:creationId xmlns:p14="http://schemas.microsoft.com/office/powerpoint/2010/main" val="17865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</TotalTime>
  <Words>6056</Words>
  <Application>Microsoft Office PowerPoint</Application>
  <PresentationFormat>Presentación en pantalla (4:3)</PresentationFormat>
  <Paragraphs>363</Paragraphs>
  <Slides>71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Maiandra GD</vt:lpstr>
      <vt:lpstr>Tema de Office</vt:lpstr>
      <vt:lpstr>COMO JUDAS, PILATO O PEDRO.</vt:lpstr>
      <vt:lpstr>INTRODUCCIÒN:</vt:lpstr>
      <vt:lpstr>INTRODUCCIÒN: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JUDAS ÈL AMIGO QUE TRAICIONA. MATEO.26:14-16.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PILATO CEDE POR TEMOR POLITICO Y SE LAVA LAS MANOS. MATEO.27:24.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PEDRO NIEGA POR MIEDO, PERO SE RESTAURA POR ARREPENTIMIENTO. MATEO.26:69-75.</vt:lpstr>
      <vt:lpstr>CONCLUSIÒN: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7</cp:revision>
  <dcterms:created xsi:type="dcterms:W3CDTF">2025-12-17T17:22:45Z</dcterms:created>
  <dcterms:modified xsi:type="dcterms:W3CDTF">2025-12-17T19:43:13Z</dcterms:modified>
</cp:coreProperties>
</file>