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84" r:id="rId4"/>
    <p:sldId id="271" r:id="rId5"/>
    <p:sldId id="296" r:id="rId6"/>
    <p:sldId id="276" r:id="rId7"/>
    <p:sldId id="265" r:id="rId8"/>
    <p:sldId id="274" r:id="rId9"/>
    <p:sldId id="286" r:id="rId10"/>
    <p:sldId id="287" r:id="rId11"/>
    <p:sldId id="289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CC6600"/>
    <a:srgbClr val="CC9900"/>
    <a:srgbClr val="FFFF89"/>
    <a:srgbClr val="FFF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6" autoAdjust="0"/>
    <p:restoredTop sz="94660"/>
  </p:normalViewPr>
  <p:slideViewPr>
    <p:cSldViewPr>
      <p:cViewPr varScale="1">
        <p:scale>
          <a:sx n="78" d="100"/>
          <a:sy n="78" d="100"/>
        </p:scale>
        <p:origin x="16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38C15C-C750-43EB-A54C-BBCE1FFC1ECA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13CB5959-080E-403F-8947-79FE753E2272}">
      <dgm:prSet custT="1"/>
      <dgm:spPr>
        <a:noFill/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PLAN DE DIOS DE SALVACION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800" b="1" i="0" u="none" strike="noStrike" cap="none" normalizeH="0" baseline="0" dirty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cs typeface="Arial" pitchFamily="34" charset="0"/>
          </a:endParaRPr>
        </a:p>
      </dgm:t>
    </dgm:pt>
    <dgm:pt modelId="{C19C6C00-664D-437E-B33D-E404B1294C4E}" type="parTrans" cxnId="{86BA8788-D76A-4310-B31A-37D80C449A25}">
      <dgm:prSet/>
      <dgm:spPr/>
      <dgm:t>
        <a:bodyPr/>
        <a:lstStyle/>
        <a:p>
          <a:endParaRPr lang="en-US"/>
        </a:p>
      </dgm:t>
    </dgm:pt>
    <dgm:pt modelId="{11F06BDA-792D-4C6C-9738-37D3BD3CC5F6}" type="sibTrans" cxnId="{86BA8788-D76A-4310-B31A-37D80C449A25}">
      <dgm:prSet/>
      <dgm:spPr/>
      <dgm:t>
        <a:bodyPr/>
        <a:lstStyle/>
        <a:p>
          <a:endParaRPr lang="en-US"/>
        </a:p>
      </dgm:t>
    </dgm:pt>
    <dgm:pt modelId="{468D3D11-3314-4B6C-B7F6-3AF5AE998464}">
      <dgm:prSet custT="1"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1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cap="none" normalizeH="0" baseline="0" dirty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OYE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ROM 10:17</a:t>
          </a:r>
        </a:p>
      </dgm:t>
    </dgm:pt>
    <dgm:pt modelId="{9D5763EB-556E-44C6-9DF7-42AE791B393A}" type="parTrans" cxnId="{1CED8053-1646-49AA-99F3-B7067B02BD71}">
      <dgm:prSet/>
      <dgm:spPr/>
      <dgm:t>
        <a:bodyPr/>
        <a:lstStyle/>
        <a:p>
          <a:endParaRPr lang="en-US" dirty="0"/>
        </a:p>
      </dgm:t>
    </dgm:pt>
    <dgm:pt modelId="{EF4B0B8A-7E5A-49C3-B5AF-1F10711E62CE}" type="sibTrans" cxnId="{1CED8053-1646-49AA-99F3-B7067B02BD71}">
      <dgm:prSet/>
      <dgm:spPr/>
      <dgm:t>
        <a:bodyPr/>
        <a:lstStyle/>
        <a:p>
          <a:endParaRPr lang="en-US"/>
        </a:p>
      </dgm:t>
    </dgm:pt>
    <dgm:pt modelId="{AC8DFB0C-B550-4ECA-99F9-21516D2BEC9C}">
      <dgm:prSet custT="1"/>
      <dgm:spPr>
        <a:solidFill>
          <a:schemeClr val="accent5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2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CREER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JN 3:16</a:t>
          </a:r>
        </a:p>
      </dgm:t>
    </dgm:pt>
    <dgm:pt modelId="{790FFAF4-35B1-4B61-9724-065A15763AE4}" type="parTrans" cxnId="{1903F34D-945B-4122-94EA-561FEFDD1967}">
      <dgm:prSet/>
      <dgm:spPr/>
      <dgm:t>
        <a:bodyPr/>
        <a:lstStyle/>
        <a:p>
          <a:endParaRPr lang="en-US" dirty="0"/>
        </a:p>
      </dgm:t>
    </dgm:pt>
    <dgm:pt modelId="{2318128F-D90B-44D7-B392-B1AF544E635F}" type="sibTrans" cxnId="{1903F34D-945B-4122-94EA-561FEFDD1967}">
      <dgm:prSet/>
      <dgm:spPr/>
      <dgm:t>
        <a:bodyPr/>
        <a:lstStyle/>
        <a:p>
          <a:endParaRPr lang="en-US"/>
        </a:p>
      </dgm:t>
    </dgm:pt>
    <dgm:pt modelId="{16E6E215-9DD5-4C75-97BF-D9A0FF1EDF19}">
      <dgm:prSet custT="1"/>
      <dgm:spPr>
        <a:solidFill>
          <a:srgbClr val="7DFF7D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3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ARREPIENTETE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       HCH 2:38</a:t>
          </a:r>
        </a:p>
      </dgm:t>
    </dgm:pt>
    <dgm:pt modelId="{05434417-383B-4D7E-818B-B93361B234D0}" type="parTrans" cxnId="{B517274F-62DD-471A-A0F3-D3DE9403DA17}">
      <dgm:prSet/>
      <dgm:spPr/>
      <dgm:t>
        <a:bodyPr/>
        <a:lstStyle/>
        <a:p>
          <a:endParaRPr lang="en-US" dirty="0"/>
        </a:p>
      </dgm:t>
    </dgm:pt>
    <dgm:pt modelId="{F355709C-26CA-47AF-B3B8-88036591C814}" type="sibTrans" cxnId="{B517274F-62DD-471A-A0F3-D3DE9403DA17}">
      <dgm:prSet/>
      <dgm:spPr/>
      <dgm:t>
        <a:bodyPr/>
        <a:lstStyle/>
        <a:p>
          <a:endParaRPr lang="en-US"/>
        </a:p>
      </dgm:t>
    </dgm:pt>
    <dgm:pt modelId="{121C1DF1-5885-4D81-B928-C44D918E3341}">
      <dgm:prSet custT="1"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4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CONFIESA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ROM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10:9-10</a:t>
          </a:r>
        </a:p>
      </dgm:t>
    </dgm:pt>
    <dgm:pt modelId="{694FC278-2633-4D96-B774-0AA0911B4EE5}" type="parTrans" cxnId="{4B95D2DE-FAA6-47D4-98D4-F00B32FACFBA}">
      <dgm:prSet/>
      <dgm:spPr/>
      <dgm:t>
        <a:bodyPr/>
        <a:lstStyle/>
        <a:p>
          <a:endParaRPr lang="en-US" dirty="0"/>
        </a:p>
      </dgm:t>
    </dgm:pt>
    <dgm:pt modelId="{751047E8-C543-49BC-A89A-25E7416881A7}" type="sibTrans" cxnId="{4B95D2DE-FAA6-47D4-98D4-F00B32FACFBA}">
      <dgm:prSet/>
      <dgm:spPr/>
      <dgm:t>
        <a:bodyPr/>
        <a:lstStyle/>
        <a:p>
          <a:endParaRPr lang="en-US"/>
        </a:p>
      </dgm:t>
    </dgm:pt>
    <dgm:pt modelId="{E0EC0391-75FD-40CE-B6D1-136F850CA9A3}">
      <dgm:prSet custT="1"/>
      <dgm:spPr>
        <a:solidFill>
          <a:srgbClr val="FF99FF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5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BAUTIZARTE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   MR 16:16</a:t>
          </a:r>
        </a:p>
      </dgm:t>
    </dgm:pt>
    <dgm:pt modelId="{1292C8CE-76CE-44DE-A930-EBB3241BC1C4}" type="parTrans" cxnId="{754E5467-E592-4D75-9141-7A03A29EFA48}">
      <dgm:prSet/>
      <dgm:spPr/>
      <dgm:t>
        <a:bodyPr/>
        <a:lstStyle/>
        <a:p>
          <a:endParaRPr lang="en-US" dirty="0"/>
        </a:p>
      </dgm:t>
    </dgm:pt>
    <dgm:pt modelId="{787AF091-F998-4D4A-87AD-AF50DB9F8CAE}" type="sibTrans" cxnId="{754E5467-E592-4D75-9141-7A03A29EFA48}">
      <dgm:prSet/>
      <dgm:spPr/>
      <dgm:t>
        <a:bodyPr/>
        <a:lstStyle/>
        <a:p>
          <a:endParaRPr lang="en-US"/>
        </a:p>
      </dgm:t>
    </dgm:pt>
    <dgm:pt modelId="{B68527E6-A93D-4D5C-B3C8-5930BF8C012F}">
      <dgm:prSet custT="1"/>
      <dgm:spPr>
        <a:solidFill>
          <a:srgbClr val="99CC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6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SE FIEL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REV 2:10</a:t>
          </a:r>
        </a:p>
      </dgm:t>
    </dgm:pt>
    <dgm:pt modelId="{559753D6-8EF8-49D3-A950-B3963D8A3B21}" type="parTrans" cxnId="{B2B13A38-6932-45B7-8191-5C8974C6BA1A}">
      <dgm:prSet/>
      <dgm:spPr/>
      <dgm:t>
        <a:bodyPr/>
        <a:lstStyle/>
        <a:p>
          <a:endParaRPr lang="en-US" dirty="0"/>
        </a:p>
      </dgm:t>
    </dgm:pt>
    <dgm:pt modelId="{252B6332-CC91-40BA-9197-3D2A1AAE17B4}" type="sibTrans" cxnId="{B2B13A38-6932-45B7-8191-5C8974C6BA1A}">
      <dgm:prSet/>
      <dgm:spPr/>
      <dgm:t>
        <a:bodyPr/>
        <a:lstStyle/>
        <a:p>
          <a:endParaRPr lang="en-US"/>
        </a:p>
      </dgm:t>
    </dgm:pt>
    <dgm:pt modelId="{AC7905FF-E513-4DA0-B155-A3E3AF3AEF51}" type="pres">
      <dgm:prSet presAssocID="{1338C15C-C750-43EB-A54C-BBCE1FFC1EC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A53C9DD-A719-4F75-B4B5-5660C736B2A1}" type="pres">
      <dgm:prSet presAssocID="{13CB5959-080E-403F-8947-79FE753E2272}" presName="centerShape" presStyleLbl="node0" presStyleIdx="0" presStyleCnt="1" custScaleX="167208"/>
      <dgm:spPr/>
    </dgm:pt>
    <dgm:pt modelId="{52E0BCB9-06C0-4D2A-924E-E5EFA711CFA9}" type="pres">
      <dgm:prSet presAssocID="{9D5763EB-556E-44C6-9DF7-42AE791B393A}" presName="Name9" presStyleLbl="parChTrans1D2" presStyleIdx="0" presStyleCnt="6"/>
      <dgm:spPr/>
    </dgm:pt>
    <dgm:pt modelId="{B0EDE95B-C470-4FD4-9170-104A60CC1744}" type="pres">
      <dgm:prSet presAssocID="{9D5763EB-556E-44C6-9DF7-42AE791B393A}" presName="connTx" presStyleLbl="parChTrans1D2" presStyleIdx="0" presStyleCnt="6"/>
      <dgm:spPr/>
    </dgm:pt>
    <dgm:pt modelId="{58548363-8911-439D-A073-7FD7D75B9E64}" type="pres">
      <dgm:prSet presAssocID="{468D3D11-3314-4B6C-B7F6-3AF5AE998464}" presName="node" presStyleLbl="node1" presStyleIdx="0" presStyleCnt="6" custScaleX="158121">
        <dgm:presLayoutVars>
          <dgm:bulletEnabled val="1"/>
        </dgm:presLayoutVars>
      </dgm:prSet>
      <dgm:spPr/>
    </dgm:pt>
    <dgm:pt modelId="{38C6E960-3F9D-4E5E-8FB9-74C1B773A4A6}" type="pres">
      <dgm:prSet presAssocID="{790FFAF4-35B1-4B61-9724-065A15763AE4}" presName="Name9" presStyleLbl="parChTrans1D2" presStyleIdx="1" presStyleCnt="6"/>
      <dgm:spPr/>
    </dgm:pt>
    <dgm:pt modelId="{A9B7E7B9-1DF6-473D-B5BA-BD56D313915E}" type="pres">
      <dgm:prSet presAssocID="{790FFAF4-35B1-4B61-9724-065A15763AE4}" presName="connTx" presStyleLbl="parChTrans1D2" presStyleIdx="1" presStyleCnt="6"/>
      <dgm:spPr/>
    </dgm:pt>
    <dgm:pt modelId="{C479F4E4-5078-4019-88C3-43B84558F03A}" type="pres">
      <dgm:prSet presAssocID="{AC8DFB0C-B550-4ECA-99F9-21516D2BEC9C}" presName="node" presStyleLbl="node1" presStyleIdx="1" presStyleCnt="6" custScaleX="165968" custRadScaleRad="119843" custRadScaleInc="15508">
        <dgm:presLayoutVars>
          <dgm:bulletEnabled val="1"/>
        </dgm:presLayoutVars>
      </dgm:prSet>
      <dgm:spPr/>
    </dgm:pt>
    <dgm:pt modelId="{DC9DD9C3-9FC1-43DF-91CE-FA0BA072883F}" type="pres">
      <dgm:prSet presAssocID="{05434417-383B-4D7E-818B-B93361B234D0}" presName="Name9" presStyleLbl="parChTrans1D2" presStyleIdx="2" presStyleCnt="6"/>
      <dgm:spPr/>
    </dgm:pt>
    <dgm:pt modelId="{C271D78A-A35C-4656-9969-C7E7911462FD}" type="pres">
      <dgm:prSet presAssocID="{05434417-383B-4D7E-818B-B93361B234D0}" presName="connTx" presStyleLbl="parChTrans1D2" presStyleIdx="2" presStyleCnt="6"/>
      <dgm:spPr/>
    </dgm:pt>
    <dgm:pt modelId="{66BD3490-9151-4AE6-8329-4D58E94EE80A}" type="pres">
      <dgm:prSet presAssocID="{16E6E215-9DD5-4C75-97BF-D9A0FF1EDF19}" presName="node" presStyleLbl="node1" presStyleIdx="2" presStyleCnt="6" custScaleX="216725" custRadScaleRad="126872" custRadScaleInc="-28147">
        <dgm:presLayoutVars>
          <dgm:bulletEnabled val="1"/>
        </dgm:presLayoutVars>
      </dgm:prSet>
      <dgm:spPr/>
    </dgm:pt>
    <dgm:pt modelId="{5C09258B-B87C-41B3-98B4-701DC72C0583}" type="pres">
      <dgm:prSet presAssocID="{694FC278-2633-4D96-B774-0AA0911B4EE5}" presName="Name9" presStyleLbl="parChTrans1D2" presStyleIdx="3" presStyleCnt="6"/>
      <dgm:spPr/>
    </dgm:pt>
    <dgm:pt modelId="{401348FA-44F0-4789-AE8E-8D148DC89867}" type="pres">
      <dgm:prSet presAssocID="{694FC278-2633-4D96-B774-0AA0911B4EE5}" presName="connTx" presStyleLbl="parChTrans1D2" presStyleIdx="3" presStyleCnt="6"/>
      <dgm:spPr/>
    </dgm:pt>
    <dgm:pt modelId="{959FA787-C164-43FA-B90B-C5B61C21AE8C}" type="pres">
      <dgm:prSet presAssocID="{121C1DF1-5885-4D81-B928-C44D918E3341}" presName="node" presStyleLbl="node1" presStyleIdx="3" presStyleCnt="6" custScaleX="147535">
        <dgm:presLayoutVars>
          <dgm:bulletEnabled val="1"/>
        </dgm:presLayoutVars>
      </dgm:prSet>
      <dgm:spPr/>
    </dgm:pt>
    <dgm:pt modelId="{7C4875D1-6205-4505-9068-CE1059DE3409}" type="pres">
      <dgm:prSet presAssocID="{1292C8CE-76CE-44DE-A930-EBB3241BC1C4}" presName="Name9" presStyleLbl="parChTrans1D2" presStyleIdx="4" presStyleCnt="6"/>
      <dgm:spPr/>
    </dgm:pt>
    <dgm:pt modelId="{992539C8-0711-4972-AB08-983B0984E5C6}" type="pres">
      <dgm:prSet presAssocID="{1292C8CE-76CE-44DE-A930-EBB3241BC1C4}" presName="connTx" presStyleLbl="parChTrans1D2" presStyleIdx="4" presStyleCnt="6"/>
      <dgm:spPr/>
    </dgm:pt>
    <dgm:pt modelId="{A08340BB-C5CC-4BDC-939B-BA0BA01B99D0}" type="pres">
      <dgm:prSet presAssocID="{E0EC0391-75FD-40CE-B6D1-136F850CA9A3}" presName="node" presStyleLbl="node1" presStyleIdx="4" presStyleCnt="6" custScaleX="187879" custRadScaleRad="117864" custRadScaleInc="22345">
        <dgm:presLayoutVars>
          <dgm:bulletEnabled val="1"/>
        </dgm:presLayoutVars>
      </dgm:prSet>
      <dgm:spPr/>
    </dgm:pt>
    <dgm:pt modelId="{14E50AA4-65E6-4DC1-85D5-C5A7B996AD4E}" type="pres">
      <dgm:prSet presAssocID="{559753D6-8EF8-49D3-A950-B3963D8A3B21}" presName="Name9" presStyleLbl="parChTrans1D2" presStyleIdx="5" presStyleCnt="6"/>
      <dgm:spPr/>
    </dgm:pt>
    <dgm:pt modelId="{F149137F-AAAB-4C5D-BE52-5DA9B5D097B9}" type="pres">
      <dgm:prSet presAssocID="{559753D6-8EF8-49D3-A950-B3963D8A3B21}" presName="connTx" presStyleLbl="parChTrans1D2" presStyleIdx="5" presStyleCnt="6"/>
      <dgm:spPr/>
    </dgm:pt>
    <dgm:pt modelId="{4E09CBB0-E47B-4123-ACAF-299154F708BA}" type="pres">
      <dgm:prSet presAssocID="{B68527E6-A93D-4D5C-B3C8-5930BF8C012F}" presName="node" presStyleLbl="node1" presStyleIdx="5" presStyleCnt="6" custScaleX="155296" custRadScaleRad="119322" custRadScaleInc="-15112">
        <dgm:presLayoutVars>
          <dgm:bulletEnabled val="1"/>
        </dgm:presLayoutVars>
      </dgm:prSet>
      <dgm:spPr/>
    </dgm:pt>
  </dgm:ptLst>
  <dgm:cxnLst>
    <dgm:cxn modelId="{9A714923-A86D-4446-ACE2-C12FB5E5FD53}" type="presOf" srcId="{9D5763EB-556E-44C6-9DF7-42AE791B393A}" destId="{B0EDE95B-C470-4FD4-9170-104A60CC1744}" srcOrd="1" destOrd="0" presId="urn:microsoft.com/office/officeart/2005/8/layout/radial1"/>
    <dgm:cxn modelId="{EB9FBC27-F6FC-4D5E-9BC7-331E94A2F8D7}" type="presOf" srcId="{694FC278-2633-4D96-B774-0AA0911B4EE5}" destId="{5C09258B-B87C-41B3-98B4-701DC72C0583}" srcOrd="0" destOrd="0" presId="urn:microsoft.com/office/officeart/2005/8/layout/radial1"/>
    <dgm:cxn modelId="{E8410B2F-4F76-4A28-A070-897CA4773361}" type="presOf" srcId="{13CB5959-080E-403F-8947-79FE753E2272}" destId="{EA53C9DD-A719-4F75-B4B5-5660C736B2A1}" srcOrd="0" destOrd="0" presId="urn:microsoft.com/office/officeart/2005/8/layout/radial1"/>
    <dgm:cxn modelId="{B2B13A38-6932-45B7-8191-5C8974C6BA1A}" srcId="{13CB5959-080E-403F-8947-79FE753E2272}" destId="{B68527E6-A93D-4D5C-B3C8-5930BF8C012F}" srcOrd="5" destOrd="0" parTransId="{559753D6-8EF8-49D3-A950-B3963D8A3B21}" sibTransId="{252B6332-CC91-40BA-9197-3D2A1AAE17B4}"/>
    <dgm:cxn modelId="{DEE0C546-330C-49D5-B4C2-0D58642D7BA9}" type="presOf" srcId="{1338C15C-C750-43EB-A54C-BBCE1FFC1ECA}" destId="{AC7905FF-E513-4DA0-B155-A3E3AF3AEF51}" srcOrd="0" destOrd="0" presId="urn:microsoft.com/office/officeart/2005/8/layout/radial1"/>
    <dgm:cxn modelId="{754E5467-E592-4D75-9141-7A03A29EFA48}" srcId="{13CB5959-080E-403F-8947-79FE753E2272}" destId="{E0EC0391-75FD-40CE-B6D1-136F850CA9A3}" srcOrd="4" destOrd="0" parTransId="{1292C8CE-76CE-44DE-A930-EBB3241BC1C4}" sibTransId="{787AF091-F998-4D4A-87AD-AF50DB9F8CAE}"/>
    <dgm:cxn modelId="{E70A046B-F385-4A53-8CBB-D7ACA2EC5407}" type="presOf" srcId="{559753D6-8EF8-49D3-A950-B3963D8A3B21}" destId="{F149137F-AAAB-4C5D-BE52-5DA9B5D097B9}" srcOrd="1" destOrd="0" presId="urn:microsoft.com/office/officeart/2005/8/layout/radial1"/>
    <dgm:cxn modelId="{1903F34D-945B-4122-94EA-561FEFDD1967}" srcId="{13CB5959-080E-403F-8947-79FE753E2272}" destId="{AC8DFB0C-B550-4ECA-99F9-21516D2BEC9C}" srcOrd="1" destOrd="0" parTransId="{790FFAF4-35B1-4B61-9724-065A15763AE4}" sibTransId="{2318128F-D90B-44D7-B392-B1AF544E635F}"/>
    <dgm:cxn modelId="{B517274F-62DD-471A-A0F3-D3DE9403DA17}" srcId="{13CB5959-080E-403F-8947-79FE753E2272}" destId="{16E6E215-9DD5-4C75-97BF-D9A0FF1EDF19}" srcOrd="2" destOrd="0" parTransId="{05434417-383B-4D7E-818B-B93361B234D0}" sibTransId="{F355709C-26CA-47AF-B3B8-88036591C814}"/>
    <dgm:cxn modelId="{EB576A6F-988F-45EF-8EBD-DB6F050C9EFA}" type="presOf" srcId="{E0EC0391-75FD-40CE-B6D1-136F850CA9A3}" destId="{A08340BB-C5CC-4BDC-939B-BA0BA01B99D0}" srcOrd="0" destOrd="0" presId="urn:microsoft.com/office/officeart/2005/8/layout/radial1"/>
    <dgm:cxn modelId="{1CED8053-1646-49AA-99F3-B7067B02BD71}" srcId="{13CB5959-080E-403F-8947-79FE753E2272}" destId="{468D3D11-3314-4B6C-B7F6-3AF5AE998464}" srcOrd="0" destOrd="0" parTransId="{9D5763EB-556E-44C6-9DF7-42AE791B393A}" sibTransId="{EF4B0B8A-7E5A-49C3-B5AF-1F10711E62CE}"/>
    <dgm:cxn modelId="{7F944854-06A7-4671-BD33-8DF4C7B77C99}" type="presOf" srcId="{05434417-383B-4D7E-818B-B93361B234D0}" destId="{C271D78A-A35C-4656-9969-C7E7911462FD}" srcOrd="1" destOrd="0" presId="urn:microsoft.com/office/officeart/2005/8/layout/radial1"/>
    <dgm:cxn modelId="{A833BB5A-E9C5-4E40-9BAE-4A44E08C83AB}" type="presOf" srcId="{1292C8CE-76CE-44DE-A930-EBB3241BC1C4}" destId="{7C4875D1-6205-4505-9068-CE1059DE3409}" srcOrd="0" destOrd="0" presId="urn:microsoft.com/office/officeart/2005/8/layout/radial1"/>
    <dgm:cxn modelId="{AC9F067B-6595-4067-8234-6278FB4E0E5D}" type="presOf" srcId="{559753D6-8EF8-49D3-A950-B3963D8A3B21}" destId="{14E50AA4-65E6-4DC1-85D5-C5A7B996AD4E}" srcOrd="0" destOrd="0" presId="urn:microsoft.com/office/officeart/2005/8/layout/radial1"/>
    <dgm:cxn modelId="{81693082-F876-486C-9A9A-C574C80F38F1}" type="presOf" srcId="{1292C8CE-76CE-44DE-A930-EBB3241BC1C4}" destId="{992539C8-0711-4972-AB08-983B0984E5C6}" srcOrd="1" destOrd="0" presId="urn:microsoft.com/office/officeart/2005/8/layout/radial1"/>
    <dgm:cxn modelId="{1ED87286-84AB-4096-A98C-D37F6F8B3BE6}" type="presOf" srcId="{790FFAF4-35B1-4B61-9724-065A15763AE4}" destId="{38C6E960-3F9D-4E5E-8FB9-74C1B773A4A6}" srcOrd="0" destOrd="0" presId="urn:microsoft.com/office/officeart/2005/8/layout/radial1"/>
    <dgm:cxn modelId="{86BA8788-D76A-4310-B31A-37D80C449A25}" srcId="{1338C15C-C750-43EB-A54C-BBCE1FFC1ECA}" destId="{13CB5959-080E-403F-8947-79FE753E2272}" srcOrd="0" destOrd="0" parTransId="{C19C6C00-664D-437E-B33D-E404B1294C4E}" sibTransId="{11F06BDA-792D-4C6C-9738-37D3BD3CC5F6}"/>
    <dgm:cxn modelId="{5023AF8B-92D6-4B1B-9A14-878E671153AB}" type="presOf" srcId="{121C1DF1-5885-4D81-B928-C44D918E3341}" destId="{959FA787-C164-43FA-B90B-C5B61C21AE8C}" srcOrd="0" destOrd="0" presId="urn:microsoft.com/office/officeart/2005/8/layout/radial1"/>
    <dgm:cxn modelId="{A4E4DB8B-1257-47D3-BBDE-349809C59D15}" type="presOf" srcId="{694FC278-2633-4D96-B774-0AA0911B4EE5}" destId="{401348FA-44F0-4789-AE8E-8D148DC89867}" srcOrd="1" destOrd="0" presId="urn:microsoft.com/office/officeart/2005/8/layout/radial1"/>
    <dgm:cxn modelId="{25E612BE-9BA0-40C3-A196-E33BD1ECF4C4}" type="presOf" srcId="{B68527E6-A93D-4D5C-B3C8-5930BF8C012F}" destId="{4E09CBB0-E47B-4123-ACAF-299154F708BA}" srcOrd="0" destOrd="0" presId="urn:microsoft.com/office/officeart/2005/8/layout/radial1"/>
    <dgm:cxn modelId="{FE3FC4CE-8A98-4DDF-81E5-A21CDA38CE43}" type="presOf" srcId="{16E6E215-9DD5-4C75-97BF-D9A0FF1EDF19}" destId="{66BD3490-9151-4AE6-8329-4D58E94EE80A}" srcOrd="0" destOrd="0" presId="urn:microsoft.com/office/officeart/2005/8/layout/radial1"/>
    <dgm:cxn modelId="{0F5D5CD2-D874-48B4-8DCD-70AF3856F858}" type="presOf" srcId="{9D5763EB-556E-44C6-9DF7-42AE791B393A}" destId="{52E0BCB9-06C0-4D2A-924E-E5EFA711CFA9}" srcOrd="0" destOrd="0" presId="urn:microsoft.com/office/officeart/2005/8/layout/radial1"/>
    <dgm:cxn modelId="{4B95D2DE-FAA6-47D4-98D4-F00B32FACFBA}" srcId="{13CB5959-080E-403F-8947-79FE753E2272}" destId="{121C1DF1-5885-4D81-B928-C44D918E3341}" srcOrd="3" destOrd="0" parTransId="{694FC278-2633-4D96-B774-0AA0911B4EE5}" sibTransId="{751047E8-C543-49BC-A89A-25E7416881A7}"/>
    <dgm:cxn modelId="{05931AE4-563F-41DA-A832-6A18C0B0E633}" type="presOf" srcId="{AC8DFB0C-B550-4ECA-99F9-21516D2BEC9C}" destId="{C479F4E4-5078-4019-88C3-43B84558F03A}" srcOrd="0" destOrd="0" presId="urn:microsoft.com/office/officeart/2005/8/layout/radial1"/>
    <dgm:cxn modelId="{4C8523F3-B9B8-44B6-98C9-53F8225129DE}" type="presOf" srcId="{468D3D11-3314-4B6C-B7F6-3AF5AE998464}" destId="{58548363-8911-439D-A073-7FD7D75B9E64}" srcOrd="0" destOrd="0" presId="urn:microsoft.com/office/officeart/2005/8/layout/radial1"/>
    <dgm:cxn modelId="{AB3F38FB-9B8D-410D-9E4C-A064AE26EC82}" type="presOf" srcId="{05434417-383B-4D7E-818B-B93361B234D0}" destId="{DC9DD9C3-9FC1-43DF-91CE-FA0BA072883F}" srcOrd="0" destOrd="0" presId="urn:microsoft.com/office/officeart/2005/8/layout/radial1"/>
    <dgm:cxn modelId="{AB219FFC-BDEE-42E5-BFDB-271B9E705CC4}" type="presOf" srcId="{790FFAF4-35B1-4B61-9724-065A15763AE4}" destId="{A9B7E7B9-1DF6-473D-B5BA-BD56D313915E}" srcOrd="1" destOrd="0" presId="urn:microsoft.com/office/officeart/2005/8/layout/radial1"/>
    <dgm:cxn modelId="{305A542F-20BE-47DB-B5EE-D3EF777AB53B}" type="presParOf" srcId="{AC7905FF-E513-4DA0-B155-A3E3AF3AEF51}" destId="{EA53C9DD-A719-4F75-B4B5-5660C736B2A1}" srcOrd="0" destOrd="0" presId="urn:microsoft.com/office/officeart/2005/8/layout/radial1"/>
    <dgm:cxn modelId="{F17706B8-502B-4A90-997E-718D98D2627B}" type="presParOf" srcId="{AC7905FF-E513-4DA0-B155-A3E3AF3AEF51}" destId="{52E0BCB9-06C0-4D2A-924E-E5EFA711CFA9}" srcOrd="1" destOrd="0" presId="urn:microsoft.com/office/officeart/2005/8/layout/radial1"/>
    <dgm:cxn modelId="{BAACC2FD-5E63-4D16-A7FE-285AD954BB33}" type="presParOf" srcId="{52E0BCB9-06C0-4D2A-924E-E5EFA711CFA9}" destId="{B0EDE95B-C470-4FD4-9170-104A60CC1744}" srcOrd="0" destOrd="0" presId="urn:microsoft.com/office/officeart/2005/8/layout/radial1"/>
    <dgm:cxn modelId="{21DEFFAB-0767-4E45-A9B3-414C44CF8EAA}" type="presParOf" srcId="{AC7905FF-E513-4DA0-B155-A3E3AF3AEF51}" destId="{58548363-8911-439D-A073-7FD7D75B9E64}" srcOrd="2" destOrd="0" presId="urn:microsoft.com/office/officeart/2005/8/layout/radial1"/>
    <dgm:cxn modelId="{C3CB9386-E78C-414E-BD2F-3A7D9F6E5A48}" type="presParOf" srcId="{AC7905FF-E513-4DA0-B155-A3E3AF3AEF51}" destId="{38C6E960-3F9D-4E5E-8FB9-74C1B773A4A6}" srcOrd="3" destOrd="0" presId="urn:microsoft.com/office/officeart/2005/8/layout/radial1"/>
    <dgm:cxn modelId="{4FDDA1F2-B2B6-478E-926C-BCCAA3620ED8}" type="presParOf" srcId="{38C6E960-3F9D-4E5E-8FB9-74C1B773A4A6}" destId="{A9B7E7B9-1DF6-473D-B5BA-BD56D313915E}" srcOrd="0" destOrd="0" presId="urn:microsoft.com/office/officeart/2005/8/layout/radial1"/>
    <dgm:cxn modelId="{A9023FCA-9AE7-488B-8F3D-5383B82D2617}" type="presParOf" srcId="{AC7905FF-E513-4DA0-B155-A3E3AF3AEF51}" destId="{C479F4E4-5078-4019-88C3-43B84558F03A}" srcOrd="4" destOrd="0" presId="urn:microsoft.com/office/officeart/2005/8/layout/radial1"/>
    <dgm:cxn modelId="{D9959E90-E8CA-4BF0-A071-6723CA7ACF49}" type="presParOf" srcId="{AC7905FF-E513-4DA0-B155-A3E3AF3AEF51}" destId="{DC9DD9C3-9FC1-43DF-91CE-FA0BA072883F}" srcOrd="5" destOrd="0" presId="urn:microsoft.com/office/officeart/2005/8/layout/radial1"/>
    <dgm:cxn modelId="{445767B9-71C3-4B06-B138-0F4A0C1D4F0A}" type="presParOf" srcId="{DC9DD9C3-9FC1-43DF-91CE-FA0BA072883F}" destId="{C271D78A-A35C-4656-9969-C7E7911462FD}" srcOrd="0" destOrd="0" presId="urn:microsoft.com/office/officeart/2005/8/layout/radial1"/>
    <dgm:cxn modelId="{C1CA422E-9555-40C4-AD68-2751EF3300AD}" type="presParOf" srcId="{AC7905FF-E513-4DA0-B155-A3E3AF3AEF51}" destId="{66BD3490-9151-4AE6-8329-4D58E94EE80A}" srcOrd="6" destOrd="0" presId="urn:microsoft.com/office/officeart/2005/8/layout/radial1"/>
    <dgm:cxn modelId="{03E31040-1199-4CDB-8F27-20A62D6906BC}" type="presParOf" srcId="{AC7905FF-E513-4DA0-B155-A3E3AF3AEF51}" destId="{5C09258B-B87C-41B3-98B4-701DC72C0583}" srcOrd="7" destOrd="0" presId="urn:microsoft.com/office/officeart/2005/8/layout/radial1"/>
    <dgm:cxn modelId="{08E78358-451F-41F1-9C26-19AA1CA72AD2}" type="presParOf" srcId="{5C09258B-B87C-41B3-98B4-701DC72C0583}" destId="{401348FA-44F0-4789-AE8E-8D148DC89867}" srcOrd="0" destOrd="0" presId="urn:microsoft.com/office/officeart/2005/8/layout/radial1"/>
    <dgm:cxn modelId="{4019DE20-4507-435C-8A00-C14405A7C42B}" type="presParOf" srcId="{AC7905FF-E513-4DA0-B155-A3E3AF3AEF51}" destId="{959FA787-C164-43FA-B90B-C5B61C21AE8C}" srcOrd="8" destOrd="0" presId="urn:microsoft.com/office/officeart/2005/8/layout/radial1"/>
    <dgm:cxn modelId="{11C1A191-C0A0-4FDD-99A2-61267477E550}" type="presParOf" srcId="{AC7905FF-E513-4DA0-B155-A3E3AF3AEF51}" destId="{7C4875D1-6205-4505-9068-CE1059DE3409}" srcOrd="9" destOrd="0" presId="urn:microsoft.com/office/officeart/2005/8/layout/radial1"/>
    <dgm:cxn modelId="{204ADB2E-7B79-4411-94AF-8EE62D116E60}" type="presParOf" srcId="{7C4875D1-6205-4505-9068-CE1059DE3409}" destId="{992539C8-0711-4972-AB08-983B0984E5C6}" srcOrd="0" destOrd="0" presId="urn:microsoft.com/office/officeart/2005/8/layout/radial1"/>
    <dgm:cxn modelId="{2535564E-1007-483D-BBA2-BCC8E18F0F0E}" type="presParOf" srcId="{AC7905FF-E513-4DA0-B155-A3E3AF3AEF51}" destId="{A08340BB-C5CC-4BDC-939B-BA0BA01B99D0}" srcOrd="10" destOrd="0" presId="urn:microsoft.com/office/officeart/2005/8/layout/radial1"/>
    <dgm:cxn modelId="{DDE487BF-B87E-45A3-9E46-354503ADA8BE}" type="presParOf" srcId="{AC7905FF-E513-4DA0-B155-A3E3AF3AEF51}" destId="{14E50AA4-65E6-4DC1-85D5-C5A7B996AD4E}" srcOrd="11" destOrd="0" presId="urn:microsoft.com/office/officeart/2005/8/layout/radial1"/>
    <dgm:cxn modelId="{1F8925D9-B72C-49D7-867D-8DF09B0B894B}" type="presParOf" srcId="{14E50AA4-65E6-4DC1-85D5-C5A7B996AD4E}" destId="{F149137F-AAAB-4C5D-BE52-5DA9B5D097B9}" srcOrd="0" destOrd="0" presId="urn:microsoft.com/office/officeart/2005/8/layout/radial1"/>
    <dgm:cxn modelId="{4AC08005-761F-4BB2-B67A-E3BEAC8788B7}" type="presParOf" srcId="{AC7905FF-E513-4DA0-B155-A3E3AF3AEF51}" destId="{4E09CBB0-E47B-4123-ACAF-299154F708BA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3C9DD-A719-4F75-B4B5-5660C736B2A1}">
      <dsp:nvSpPr>
        <dsp:cNvPr id="0" name=""/>
        <dsp:cNvSpPr/>
      </dsp:nvSpPr>
      <dsp:spPr>
        <a:xfrm>
          <a:off x="2789041" y="2340768"/>
          <a:ext cx="3002156" cy="1795462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PLAN DE DIOS DE SALVACION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8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cs typeface="Arial" pitchFamily="34" charset="0"/>
          </a:endParaRPr>
        </a:p>
      </dsp:txBody>
      <dsp:txXfrm>
        <a:off x="3228697" y="2603707"/>
        <a:ext cx="2122844" cy="1269584"/>
      </dsp:txXfrm>
    </dsp:sp>
    <dsp:sp modelId="{52E0BCB9-06C0-4D2A-924E-E5EFA711CFA9}">
      <dsp:nvSpPr>
        <dsp:cNvPr id="0" name=""/>
        <dsp:cNvSpPr/>
      </dsp:nvSpPr>
      <dsp:spPr>
        <a:xfrm rot="16200000">
          <a:off x="4020571" y="2052938"/>
          <a:ext cx="539097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39097" y="18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4276642" y="2057742"/>
        <a:ext cx="26954" cy="26954"/>
      </dsp:txXfrm>
    </dsp:sp>
    <dsp:sp modelId="{58548363-8911-439D-A073-7FD7D75B9E64}">
      <dsp:nvSpPr>
        <dsp:cNvPr id="0" name=""/>
        <dsp:cNvSpPr/>
      </dsp:nvSpPr>
      <dsp:spPr>
        <a:xfrm>
          <a:off x="2870618" y="6209"/>
          <a:ext cx="2839003" cy="1795462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1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kern="1200" cap="none" normalizeH="0" baseline="0" dirty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OYE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ROM 10:17</a:t>
          </a:r>
        </a:p>
      </dsp:txBody>
      <dsp:txXfrm>
        <a:off x="3286380" y="269148"/>
        <a:ext cx="2007479" cy="1269584"/>
      </dsp:txXfrm>
    </dsp:sp>
    <dsp:sp modelId="{38C6E960-3F9D-4E5E-8FB9-74C1B773A4A6}">
      <dsp:nvSpPr>
        <dsp:cNvPr id="0" name=""/>
        <dsp:cNvSpPr/>
      </dsp:nvSpPr>
      <dsp:spPr>
        <a:xfrm rot="20079144">
          <a:off x="5457178" y="2620060"/>
          <a:ext cx="199721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199721" y="18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552046" y="2633348"/>
        <a:ext cx="9986" cy="9986"/>
      </dsp:txXfrm>
    </dsp:sp>
    <dsp:sp modelId="{C479F4E4-5078-4019-88C3-43B84558F03A}">
      <dsp:nvSpPr>
        <dsp:cNvPr id="0" name=""/>
        <dsp:cNvSpPr/>
      </dsp:nvSpPr>
      <dsp:spPr>
        <a:xfrm>
          <a:off x="5328627" y="1143003"/>
          <a:ext cx="2979893" cy="1795462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2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kern="1200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CREER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JN 3:16</a:t>
          </a:r>
        </a:p>
      </dsp:txBody>
      <dsp:txXfrm>
        <a:off x="5765022" y="1405942"/>
        <a:ext cx="2107103" cy="1269584"/>
      </dsp:txXfrm>
    </dsp:sp>
    <dsp:sp modelId="{DC9DD9C3-9FC1-43DF-91CE-FA0BA072883F}">
      <dsp:nvSpPr>
        <dsp:cNvPr id="0" name=""/>
        <dsp:cNvSpPr/>
      </dsp:nvSpPr>
      <dsp:spPr>
        <a:xfrm rot="12161071">
          <a:off x="5448780" y="3720116"/>
          <a:ext cx="74582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74582" y="18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 rot="10800000">
        <a:off x="5484207" y="3736532"/>
        <a:ext cx="3729" cy="3729"/>
      </dsp:txXfrm>
    </dsp:sp>
    <dsp:sp modelId="{66BD3490-9151-4AE6-8329-4D58E94EE80A}">
      <dsp:nvSpPr>
        <dsp:cNvPr id="0" name=""/>
        <dsp:cNvSpPr/>
      </dsp:nvSpPr>
      <dsp:spPr>
        <a:xfrm>
          <a:off x="4947983" y="3428997"/>
          <a:ext cx="3891216" cy="1795462"/>
        </a:xfrm>
        <a:prstGeom prst="ellipse">
          <a:avLst/>
        </a:prstGeom>
        <a:solidFill>
          <a:srgbClr val="7DFF7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3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kern="1200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ARREPIENTETE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       HCH 2:38</a:t>
          </a:r>
        </a:p>
      </dsp:txBody>
      <dsp:txXfrm>
        <a:off x="5517838" y="3691936"/>
        <a:ext cx="2751506" cy="1269584"/>
      </dsp:txXfrm>
    </dsp:sp>
    <dsp:sp modelId="{5C09258B-B87C-41B3-98B4-701DC72C0583}">
      <dsp:nvSpPr>
        <dsp:cNvPr id="0" name=""/>
        <dsp:cNvSpPr/>
      </dsp:nvSpPr>
      <dsp:spPr>
        <a:xfrm rot="5400000">
          <a:off x="4020571" y="4387498"/>
          <a:ext cx="539097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539097" y="18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4276642" y="4392302"/>
        <a:ext cx="26954" cy="26954"/>
      </dsp:txXfrm>
    </dsp:sp>
    <dsp:sp modelId="{959FA787-C164-43FA-B90B-C5B61C21AE8C}">
      <dsp:nvSpPr>
        <dsp:cNvPr id="0" name=""/>
        <dsp:cNvSpPr/>
      </dsp:nvSpPr>
      <dsp:spPr>
        <a:xfrm>
          <a:off x="2965652" y="4675328"/>
          <a:ext cx="2648935" cy="1795462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4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kern="1200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CONFIESA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ROM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10:9-10</a:t>
          </a:r>
        </a:p>
      </dsp:txBody>
      <dsp:txXfrm>
        <a:off x="3353580" y="4938267"/>
        <a:ext cx="1873079" cy="1269584"/>
      </dsp:txXfrm>
    </dsp:sp>
    <dsp:sp modelId="{7C4875D1-6205-4505-9068-CE1059DE3409}">
      <dsp:nvSpPr>
        <dsp:cNvPr id="0" name=""/>
        <dsp:cNvSpPr/>
      </dsp:nvSpPr>
      <dsp:spPr>
        <a:xfrm rot="20202210">
          <a:off x="3071840" y="3744291"/>
          <a:ext cx="2383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2383" y="18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072973" y="3762513"/>
        <a:ext cx="119" cy="119"/>
      </dsp:txXfrm>
    </dsp:sp>
    <dsp:sp modelId="{A08340BB-C5CC-4BDC-939B-BA0BA01B99D0}">
      <dsp:nvSpPr>
        <dsp:cNvPr id="0" name=""/>
        <dsp:cNvSpPr/>
      </dsp:nvSpPr>
      <dsp:spPr>
        <a:xfrm>
          <a:off x="76203" y="3428999"/>
          <a:ext cx="3373296" cy="1795462"/>
        </a:xfrm>
        <a:prstGeom prst="ellipse">
          <a:avLst/>
        </a:prstGeom>
        <a:solidFill>
          <a:srgbClr val="FF9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5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kern="1200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BAUTIZARTE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   MR 16:16</a:t>
          </a:r>
        </a:p>
      </dsp:txBody>
      <dsp:txXfrm>
        <a:off x="570211" y="3691938"/>
        <a:ext cx="2385280" cy="1269584"/>
      </dsp:txXfrm>
    </dsp:sp>
    <dsp:sp modelId="{14E50AA4-65E6-4DC1-85D5-C5A7B996AD4E}">
      <dsp:nvSpPr>
        <dsp:cNvPr id="0" name=""/>
        <dsp:cNvSpPr/>
      </dsp:nvSpPr>
      <dsp:spPr>
        <a:xfrm rot="12327984">
          <a:off x="2884185" y="2608624"/>
          <a:ext cx="243525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243525" y="18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 rot="10800000">
        <a:off x="2999860" y="2620817"/>
        <a:ext cx="12176" cy="12176"/>
      </dsp:txXfrm>
    </dsp:sp>
    <dsp:sp modelId="{4E09CBB0-E47B-4123-ACAF-299154F708BA}">
      <dsp:nvSpPr>
        <dsp:cNvPr id="0" name=""/>
        <dsp:cNvSpPr/>
      </dsp:nvSpPr>
      <dsp:spPr>
        <a:xfrm>
          <a:off x="380996" y="1142993"/>
          <a:ext cx="2788281" cy="1795462"/>
        </a:xfrm>
        <a:prstGeom prst="ellipse">
          <a:avLst/>
        </a:prstGeom>
        <a:solidFill>
          <a:srgbClr val="99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pitchFamily="34" charset="0"/>
            </a:rPr>
            <a:t>6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sng" strike="noStrike" kern="1200" cap="none" normalizeH="0" baseline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SE FIEL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400" b="1" i="0" u="none" strike="noStrike" kern="1200" cap="none" normalizeH="0" baseline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pitchFamily="34" charset="0"/>
            </a:rPr>
            <a:t>REV 2:10</a:t>
          </a:r>
        </a:p>
      </dsp:txBody>
      <dsp:txXfrm>
        <a:off x="789330" y="1405932"/>
        <a:ext cx="1971613" cy="1269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84903-490B-42BA-B39E-230238BC27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9B8CF-AB50-4C4D-B49A-BBC788434EB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67569-7967-4A39-B574-903300339E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24116-B8DF-4CD4-BCA3-ABB0DCC601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3B0A4-F2DC-4761-BF7D-38C198301E7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47937-AE31-4FB7-A38A-8BF5AE1F95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D3823-38FE-433E-A77D-C59966BC8B5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5CE4B-7F2F-4C7E-9A92-D599C3C0D06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B2789-F325-42AA-9528-547FEA95F6D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A0227-0D60-4FE7-B236-79F8B1D2DF3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1A1A8-0B77-49BF-9DB3-92F954CFE67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34D2A-BB68-45CB-AA68-2EE67E5FDA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82A4E-A15E-4BC6-A2F4-E34B826F35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71E61-6D4C-4CC2-A1AA-0E8DF8E7B2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CEB96-82FF-4439-8E7D-8C9BC6AAB4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81FDC-7B51-437F-884B-5BED06FB0E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5DF93-2EA8-4532-ADD4-D79F7B62FF0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37236-937B-48CD-9126-6B4EB91DDC9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F7CD8-DDE0-4315-8DC5-5F67C2F4F5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A2B9A-EF3A-485E-93B9-B931D68830F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94C80-8896-4606-B420-2099F81D67E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2E75F-482D-4ED3-971F-57887D26E1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2F2E5-6DF0-43F8-BFC1-E6A8AC1535D6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73D50-A994-406A-A4E0-851B0FC94D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A08FCB-82C6-4B27-9EE3-82495EBAD738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D49F7D-A8C4-4084-B3FE-EF174AAF75E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frm=1&amp;source=images&amp;cd=&amp;cad=rja&amp;docid=fcLxvql0oViFUM&amp;tbnid=H1Mi4YP5vnkBMM:&amp;ved=0CAUQjRw&amp;url=http://www.weandserendipity.com/2013/10/mormon-monday-is-it-spirit-or-is-it-my.html&amp;ei=qTuMUsLdHoXT2QWA_YDAAQ&amp;bvm=bv.56643336,d.b2I&amp;psig=AFQjCNG4MxGNf6_t442mL7i-fa7R21qOGA&amp;ust=1385008297439156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frm=1&amp;source=images&amp;cd=&amp;cad=rja&amp;docid=fcLxvql0oViFUM&amp;tbnid=H1Mi4YP5vnkBMM:&amp;ved=0CAUQjRw&amp;url=http://www.weandserendipity.com/2013/10/mormon-monday-is-it-spirit-or-is-it-my.html&amp;ei=qTuMUsLdHoXT2QWA_YDAAQ&amp;bvm=bv.56643336,d.b2I&amp;psig=AFQjCNG4MxGNf6_t442mL7i-fa7R21qOGA&amp;ust=1385008297439156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frm=1&amp;source=images&amp;cd=&amp;cad=rja&amp;docid=6FmPBfcnkOYBnM&amp;tbnid=6FPq5BQ79xDgnM:&amp;ved=0CAUQjRw&amp;url=http://sewawesomeness.wordpress.com/&amp;ei=SuiMUpGcA6fl2QX064HADw&amp;bvm=bv.56643336,d.b2I&amp;psig=AFQjCNGmCM8xUb_GxgVSxwct0HFHiRg5Tw&amp;ust=1385052568854172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6" descr="http://2.bp.blogspot.com/-cb3J_UzOOq0/UmGWgPfqSUI/AAAAAAAAKT8/738v2kHYGkI/s1600/Otto_Greiner_Betende_H%C3%A4nd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24682"/>
          <a:stretch>
            <a:fillRect/>
          </a:stretch>
        </p:blipFill>
        <p:spPr bwMode="auto">
          <a:xfrm>
            <a:off x="0" y="0"/>
            <a:ext cx="9144000" cy="6825916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28600" y="152400"/>
            <a:ext cx="5638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¿CÓMO</a:t>
            </a:r>
            <a:r>
              <a:rPr lang="en-US" sz="40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LE DAMOS </a:t>
            </a:r>
          </a:p>
          <a:p>
            <a:r>
              <a:rPr lang="en-US" sz="40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“GRACIAS”  </a:t>
            </a:r>
          </a:p>
          <a:p>
            <a:r>
              <a:rPr lang="en-US" sz="40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DIOS?</a:t>
            </a:r>
            <a:endParaRPr lang="en-US" sz="36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52400" y="228600"/>
          <a:ext cx="88392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 descr="spirit-bible-16.jpg (16958 bytes)"/>
          <p:cNvPicPr>
            <a:picLocks noChangeAspect="1" noChangeArrowheads="1"/>
          </p:cNvPicPr>
          <p:nvPr/>
        </p:nvPicPr>
        <p:blipFill>
          <a:blip r:embed="rId2" cstate="print"/>
          <a:srcRect b="7213"/>
          <a:stretch>
            <a:fillRect/>
          </a:stretch>
        </p:blipFill>
        <p:spPr bwMode="auto">
          <a:xfrm>
            <a:off x="228600" y="381000"/>
            <a:ext cx="8610600" cy="6210300"/>
          </a:xfrm>
          <a:prstGeom prst="rect">
            <a:avLst/>
          </a:prstGeom>
          <a:noFill/>
        </p:spPr>
      </p:pic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33400" y="1143000"/>
            <a:ext cx="7848600" cy="5334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23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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 “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Gracias, muchas gracias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MX" sz="23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 lo agradezco</a:t>
            </a:r>
            <a:r>
              <a:rPr lang="es-MX" sz="23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 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etc..”.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23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</a:t>
            </a:r>
            <a:r>
              <a:rPr lang="es-MX" sz="23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Estas </a:t>
            </a:r>
            <a:r>
              <a:rPr lang="es-MX" sz="23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palabras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 se las dices a alguien para hacerle saber que agradeces o aprecias lo que hizo para ti.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/>
              <a:buChar char="Æ"/>
              <a:tabLst/>
              <a:defRPr/>
            </a:pPr>
            <a:r>
              <a:rPr lang="es-MX" sz="23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Y c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omúnmente así  expresamos</a:t>
            </a:r>
            <a:r>
              <a:rPr kumimoji="0" lang="es-MX" sz="2300" b="1" i="0" u="none" strike="noStrike" kern="0" cap="none" spc="0" normalizeH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 nuestra</a:t>
            </a:r>
            <a:r>
              <a:rPr kumimoji="0" lang="es-MX" sz="23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 gratitud, con palabras</a:t>
            </a:r>
            <a:r>
              <a:rPr lang="es-MX" sz="23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y </a:t>
            </a:r>
            <a:r>
              <a:rPr lang="es-MX" sz="2300" b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las decimos con sinceridad</a:t>
            </a:r>
            <a:r>
              <a:rPr lang="es-MX" sz="23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</a:t>
            </a:r>
            <a:r>
              <a:rPr lang="es-MX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0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¿Pero qué acerca de Dios?</a:t>
            </a:r>
            <a:r>
              <a:rPr lang="es-MX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 </a:t>
            </a:r>
            <a:endParaRPr lang="es-ES" sz="2000" b="1" kern="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s-ES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</a:t>
            </a:r>
            <a:r>
              <a:rPr lang="es-ES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ES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¿Debemos darle gracias a Dios con nuestros labios solamente?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s-ES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</a:t>
            </a:r>
            <a:r>
              <a:rPr lang="es-ES" sz="2000" dirty="0"/>
              <a:t> </a:t>
            </a:r>
            <a:r>
              <a: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suficiente con decir simplemente</a:t>
            </a:r>
            <a:r>
              <a:rPr lang="es-ES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r>
              <a:rPr lang="es-ES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" sz="2000" b="1" i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"Gracias Señor por todo lo que haces por mí"</a:t>
            </a:r>
            <a:r>
              <a:rPr lang="es-ES" sz="20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s-ES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</a:t>
            </a:r>
            <a:r>
              <a:rPr lang="es-ES" sz="20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" sz="2000" b="1" i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"Gracias Dios por todas las bendiciones que me das?".  </a:t>
            </a:r>
            <a:endParaRPr lang="en-US" sz="2000" b="1" i="1" kern="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/>
              <a:buChar char="Æ"/>
              <a:tabLst/>
              <a:defRPr/>
            </a:pPr>
            <a:endParaRPr kumimoji="0" lang="es-MX" sz="2300" b="1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4710" y="457200"/>
            <a:ext cx="33316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INTRODUCCI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Ó</a:t>
            </a:r>
            <a:r>
              <a:rPr lang="en-US" sz="28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</a:t>
            </a:r>
            <a:endParaRPr lang="en-US" sz="2800" b="1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 descr="spirit-bible-16.jpg (16958 bytes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8610600" cy="611822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16" name="Content Placeholder 15"/>
          <p:cNvSpPr>
            <a:spLocks noGrp="1"/>
          </p:cNvSpPr>
          <p:nvPr>
            <p:ph sz="half" idx="1"/>
          </p:nvPr>
        </p:nvSpPr>
        <p:spPr>
          <a:xfrm>
            <a:off x="914400" y="381000"/>
            <a:ext cx="7239000" cy="5943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2600" dirty="0"/>
              <a:t>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CRON 16:34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SAL 95:2-3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SAL 7:17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ISA 12:4</a:t>
            </a:r>
            <a:endParaRPr lang="en-US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en-US" sz="2400" dirty="0">
              <a:latin typeface="Arial Black" pitchFamily="34" charset="0"/>
            </a:endParaRPr>
          </a:p>
          <a:p>
            <a:pPr algn="ctr">
              <a:buNone/>
            </a:pPr>
            <a:r>
              <a:rPr lang="es-MX" sz="33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Todos estos versículos</a:t>
            </a:r>
          </a:p>
          <a:p>
            <a:pPr algn="ctr">
              <a:buNone/>
            </a:pPr>
            <a:r>
              <a:rPr lang="es-MX" sz="33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hablan de darle </a:t>
            </a:r>
          </a:p>
          <a:p>
            <a:pPr algn="ctr">
              <a:buNone/>
            </a:pPr>
            <a:r>
              <a:rPr lang="es-MX" sz="33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gracias a Dios pero</a:t>
            </a:r>
          </a:p>
          <a:p>
            <a:pPr algn="ctr">
              <a:buNone/>
            </a:pPr>
            <a:r>
              <a:rPr lang="es-MX" sz="33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</a:t>
            </a:r>
            <a:r>
              <a:rPr lang="es-MX" sz="33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dicen como</a:t>
            </a:r>
            <a:endParaRPr lang="es-MX" sz="3000" b="1" i="1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en-US" sz="2400" dirty="0">
              <a:latin typeface="Arial Black" pitchFamily="34" charset="0"/>
            </a:endParaRPr>
          </a:p>
          <a:p>
            <a:pPr>
              <a:buNone/>
            </a:pPr>
            <a:endParaRPr lang="en-US" sz="2400" dirty="0">
              <a:latin typeface="Arial Black" pitchFamily="34" charset="0"/>
            </a:endParaRPr>
          </a:p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COR 1:4-5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COL 3:17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1 TES 5:18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1 TIM 4:4-5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 descr="spirit-bible-16.jpg (16958 bytes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610600" cy="611822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5" name="Rounded Rectangle 4"/>
          <p:cNvSpPr/>
          <p:nvPr/>
        </p:nvSpPr>
        <p:spPr>
          <a:xfrm>
            <a:off x="4648200" y="1828800"/>
            <a:ext cx="4114800" cy="4419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 kern="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609600"/>
            <a:ext cx="4191000" cy="48768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 kern="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219200"/>
            <a:ext cx="74676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JN 3:18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Este </a:t>
            </a:r>
            <a:r>
              <a:rPr lang="es-MX" sz="23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principio</a:t>
            </a:r>
            <a:r>
              <a:rPr lang="es-MX" sz="2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dice como debemos amar </a:t>
            </a:r>
            <a:r>
              <a:rPr lang="es-MX" sz="2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pero también se puede aplicar a como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debemos darle gracias a Dios. </a:t>
            </a:r>
          </a:p>
          <a:p>
            <a:pPr>
              <a:buNone/>
            </a:pPr>
            <a:r>
              <a:rPr lang="es-MX" sz="23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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solamente darle gracias con nuestros labios pero </a:t>
            </a:r>
            <a:r>
              <a:rPr lang="es-MX" sz="2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 hechos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y en verdad.</a:t>
            </a:r>
          </a:p>
          <a:p>
            <a:pPr>
              <a:buNone/>
            </a:pPr>
            <a:r>
              <a:rPr lang="es-MX" sz="23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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Entonces </a:t>
            </a:r>
            <a:r>
              <a:rPr lang="es-MX" sz="23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 este principio en mente</a:t>
            </a:r>
            <a:r>
              <a:rPr lang="es-MX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vamos a considera la pregunta….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6" descr="http://2.bp.blogspot.com/-cb3J_UzOOq0/UmGWgPfqSUI/AAAAAAAAKT8/738v2kHYGkI/s1600/Otto_Greiner_Betende_H%C3%A4nd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24682"/>
          <a:stretch>
            <a:fillRect/>
          </a:stretch>
        </p:blipFill>
        <p:spPr bwMode="auto">
          <a:xfrm>
            <a:off x="0" y="0"/>
            <a:ext cx="9144000" cy="6825916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28600" y="152400"/>
            <a:ext cx="6019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¿CÓMO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DEBEMOS DARLE “GRACIAS”  </a:t>
            </a:r>
          </a:p>
          <a:p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DIOS?</a:t>
            </a:r>
            <a:endParaRPr lang="en-US" sz="40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685.photobucket.com/albums/vv217/Truewurdz/FAB%20FABRICS%202013/IMG_5375_zpsa83ac47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7688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85344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EXO 20:4-5; DEUT 6:13;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4:10; JN 4:23</a:t>
            </a:r>
          </a:p>
          <a:p>
            <a:pPr>
              <a:buNone/>
            </a:pPr>
            <a:r>
              <a:rPr lang="es-MX" sz="2400" i="1" dirty="0">
                <a:latin typeface="Arial Black" pitchFamily="34" charset="0"/>
              </a:rPr>
              <a:t>Dios siempre ha querido ser alabado y adorado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17:25,28; 1 TIM 6:17; STG 1:17; REV 4:11</a:t>
            </a:r>
          </a:p>
          <a:p>
            <a:pPr>
              <a:buNone/>
            </a:pPr>
            <a:r>
              <a:rPr lang="es-MX" sz="2400" i="1" dirty="0">
                <a:latin typeface="Arial Black" pitchFamily="34" charset="0"/>
              </a:rPr>
              <a:t>Él es digno de nuestra alabanza y adoración!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400" dirty="0">
                <a:latin typeface="Arial Black" pitchFamily="34" charset="0"/>
                <a:sym typeface="Wingdings 3"/>
              </a:rPr>
              <a:t>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SAL 95:1-6; 96:3-4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</a:t>
            </a:r>
            <a:r>
              <a:rPr lang="es-MX" sz="2400" i="1" dirty="0">
                <a:latin typeface="Arial Black" pitchFamily="34" charset="0"/>
              </a:rPr>
              <a:t>Esto es alabar y adorar a Dios. Así es como Dios ve  la alabanza y adoración 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HEB 10:25; COL 1:12</a:t>
            </a:r>
            <a:endParaRPr lang="es-MX" sz="2400" dirty="0">
              <a:latin typeface="Arial Black" pitchFamily="34" charset="0"/>
            </a:endParaRP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Vamos estar en todas las reuniones para no perder el privilegio de alabar y adorar a nuestro Dios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- </a:t>
            </a:r>
            <a:r>
              <a:rPr lang="es-MX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Porque Verdaderamente Así Es Como Debemos Darle Gracias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81000"/>
            <a:ext cx="670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ALABANDOLE Y ADORANDOLE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book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81534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</a:t>
            </a:r>
            <a:r>
              <a:rPr lang="es-ES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En viviendo nuestra vida </a:t>
            </a:r>
            <a:r>
              <a:rPr lang="es-ES" sz="2400" u="sng" dirty="0">
                <a:latin typeface="Arial Black" pitchFamily="34" charset="0"/>
              </a:rPr>
              <a:t>estamos agradando a alguien</a:t>
            </a:r>
            <a:r>
              <a:rPr lang="es-ES" sz="2400" dirty="0">
                <a:latin typeface="Arial Black" pitchFamily="34" charset="0"/>
              </a:rPr>
              <a:t> – ya sea sí mismo  o a alguien más. </a:t>
            </a:r>
          </a:p>
          <a:p>
            <a:pPr>
              <a:buNone/>
            </a:pPr>
            <a:r>
              <a:rPr lang="es-E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</a:t>
            </a:r>
            <a:r>
              <a:rPr lang="es-ES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Muchos, aun Cristianos, quieren agradar al hombre y a Dios </a:t>
            </a:r>
            <a:r>
              <a:rPr lang="es-E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pero eso no se puede</a:t>
            </a:r>
            <a:r>
              <a:rPr lang="es-ES" sz="2400" dirty="0">
                <a:latin typeface="Arial Black" pitchFamily="34" charset="0"/>
              </a:rPr>
              <a:t>,              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6:24; GAL 1:10</a:t>
            </a:r>
          </a:p>
          <a:p>
            <a:pPr>
              <a:buNone/>
            </a:pPr>
            <a:r>
              <a:rPr lang="es-E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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 4:22-23; TITO 2:11-12; 1 PED 2:21;                         FIL 4:8-9.</a:t>
            </a:r>
          </a:p>
          <a:p>
            <a:pPr>
              <a:buNone/>
            </a:pPr>
            <a:r>
              <a:rPr lang="es-ES" sz="2400" i="1" dirty="0">
                <a:latin typeface="Arial Black" pitchFamily="34" charset="0"/>
              </a:rPr>
              <a:t>Esta es la forma o el estilo de vida a cual Dios nos ha llamado a que vivamos </a:t>
            </a:r>
          </a:p>
          <a:p>
            <a:pPr>
              <a:buNone/>
            </a:pPr>
            <a:r>
              <a:rPr lang="es-ES" sz="2400" b="1" u="sng" dirty="0">
                <a:ln w="952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Realidad Solamente Con Vivir Este Tipo De Vida Le Damos Gracias a Dios</a:t>
            </a:r>
            <a:r>
              <a:rPr lang="es-ES" sz="2400" b="1" dirty="0">
                <a:ln w="952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</a:t>
            </a:r>
          </a:p>
          <a:p>
            <a:pPr>
              <a:buNone/>
            </a:pPr>
            <a:endParaRPr lang="en-US" sz="2200" dirty="0">
              <a:latin typeface="Arial Black" pitchFamily="34" charset="0"/>
            </a:endParaRPr>
          </a:p>
          <a:p>
            <a:pPr>
              <a:buNone/>
            </a:pPr>
            <a:endParaRPr lang="es-ES" sz="2200" dirty="0">
              <a:latin typeface="Arial Black" pitchFamily="34" charset="0"/>
            </a:endParaRPr>
          </a:p>
          <a:p>
            <a:pPr>
              <a:buNone/>
            </a:pPr>
            <a:endParaRPr lang="es-ES" sz="2200" dirty="0">
              <a:latin typeface="Arial Black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457200"/>
            <a:ext cx="796811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u="sng" dirty="0">
                <a:ln w="12700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VIVIENDO UNA VIDA AGRADABLE A </a:t>
            </a:r>
            <a:r>
              <a:rPr lang="es-MX" sz="2800" b="1" u="sng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Él</a:t>
            </a:r>
            <a:endParaRPr lang="en-US" sz="2800" b="1" u="sng" cap="none" spc="0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churchpowerpoint.com/images/holy_week.use.use.use.c.background_cross_3at1.jpg"/>
          <p:cNvPicPr>
            <a:picLocks noChangeAspect="1" noChangeArrowheads="1"/>
          </p:cNvPicPr>
          <p:nvPr/>
        </p:nvPicPr>
        <p:blipFill>
          <a:blip r:embed="rId2" cstate="print"/>
          <a:srcRect t="15347"/>
          <a:stretch>
            <a:fillRect/>
          </a:stretch>
        </p:blipFill>
        <p:spPr bwMode="auto">
          <a:xfrm>
            <a:off x="0" y="0"/>
            <a:ext cx="9144000" cy="6951097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762000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ES" sz="2400" dirty="0">
                <a:latin typeface="Arial Black" pitchFamily="34" charset="0"/>
                <a:sym typeface="Wingdings"/>
              </a:rPr>
              <a:t> </a:t>
            </a:r>
            <a:r>
              <a:rPr lang="es-E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DEUT 6:5; MT 22:37; REV 2:4; COL 1:18</a:t>
            </a:r>
          </a:p>
          <a:p>
            <a:pPr>
              <a:buNone/>
            </a:pPr>
            <a:r>
              <a:rPr lang="es-E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Dios siempre ha querido  ser </a:t>
            </a:r>
            <a:r>
              <a:rPr lang="es-ES" sz="24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primer amor</a:t>
            </a:r>
            <a:r>
              <a:rPr lang="es-ES" sz="24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s-E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</a:t>
            </a:r>
            <a:r>
              <a:rPr lang="es-ES" sz="2400" i="1" dirty="0">
                <a:latin typeface="Arial Black" pitchFamily="34" charset="0"/>
              </a:rPr>
              <a:t> </a:t>
            </a:r>
            <a:r>
              <a:rPr lang="es-ES" sz="24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tener la </a:t>
            </a:r>
            <a:r>
              <a:rPr lang="es-MX" sz="24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preeminencia</a:t>
            </a:r>
            <a:r>
              <a:rPr lang="es-ES" sz="24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nuestra vida!</a:t>
            </a:r>
          </a:p>
          <a:p>
            <a:pPr>
              <a:buNone/>
            </a:pPr>
            <a:r>
              <a:rPr lang="es-E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ES" sz="2400" dirty="0">
                <a:latin typeface="Arial Black" pitchFamily="34" charset="0"/>
                <a:sym typeface="Wingdings"/>
              </a:rPr>
              <a:t> </a:t>
            </a:r>
            <a:r>
              <a:rPr lang="es-MX" sz="2400" b="1" dirty="0">
                <a:latin typeface="Arial Black" pitchFamily="34" charset="0"/>
              </a:rPr>
              <a:t>Él</a:t>
            </a:r>
            <a:r>
              <a:rPr lang="es-E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quiere ser amando….</a:t>
            </a:r>
          </a:p>
          <a:p>
            <a:pPr>
              <a:buNone/>
            </a:pPr>
            <a:r>
              <a:rPr lang="es-E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sobre la familia, </a:t>
            </a:r>
            <a:r>
              <a:rPr lang="es-E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10:37</a:t>
            </a:r>
          </a:p>
          <a:p>
            <a:pPr>
              <a:buNone/>
            </a:pPr>
            <a:r>
              <a:rPr lang="es-ES" sz="2400" i="1" dirty="0">
                <a:latin typeface="Arial Black" pitchFamily="34" charset="0"/>
              </a:rPr>
              <a:t> </a:t>
            </a:r>
            <a:r>
              <a:rPr lang="es-E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 sobre la vida misma,</a:t>
            </a:r>
            <a:r>
              <a:rPr lang="es-ES" sz="2400" i="1" dirty="0">
                <a:latin typeface="Arial Black" pitchFamily="34" charset="0"/>
              </a:rPr>
              <a:t> </a:t>
            </a:r>
            <a:r>
              <a:rPr lang="es-E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10:39 </a:t>
            </a:r>
            <a:r>
              <a:rPr lang="es-ES" sz="2400" i="1" dirty="0">
                <a:latin typeface="Arial Black" pitchFamily="34" charset="0"/>
              </a:rPr>
              <a:t>(MT 16:26)</a:t>
            </a:r>
          </a:p>
          <a:p>
            <a:pPr>
              <a:buNone/>
            </a:pPr>
            <a:r>
              <a:rPr lang="es-ES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ES" sz="2400" dirty="0">
                <a:latin typeface="Arial Black" pitchFamily="34" charset="0"/>
                <a:sym typeface="Wingdings"/>
              </a:rPr>
              <a:t> </a:t>
            </a:r>
            <a:r>
              <a:rPr lang="es-E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GAL 2:20; FIL 1:21; ROM 12:1 </a:t>
            </a:r>
          </a:p>
          <a:p>
            <a:pPr>
              <a:buNone/>
            </a:pPr>
            <a:r>
              <a:rPr lang="es-ES" sz="2400" dirty="0">
                <a:latin typeface="Arial Black" pitchFamily="34" charset="0"/>
              </a:rPr>
              <a:t>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Así es como amamos a Dios sobre todo en nuestra vida </a:t>
            </a:r>
            <a:r>
              <a:rPr lang="es-ES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Así </a:t>
            </a:r>
            <a:r>
              <a:rPr lang="es-ES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Como Le Damos Gracias</a:t>
            </a:r>
            <a:r>
              <a:rPr lang="es-ES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457200"/>
            <a:ext cx="81534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u="sng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AMANDOLO SOBRE TODO </a:t>
            </a:r>
            <a:r>
              <a:rPr lang="en-US" sz="2800" b="1" u="sng" cap="none" spc="0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TU VIDA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oorofheaven"/>
          <p:cNvPicPr>
            <a:picLocks noChangeAspect="1" noChangeArrowheads="1"/>
          </p:cNvPicPr>
          <p:nvPr/>
        </p:nvPicPr>
        <p:blipFill>
          <a:blip r:embed="rId2" cstate="print"/>
          <a:srcRect l="10156" r="1093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287799" y="228600"/>
            <a:ext cx="2236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2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8153400" cy="3962400"/>
          </a:xfrm>
        </p:spPr>
        <p:txBody>
          <a:bodyPr/>
          <a:lstStyle/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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Si, es bueno darle gracias a Dios con nuestro labios </a:t>
            </a:r>
            <a:r>
              <a:rPr lang="es-MX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Pero  Eso No Basta</a:t>
            </a:r>
            <a:r>
              <a:rPr lang="es-MX" sz="2400" dirty="0">
                <a:solidFill>
                  <a:srgbClr val="C00000"/>
                </a:solidFill>
                <a:latin typeface="Arial Black" pitchFamily="34" charset="0"/>
              </a:rPr>
              <a:t>!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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Por las </a:t>
            </a:r>
            <a:r>
              <a:rPr lang="es-MX" sz="2400" u="sng" dirty="0">
                <a:solidFill>
                  <a:srgbClr val="0000FF"/>
                </a:solidFill>
                <a:latin typeface="Arial Black" pitchFamily="34" charset="0"/>
              </a:rPr>
              <a:t>BENDICIONES</a:t>
            </a:r>
            <a:r>
              <a:rPr lang="es-MX" sz="2400" dirty="0">
                <a:latin typeface="Arial Black" pitchFamily="34" charset="0"/>
              </a:rPr>
              <a:t> que Dios nos da -           Su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</a:rPr>
              <a:t>Bondad</a:t>
            </a:r>
            <a:r>
              <a:rPr lang="es-MX" sz="2400" dirty="0">
                <a:latin typeface="Arial Black" pitchFamily="34" charset="0"/>
              </a:rPr>
              <a:t>,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</a:rPr>
              <a:t>Amor</a:t>
            </a:r>
            <a:r>
              <a:rPr lang="es-MX" sz="2400" dirty="0">
                <a:latin typeface="Arial Black" pitchFamily="34" charset="0"/>
              </a:rPr>
              <a:t>,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</a:rPr>
              <a:t>Misericordia</a:t>
            </a:r>
            <a:r>
              <a:rPr lang="es-MX" sz="2400" dirty="0">
                <a:latin typeface="Arial Black" pitchFamily="34" charset="0"/>
              </a:rPr>
              <a:t> y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</a:rPr>
              <a:t>Favor </a:t>
            </a:r>
            <a:r>
              <a:rPr lang="es-MX" sz="2400" dirty="0">
                <a:latin typeface="Arial Black" pitchFamily="34" charset="0"/>
              </a:rPr>
              <a:t>nosotros debemos darle…..</a:t>
            </a:r>
          </a:p>
          <a:p>
            <a:pPr algn="ctr">
              <a:buNone/>
            </a:pPr>
            <a:r>
              <a:rPr lang="es-MX" sz="2400" dirty="0">
                <a:latin typeface="Arial Black" pitchFamily="34" charset="0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“Gracias A Dios Con Hechos” 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porque no solamente lo requiere Dios  -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                     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Él LO MERECE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</a:t>
            </a:r>
            <a:endParaRPr lang="es-MX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en-US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593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Verdana</vt:lpstr>
      <vt:lpstr>Wingdings</vt:lpstr>
      <vt:lpstr>Office Theme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88</cp:revision>
  <dcterms:created xsi:type="dcterms:W3CDTF">2013-01-16T13:31:52Z</dcterms:created>
  <dcterms:modified xsi:type="dcterms:W3CDTF">2019-11-30T04:54:46Z</dcterms:modified>
</cp:coreProperties>
</file>