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301" r:id="rId19"/>
    <p:sldId id="302" r:id="rId20"/>
    <p:sldId id="303" r:id="rId21"/>
    <p:sldId id="275" r:id="rId22"/>
    <p:sldId id="261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76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88" r:id="rId45"/>
    <p:sldId id="299" r:id="rId46"/>
    <p:sldId id="298" r:id="rId47"/>
    <p:sldId id="300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14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B3C1D-06CC-4B51-BA99-705422CEB013}" type="datetimeFigureOut">
              <a:rPr lang="es-ES" smtClean="0"/>
              <a:t>16/03/2025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D6C04-7A0B-4AF1-BA43-2F6262B61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6257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B3C1D-06CC-4B51-BA99-705422CEB013}" type="datetimeFigureOut">
              <a:rPr lang="es-ES" smtClean="0"/>
              <a:t>16/03/2025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D6C04-7A0B-4AF1-BA43-2F6262B61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7813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B3C1D-06CC-4B51-BA99-705422CEB013}" type="datetimeFigureOut">
              <a:rPr lang="es-ES" smtClean="0"/>
              <a:t>16/03/2025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D6C04-7A0B-4AF1-BA43-2F6262B61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5257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B3C1D-06CC-4B51-BA99-705422CEB013}" type="datetimeFigureOut">
              <a:rPr lang="es-ES" smtClean="0"/>
              <a:t>16/03/2025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D6C04-7A0B-4AF1-BA43-2F6262B61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5861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B3C1D-06CC-4B51-BA99-705422CEB013}" type="datetimeFigureOut">
              <a:rPr lang="es-ES" smtClean="0"/>
              <a:t>16/03/2025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D6C04-7A0B-4AF1-BA43-2F6262B61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5438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B3C1D-06CC-4B51-BA99-705422CEB013}" type="datetimeFigureOut">
              <a:rPr lang="es-ES" smtClean="0"/>
              <a:t>16/03/2025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D6C04-7A0B-4AF1-BA43-2F6262B61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5589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B3C1D-06CC-4B51-BA99-705422CEB013}" type="datetimeFigureOut">
              <a:rPr lang="es-ES" smtClean="0"/>
              <a:t>16/03/2025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D6C04-7A0B-4AF1-BA43-2F6262B61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7572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B3C1D-06CC-4B51-BA99-705422CEB013}" type="datetimeFigureOut">
              <a:rPr lang="es-ES" smtClean="0"/>
              <a:t>16/03/2025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D6C04-7A0B-4AF1-BA43-2F6262B61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9155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B3C1D-06CC-4B51-BA99-705422CEB013}" type="datetimeFigureOut">
              <a:rPr lang="es-ES" smtClean="0"/>
              <a:t>16/03/2025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D6C04-7A0B-4AF1-BA43-2F6262B61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8871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B3C1D-06CC-4B51-BA99-705422CEB013}" type="datetimeFigureOut">
              <a:rPr lang="es-ES" smtClean="0"/>
              <a:t>16/03/2025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D6C04-7A0B-4AF1-BA43-2F6262B61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6335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B3C1D-06CC-4B51-BA99-705422CEB013}" type="datetimeFigureOut">
              <a:rPr lang="es-ES" smtClean="0"/>
              <a:t>16/03/2025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D6C04-7A0B-4AF1-BA43-2F6262B61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7148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B3C1D-06CC-4B51-BA99-705422CEB013}" type="datetimeFigureOut">
              <a:rPr lang="es-ES" smtClean="0"/>
              <a:t>16/03/2025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1D6C04-7A0B-4AF1-BA43-2F6262B61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5390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C69AA78E-5292-431C-B6CF-ECB60C7612D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C316B883-A409-4E4C-9BE9-D72B6571CF72}"/>
              </a:ext>
            </a:extLst>
          </p:cNvPr>
          <p:cNvSpPr/>
          <p:nvPr/>
        </p:nvSpPr>
        <p:spPr>
          <a:xfrm>
            <a:off x="0" y="18255"/>
            <a:ext cx="9144000" cy="143948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9F234FB4-B484-4F4A-9E3A-3C01F4BB0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COMO MUCHOS MANEJAN Y VEN LA AUTORIDAD DE DIOS.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BEE410C-F852-4E88-BC5C-19FC72949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75994"/>
            <a:ext cx="9144000" cy="5382005"/>
          </a:xfrm>
        </p:spPr>
        <p:txBody>
          <a:bodyPr/>
          <a:lstStyle/>
          <a:p>
            <a:r>
              <a:rPr lang="es-ES" b="1" u="sng" dirty="0">
                <a:solidFill>
                  <a:srgbClr val="FF0000"/>
                </a:solidFill>
              </a:rPr>
              <a:t>INTRODUCCION:</a:t>
            </a:r>
          </a:p>
          <a:p>
            <a:r>
              <a:rPr lang="es-ES" b="1" dirty="0">
                <a:solidFill>
                  <a:schemeClr val="bg1"/>
                </a:solidFill>
              </a:rPr>
              <a:t>Lamentablemente muchos manejan y ven la autoridad de Dios como ellos desean y quieren, no como Dios quiere que la manejemos.</a:t>
            </a:r>
          </a:p>
          <a:p>
            <a:r>
              <a:rPr lang="es-ES" b="1" dirty="0">
                <a:solidFill>
                  <a:schemeClr val="bg1"/>
                </a:solidFill>
              </a:rPr>
              <a:t>Muchos no dan la importancia que tiene la autoridad de Dios en religión.</a:t>
            </a:r>
          </a:p>
          <a:p>
            <a:r>
              <a:rPr lang="es-ES" b="1" dirty="0">
                <a:solidFill>
                  <a:schemeClr val="bg1"/>
                </a:solidFill>
              </a:rPr>
              <a:t>Se respetan muchos los patrones en cuando a la matemática, planos, construcciones.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en cuanto a la autoridad de Dios son muchos los que traspasan los linderos que Dios ha puesto.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Proverbios.22:28.</a:t>
            </a:r>
          </a:p>
        </p:txBody>
      </p:sp>
    </p:spTree>
    <p:extLst>
      <p:ext uri="{BB962C8B-B14F-4D97-AF65-F5344CB8AC3E}">
        <p14:creationId xmlns:p14="http://schemas.microsoft.com/office/powerpoint/2010/main" val="123517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C69AA78E-5292-431C-B6CF-ECB60C7612D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BEE410C-F852-4E88-BC5C-19FC72949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664765" cy="6857999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Sansón sintió que iba hacerlo como las otras veces.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ya no fue así.</a:t>
            </a:r>
          </a:p>
          <a:p>
            <a:r>
              <a:rPr lang="es-ES" b="1" dirty="0">
                <a:solidFill>
                  <a:schemeClr val="bg1"/>
                </a:solidFill>
              </a:rPr>
              <a:t>¿Por qué?</a:t>
            </a:r>
          </a:p>
          <a:p>
            <a:r>
              <a:rPr lang="es-ES" b="1" dirty="0">
                <a:solidFill>
                  <a:schemeClr val="bg1"/>
                </a:solidFill>
              </a:rPr>
              <a:t>El Señor se había apartado de El.</a:t>
            </a:r>
          </a:p>
          <a:p>
            <a:r>
              <a:rPr lang="es-ES" b="1" dirty="0">
                <a:solidFill>
                  <a:schemeClr val="bg1"/>
                </a:solidFill>
              </a:rPr>
              <a:t>Porque no había cumplido lo que Dios le había mandado.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Jueves.13:5.</a:t>
            </a:r>
          </a:p>
          <a:p>
            <a:r>
              <a:rPr lang="es-ES" b="1" dirty="0">
                <a:solidFill>
                  <a:schemeClr val="bg1"/>
                </a:solidFill>
              </a:rPr>
              <a:t>Pues he aquí, concebirás y darás a luz un hijo; </a:t>
            </a:r>
            <a:r>
              <a:rPr lang="es-ES" b="1" u="sng" dirty="0">
                <a:solidFill>
                  <a:srgbClr val="0070C0"/>
                </a:solidFill>
              </a:rPr>
              <a:t>no pasará navaja sobre su cabeza,</a:t>
            </a:r>
            <a:r>
              <a:rPr lang="es-ES" b="1" dirty="0">
                <a:solidFill>
                  <a:schemeClr val="bg1"/>
                </a:solidFill>
              </a:rPr>
              <a:t> porque el niño será nazareo para Dios desde el seno materno; y él comenzará a salvar a Israel de manos de los filisteos.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516E98D-0EED-4477-8C56-43089E7D4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764" y="-1"/>
            <a:ext cx="447923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39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C69AA78E-5292-431C-B6CF-ECB60C7612D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BEE410C-F852-4E88-BC5C-19FC72949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664765" cy="6857999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Dios había dado una orden no pasar navaja sobre su cabeza.</a:t>
            </a:r>
          </a:p>
          <a:p>
            <a:r>
              <a:rPr lang="es-ES" b="1" dirty="0">
                <a:solidFill>
                  <a:schemeClr val="bg1"/>
                </a:solidFill>
              </a:rPr>
              <a:t>Al no cumplir ni respetar la autoridad de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Dios se aparto de El, de la misma manera cuando no respetamos ni hacemos lo que Dios nos manda atraves de su palabra Dios se apartara de nosotros.</a:t>
            </a:r>
          </a:p>
          <a:p>
            <a:r>
              <a:rPr lang="es-ES" b="1" dirty="0">
                <a:solidFill>
                  <a:schemeClr val="bg1"/>
                </a:solidFill>
              </a:rPr>
              <a:t>Aunque nosotros creamos que Dios estas con nosotros no es cierto.</a:t>
            </a:r>
          </a:p>
          <a:p>
            <a:r>
              <a:rPr lang="es-ES" b="1" dirty="0">
                <a:solidFill>
                  <a:schemeClr val="bg1"/>
                </a:solidFill>
              </a:rPr>
              <a:t>Dios se apartara de nosotros.</a:t>
            </a:r>
          </a:p>
          <a:p>
            <a:endParaRPr lang="es-ES" b="1" dirty="0">
              <a:solidFill>
                <a:schemeClr val="bg1"/>
              </a:solidFill>
            </a:endParaRPr>
          </a:p>
          <a:p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0F848ED-4E24-485B-AC9E-155293602D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314" y="0"/>
            <a:ext cx="4228685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96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C69AA78E-5292-431C-B6CF-ECB60C7612D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BEE410C-F852-4E88-BC5C-19FC72949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664765" cy="6857999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rgbClr val="00B0F0"/>
                </a:solidFill>
              </a:rPr>
              <a:t>4. Yo Pienso.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II Reyes.5:11.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Naamán se enojó, y se iba diciendo: </a:t>
            </a:r>
            <a:r>
              <a:rPr lang="es-ES" b="1" u="sng" dirty="0">
                <a:solidFill>
                  <a:srgbClr val="00B050"/>
                </a:solidFill>
              </a:rPr>
              <a:t>He aquí, yo pensé:</a:t>
            </a:r>
            <a:r>
              <a:rPr lang="es-ES" b="1" dirty="0">
                <a:solidFill>
                  <a:schemeClr val="bg1"/>
                </a:solidFill>
              </a:rPr>
              <a:t> "Seguramente él vendrá a mí, y se detendrá e invocará el nombre del SEÑOR su Dios, moverá su mano sobre la parte enferma y curará la lepra." </a:t>
            </a:r>
          </a:p>
          <a:p>
            <a:r>
              <a:rPr lang="es-ES" b="1" dirty="0">
                <a:solidFill>
                  <a:schemeClr val="bg1"/>
                </a:solidFill>
              </a:rPr>
              <a:t>Muchas tratan la autoridad de Dios como Naamán.</a:t>
            </a:r>
          </a:p>
          <a:p>
            <a:r>
              <a:rPr lang="es-ES" b="1" dirty="0">
                <a:solidFill>
                  <a:schemeClr val="bg1"/>
                </a:solidFill>
              </a:rPr>
              <a:t>Yo pienso que esto no es malo.</a:t>
            </a:r>
          </a:p>
          <a:p>
            <a:r>
              <a:rPr lang="es-ES" b="1" dirty="0">
                <a:solidFill>
                  <a:schemeClr val="bg1"/>
                </a:solidFill>
              </a:rPr>
              <a:t>La autoridad de Dios no se cumple de esa manera.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165AC7E-699D-4B0B-BF20-5B4ABCDD7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764" y="0"/>
            <a:ext cx="4479235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5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C69AA78E-5292-431C-B6CF-ECB60C7612D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BEE410C-F852-4E88-BC5C-19FC72949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664765" cy="6857999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La autoridad de Dios se cumple como El lo ordena.</a:t>
            </a:r>
          </a:p>
          <a:p>
            <a:r>
              <a:rPr lang="es-ES" b="1" dirty="0">
                <a:solidFill>
                  <a:schemeClr val="bg1"/>
                </a:solidFill>
              </a:rPr>
              <a:t>No como nosotros pensamos o queremos.</a:t>
            </a:r>
          </a:p>
          <a:p>
            <a:r>
              <a:rPr lang="es-ES" b="1" dirty="0">
                <a:solidFill>
                  <a:schemeClr val="bg1"/>
                </a:solidFill>
              </a:rPr>
              <a:t>Naamán para poder ser curado tenia que hacer no lo que El pensara sino como Dios le ordeno.</a:t>
            </a:r>
          </a:p>
          <a:p>
            <a:r>
              <a:rPr lang="es-ES" b="1" dirty="0">
                <a:solidFill>
                  <a:schemeClr val="bg1"/>
                </a:solidFill>
              </a:rPr>
              <a:t>Así como Noe.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Genesis.7:5.</a:t>
            </a:r>
          </a:p>
          <a:p>
            <a:r>
              <a:rPr lang="es-ES" b="1" dirty="0">
                <a:solidFill>
                  <a:schemeClr val="bg1"/>
                </a:solidFill>
              </a:rPr>
              <a:t>Y Noé hizo conforme a todo lo que </a:t>
            </a:r>
            <a:r>
              <a:rPr lang="es-ES" b="1" u="sng" dirty="0">
                <a:solidFill>
                  <a:srgbClr val="7030A0"/>
                </a:solidFill>
              </a:rPr>
              <a:t>el SEÑOR le había mandado.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Así como Abraham.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Genesis.12:4.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9DEA0F6-7931-4449-93ED-EBA1D6B5F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881" y="0"/>
            <a:ext cx="4083119" cy="342899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1ED4A0B-7AD3-45EB-8DAC-BA776BEF00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790" y="3428999"/>
            <a:ext cx="4320209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78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C69AA78E-5292-431C-B6CF-ECB60C7612D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BEE410C-F852-4E88-BC5C-19FC72949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664765" cy="6857999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Entonces Abram se fue tal </a:t>
            </a:r>
            <a:r>
              <a:rPr lang="es-ES" b="1" u="sng" dirty="0">
                <a:solidFill>
                  <a:srgbClr val="00B0F0"/>
                </a:solidFill>
              </a:rPr>
              <a:t>como el SEÑOR le había dicho;</a:t>
            </a:r>
            <a:r>
              <a:rPr lang="es-ES" b="1" dirty="0">
                <a:solidFill>
                  <a:schemeClr val="bg1"/>
                </a:solidFill>
              </a:rPr>
              <a:t> y Lot fue con él. Y Abram tenía setenta y cinco años cuando partió de Harán. </a:t>
            </a:r>
          </a:p>
          <a:p>
            <a:r>
              <a:rPr lang="es-ES" b="1" dirty="0">
                <a:solidFill>
                  <a:schemeClr val="bg1"/>
                </a:solidFill>
              </a:rPr>
              <a:t>Cuando no lo hacemos como Dios lo manda, lo ordena no agradamos a Dios y vamos a sufrir las consecuencias de nuestra desobediencia.</a:t>
            </a:r>
          </a:p>
          <a:p>
            <a:r>
              <a:rPr lang="es-ES" b="1" dirty="0">
                <a:solidFill>
                  <a:schemeClr val="bg1"/>
                </a:solidFill>
              </a:rPr>
              <a:t>Así como Nadad Y Abiu.</a:t>
            </a:r>
          </a:p>
          <a:p>
            <a:r>
              <a:rPr lang="es-ES" b="1" dirty="0">
                <a:solidFill>
                  <a:schemeClr val="bg1"/>
                </a:solidFill>
              </a:rPr>
              <a:t>Ellos no lo hicieron como Dios les ordeno.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Levitico.10:1-2.</a:t>
            </a:r>
          </a:p>
          <a:p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8F1A790-C625-458B-957F-5ECFF4FED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446" y="0"/>
            <a:ext cx="427755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7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C69AA78E-5292-431C-B6CF-ECB60C7612D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BEE410C-F852-4E88-BC5C-19FC72949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664765" cy="6857999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Nadab y Abiú, hijos de Aarón, tomaron sus respectivos incensarios, y después de poner fuego en ellos y echar incienso sobre él, ofrecieron delante del SEÑOR fuego extraño, </a:t>
            </a:r>
            <a:r>
              <a:rPr lang="es-ES" b="1" u="sng" dirty="0">
                <a:solidFill>
                  <a:srgbClr val="FF0000"/>
                </a:solidFill>
              </a:rPr>
              <a:t>que El no les había ordenado.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V.2.</a:t>
            </a:r>
          </a:p>
          <a:p>
            <a:r>
              <a:rPr lang="es-ES" b="1" dirty="0">
                <a:solidFill>
                  <a:schemeClr val="bg1"/>
                </a:solidFill>
              </a:rPr>
              <a:t>Y de la presencia del SEÑOR salió fuego que los consumió, y murieron delante del SEÑOR. </a:t>
            </a:r>
          </a:p>
          <a:p>
            <a:r>
              <a:rPr lang="es-ES" b="1" dirty="0">
                <a:solidFill>
                  <a:schemeClr val="bg1"/>
                </a:solidFill>
              </a:rPr>
              <a:t>Como Moisés.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Numeros.20:7-12.</a:t>
            </a:r>
          </a:p>
          <a:p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DBD17FF-3B74-43FC-8C76-9A240D2F5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052" y="0"/>
            <a:ext cx="425394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89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C69AA78E-5292-431C-B6CF-ECB60C7612D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BEE410C-F852-4E88-BC5C-19FC72949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664765" cy="6857999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Y habló el SEÑOR a Moisés, diciendo: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V.8.</a:t>
            </a:r>
          </a:p>
          <a:p>
            <a:r>
              <a:rPr lang="es-ES" b="1" dirty="0">
                <a:solidFill>
                  <a:schemeClr val="bg1"/>
                </a:solidFill>
              </a:rPr>
              <a:t>Toma la vara y reúne a la congregación, tú y tu hermano Aarón, y hablad a la peña a la vista de ellos, para que la peña dé su agua. Así sacarás para ellos agua de la peña, y beban la congregación y sus animales.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V.9.</a:t>
            </a:r>
          </a:p>
          <a:p>
            <a:r>
              <a:rPr lang="es-ES" b="1" dirty="0">
                <a:solidFill>
                  <a:schemeClr val="bg1"/>
                </a:solidFill>
              </a:rPr>
              <a:t>Tomó Moisés la vara de la presencia del SEÑOR, tal como El se lo había ordenado;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9DD9EFA-3619-4E98-A0AD-7D94A33430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84" y="-1"/>
            <a:ext cx="4373216" cy="6857999"/>
          </a:xfrm>
          <a:prstGeom prst="rect">
            <a:avLst/>
          </a:prstGeom>
        </p:spPr>
      </p:pic>
      <p:sp>
        <p:nvSpPr>
          <p:cNvPr id="2" name="Marco 1">
            <a:extLst>
              <a:ext uri="{FF2B5EF4-FFF2-40B4-BE49-F238E27FC236}">
                <a16:creationId xmlns:a16="http://schemas.microsoft.com/office/drawing/2014/main" id="{EB058170-6349-4150-A36E-3AA10D3FC9CF}"/>
              </a:ext>
            </a:extLst>
          </p:cNvPr>
          <p:cNvSpPr/>
          <p:nvPr/>
        </p:nvSpPr>
        <p:spPr>
          <a:xfrm>
            <a:off x="265043" y="1232452"/>
            <a:ext cx="1961322" cy="42407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" name="Marco 3">
            <a:extLst>
              <a:ext uri="{FF2B5EF4-FFF2-40B4-BE49-F238E27FC236}">
                <a16:creationId xmlns:a16="http://schemas.microsoft.com/office/drawing/2014/main" id="{62435FD9-CE0D-4214-B205-800981BE31C9}"/>
              </a:ext>
            </a:extLst>
          </p:cNvPr>
          <p:cNvSpPr/>
          <p:nvPr/>
        </p:nvSpPr>
        <p:spPr>
          <a:xfrm>
            <a:off x="2491408" y="1232451"/>
            <a:ext cx="1590262" cy="424070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7" name="Marco 6">
            <a:extLst>
              <a:ext uri="{FF2B5EF4-FFF2-40B4-BE49-F238E27FC236}">
                <a16:creationId xmlns:a16="http://schemas.microsoft.com/office/drawing/2014/main" id="{E373F460-87A7-4FB0-A3BA-589FA57C2B23}"/>
              </a:ext>
            </a:extLst>
          </p:cNvPr>
          <p:cNvSpPr/>
          <p:nvPr/>
        </p:nvSpPr>
        <p:spPr>
          <a:xfrm>
            <a:off x="2729948" y="1934817"/>
            <a:ext cx="1696278" cy="424070"/>
          </a:xfrm>
          <a:prstGeom prst="fram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8" name="Marco 7">
            <a:extLst>
              <a:ext uri="{FF2B5EF4-FFF2-40B4-BE49-F238E27FC236}">
                <a16:creationId xmlns:a16="http://schemas.microsoft.com/office/drawing/2014/main" id="{A7839101-1726-47BA-A575-AD0A74E45B78}"/>
              </a:ext>
            </a:extLst>
          </p:cNvPr>
          <p:cNvSpPr/>
          <p:nvPr/>
        </p:nvSpPr>
        <p:spPr>
          <a:xfrm>
            <a:off x="265043" y="2239617"/>
            <a:ext cx="2557670" cy="424070"/>
          </a:xfrm>
          <a:prstGeom prst="fram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9" name="Marco 8">
            <a:extLst>
              <a:ext uri="{FF2B5EF4-FFF2-40B4-BE49-F238E27FC236}">
                <a16:creationId xmlns:a16="http://schemas.microsoft.com/office/drawing/2014/main" id="{9E4D23C0-9ACC-46A4-9C52-FD09D4928244}"/>
              </a:ext>
            </a:extLst>
          </p:cNvPr>
          <p:cNvSpPr/>
          <p:nvPr/>
        </p:nvSpPr>
        <p:spPr>
          <a:xfrm>
            <a:off x="291549" y="4890052"/>
            <a:ext cx="3935894" cy="424070"/>
          </a:xfrm>
          <a:prstGeom prst="fram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5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" grpId="0" animBg="1"/>
      <p:bldP spid="4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C69AA78E-5292-431C-B6CF-ECB60C7612D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BEE410C-F852-4E88-BC5C-19FC72949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664765" cy="6857999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V.10.</a:t>
            </a:r>
          </a:p>
          <a:p>
            <a:r>
              <a:rPr lang="es-ES" b="1" u="sng" dirty="0">
                <a:solidFill>
                  <a:srgbClr val="FF0000"/>
                </a:solidFill>
              </a:rPr>
              <a:t>y Moisés y Aarón reunieron al pueblo ante la peña.</a:t>
            </a:r>
            <a:r>
              <a:rPr lang="es-ES" b="1" dirty="0">
                <a:solidFill>
                  <a:schemeClr val="bg1"/>
                </a:solidFill>
              </a:rPr>
              <a:t> Y él les dijo: Oíd, ahora, rebeldes. ¿Sacaremos agua de esta peña para vosotros?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V.11.</a:t>
            </a:r>
          </a:p>
          <a:p>
            <a:r>
              <a:rPr lang="es-ES" b="1" u="sng" dirty="0">
                <a:solidFill>
                  <a:srgbClr val="00B0F0"/>
                </a:solidFill>
              </a:rPr>
              <a:t>Entonces Moisés levantó su mano y golpeó la peña dos veces con su vara,</a:t>
            </a:r>
            <a:r>
              <a:rPr lang="es-ES" b="1" dirty="0">
                <a:solidFill>
                  <a:schemeClr val="bg1"/>
                </a:solidFill>
              </a:rPr>
              <a:t> y brotó agua en abundancia, y bebió el pueblo y sus animales.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V.12.</a:t>
            </a:r>
          </a:p>
          <a:p>
            <a:r>
              <a:rPr lang="es-ES" b="1" dirty="0">
                <a:solidFill>
                  <a:schemeClr val="bg1"/>
                </a:solidFill>
              </a:rPr>
              <a:t>Y el SEÑOR dijo a Moisés y a Aarón: </a:t>
            </a:r>
            <a:r>
              <a:rPr lang="es-ES" b="1" u="sng" dirty="0">
                <a:solidFill>
                  <a:srgbClr val="FFFF00"/>
                </a:solidFill>
              </a:rPr>
              <a:t>Porque vosotros no me creísteis</a:t>
            </a:r>
            <a:r>
              <a:rPr lang="es-ES" b="1" dirty="0">
                <a:solidFill>
                  <a:schemeClr val="bg1"/>
                </a:solidFill>
              </a:rPr>
              <a:t> a fin de tratarme como santo ante los ojos de los hijos de Israel, por tanto no conduciréis a este pueblo a la tierra que les he dado.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61F2F7A-5421-46D5-896C-83DDB14E6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678" y="-1"/>
            <a:ext cx="424732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55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8E025F2-0B84-4ED2-ADEC-AEE10AC4C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EAD20D3-D1CD-4F2D-B524-6169EFB59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076"/>
            <a:ext cx="5128591" cy="6847923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Aun cuando esta orden de Dios vaya a perjudicar a nuestra familia.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Exodo.32:25-29.</a:t>
            </a:r>
          </a:p>
          <a:p>
            <a:r>
              <a:rPr lang="es-ES" b="1" u="sng" dirty="0">
                <a:solidFill>
                  <a:srgbClr val="00B050"/>
                </a:solidFill>
              </a:rPr>
              <a:t>Y viendo Moisés al pueblo desenfrenado,</a:t>
            </a:r>
            <a:r>
              <a:rPr lang="es-ES" b="1" dirty="0">
                <a:solidFill>
                  <a:schemeClr val="bg1"/>
                </a:solidFill>
              </a:rPr>
              <a:t> porque Aarón les había permitido el desenfreno para ser burla de sus enemigos,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V.26.  </a:t>
            </a:r>
          </a:p>
          <a:p>
            <a:r>
              <a:rPr lang="es-ES" b="1" dirty="0">
                <a:solidFill>
                  <a:schemeClr val="bg1"/>
                </a:solidFill>
              </a:rPr>
              <a:t>se paró Moisés a la puerta del campamento, </a:t>
            </a:r>
            <a:r>
              <a:rPr lang="es-ES" b="1" u="sng" dirty="0">
                <a:solidFill>
                  <a:srgbClr val="00B0F0"/>
                </a:solidFill>
              </a:rPr>
              <a:t>y dijo: El que esté por el SEÑOR, venga a mí.</a:t>
            </a:r>
            <a:r>
              <a:rPr lang="es-ES" b="1" dirty="0">
                <a:solidFill>
                  <a:schemeClr val="bg1"/>
                </a:solidFill>
              </a:rPr>
              <a:t> Y se juntaron a él todos los hijos de Leví.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V.27.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006BA73-6E86-4899-BE89-864DB57FA3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590" y="10074"/>
            <a:ext cx="4013381" cy="683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0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8E025F2-0B84-4ED2-ADEC-AEE10AC4C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EAD20D3-D1CD-4F2D-B524-6169EFB59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076"/>
            <a:ext cx="5128591" cy="6847923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Y él les dijo: Así dice el SEÑOR, Dios de Israel: </a:t>
            </a:r>
            <a:r>
              <a:rPr lang="es-ES" b="1" u="sng" dirty="0">
                <a:solidFill>
                  <a:srgbClr val="7030A0"/>
                </a:solidFill>
              </a:rPr>
              <a:t>"Póngase cada uno la espada sobre el muslo, y pasad y repasad por el campamento de puerta en puerta, y matad cada uno a su hermano y a su amigo y a su vecino."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V.28.</a:t>
            </a:r>
          </a:p>
          <a:p>
            <a:r>
              <a:rPr lang="es-ES" b="1" u="sng" dirty="0">
                <a:solidFill>
                  <a:srgbClr val="FF0000"/>
                </a:solidFill>
              </a:rPr>
              <a:t>Y los hijos de Leví hicieron conforme a la palabra de Moisés; </a:t>
            </a:r>
            <a:r>
              <a:rPr lang="es-ES" b="1" dirty="0">
                <a:solidFill>
                  <a:schemeClr val="bg1"/>
                </a:solidFill>
              </a:rPr>
              <a:t>y cayeron aquel día unos tres mil hombres del pueblo.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V.29.  </a:t>
            </a:r>
          </a:p>
          <a:p>
            <a:r>
              <a:rPr lang="es-ES" b="1" dirty="0">
                <a:solidFill>
                  <a:schemeClr val="bg1"/>
                </a:solidFill>
              </a:rPr>
              <a:t>Y Moisés dijo: </a:t>
            </a:r>
            <a:r>
              <a:rPr lang="es-ES" b="1" u="sng" dirty="0">
                <a:solidFill>
                  <a:srgbClr val="0070C0"/>
                </a:solidFill>
              </a:rPr>
              <a:t>Consagraos hoy al SEÑOR, pues cada uno ha estado en contra de su hijo y en contra de su hermano,</a:t>
            </a:r>
            <a:r>
              <a:rPr lang="es-ES" b="1" dirty="0">
                <a:solidFill>
                  <a:schemeClr val="bg1"/>
                </a:solidFill>
              </a:rPr>
              <a:t> para que hoy El os dé una bendición. </a:t>
            </a:r>
          </a:p>
          <a:p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053941F-CAD4-4454-84B9-1AB513BC0D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590" y="10074"/>
            <a:ext cx="4013381" cy="683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5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C69AA78E-5292-431C-B6CF-ECB60C7612D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BEE410C-F852-4E88-BC5C-19FC72949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664765" cy="6857999"/>
          </a:xfrm>
        </p:spPr>
        <p:txBody>
          <a:bodyPr>
            <a:normAutofit/>
          </a:bodyPr>
          <a:lstStyle/>
          <a:p>
            <a:r>
              <a:rPr lang="es-ES" b="1" u="sng" dirty="0">
                <a:highlight>
                  <a:srgbClr val="FFFF00"/>
                </a:highlight>
              </a:rPr>
              <a:t>No muevas el lindero</a:t>
            </a:r>
            <a:r>
              <a:rPr lang="es-ES" b="1" dirty="0">
                <a:solidFill>
                  <a:schemeClr val="bg1"/>
                </a:solidFill>
              </a:rPr>
              <a:t> antiguo que pusieron tus padres. </a:t>
            </a:r>
          </a:p>
          <a:p>
            <a:r>
              <a:rPr lang="es-ES" b="1" dirty="0">
                <a:solidFill>
                  <a:schemeClr val="bg1"/>
                </a:solidFill>
              </a:rPr>
              <a:t>Los linderos antiguos eran una serie de piedras que indicaban los límites de la propiedad personal. </a:t>
            </a:r>
          </a:p>
          <a:p>
            <a:r>
              <a:rPr lang="es-ES" b="1" dirty="0">
                <a:solidFill>
                  <a:schemeClr val="bg1"/>
                </a:solidFill>
              </a:rPr>
              <a:t>Había gente deshonesta que las movía por la noche para aumentar sus terrenos a costa del vecino. </a:t>
            </a:r>
          </a:p>
          <a:p>
            <a:r>
              <a:rPr lang="es-ES" b="1" dirty="0">
                <a:solidFill>
                  <a:schemeClr val="bg1"/>
                </a:solidFill>
              </a:rPr>
              <a:t>Espiritualmente, los linderos antiguos serían: </a:t>
            </a:r>
          </a:p>
          <a:p>
            <a:r>
              <a:rPr lang="es-ES" b="1" dirty="0">
                <a:solidFill>
                  <a:schemeClr val="bg1"/>
                </a:solidFill>
              </a:rPr>
              <a:t>«La fe que ha sido una vez dada a los santos»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8B67B58-1E43-4D84-9C92-77ECA0F49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809" y="0"/>
            <a:ext cx="421419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39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8E025F2-0B84-4ED2-ADEC-AEE10AC4C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EAD20D3-D1CD-4F2D-B524-6169EFB59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076"/>
            <a:ext cx="5128591" cy="6847923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I Reyes.15:12-13.</a:t>
            </a:r>
          </a:p>
          <a:p>
            <a:r>
              <a:rPr lang="es-ES" b="1" dirty="0">
                <a:solidFill>
                  <a:schemeClr val="bg1"/>
                </a:solidFill>
              </a:rPr>
              <a:t>También expulsó de la tierra a los sodomitas de cultos paganos, </a:t>
            </a:r>
            <a:r>
              <a:rPr lang="es-ES" b="1" u="sng" dirty="0">
                <a:solidFill>
                  <a:srgbClr val="00B0F0"/>
                </a:solidFill>
              </a:rPr>
              <a:t>y quitó todos los ídolos que sus padres habían hecho.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V.13.</a:t>
            </a:r>
          </a:p>
          <a:p>
            <a:r>
              <a:rPr lang="es-ES" b="1" u="sng" dirty="0">
                <a:solidFill>
                  <a:srgbClr val="7030A0"/>
                </a:solidFill>
              </a:rPr>
              <a:t>También quitó a </a:t>
            </a:r>
            <a:r>
              <a:rPr lang="es-ES" b="1" u="sng" dirty="0" err="1">
                <a:solidFill>
                  <a:srgbClr val="7030A0"/>
                </a:solidFill>
              </a:rPr>
              <a:t>Maaca</a:t>
            </a:r>
            <a:r>
              <a:rPr lang="es-ES" b="1" u="sng" dirty="0">
                <a:solidFill>
                  <a:srgbClr val="7030A0"/>
                </a:solidFill>
              </a:rPr>
              <a:t> su madre de ser reina madre, </a:t>
            </a:r>
            <a:r>
              <a:rPr lang="es-ES" b="1" dirty="0">
                <a:solidFill>
                  <a:schemeClr val="bg1"/>
                </a:solidFill>
              </a:rPr>
              <a:t>porque ella había hecho una horrible imagen de Asera; Asa derribó su horrible imagen y la quemó junto al torrente Cedrón. </a:t>
            </a:r>
          </a:p>
          <a:p>
            <a:r>
              <a:rPr lang="es-ES" b="1" dirty="0">
                <a:solidFill>
                  <a:schemeClr val="bg1"/>
                </a:solidFill>
              </a:rPr>
              <a:t>Tenemos que hacerlo como Dios lo manda.</a:t>
            </a:r>
          </a:p>
          <a:p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96881FC-F3F1-4F54-AAAE-E01DF91842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591" y="10075"/>
            <a:ext cx="4013381" cy="683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34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C69AA78E-5292-431C-B6CF-ECB60C7612D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BEE410C-F852-4E88-BC5C-19FC72949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664765" cy="6857999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Cuando Usted no lo hace como Dios le ordena Usted no le cree a Dios.</a:t>
            </a:r>
          </a:p>
          <a:p>
            <a:pPr algn="ctr"/>
            <a:r>
              <a:rPr lang="es-ES" b="1" u="sng" dirty="0">
                <a:solidFill>
                  <a:srgbClr val="00B0F0"/>
                </a:solidFill>
              </a:rPr>
              <a:t>5. Todos Los Hacen.</a:t>
            </a:r>
          </a:p>
          <a:p>
            <a:r>
              <a:rPr lang="es-ES" b="1" dirty="0">
                <a:solidFill>
                  <a:schemeClr val="bg1"/>
                </a:solidFill>
              </a:rPr>
              <a:t>Muchos se dejan llevar o trazan la autoridad de Dios por lo que los otros hacen.</a:t>
            </a:r>
          </a:p>
          <a:p>
            <a:r>
              <a:rPr lang="es-ES" b="1" dirty="0">
                <a:solidFill>
                  <a:schemeClr val="bg1"/>
                </a:solidFill>
              </a:rPr>
              <a:t>Muchos dicen no creo que miles estén equivocados.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Exodo.23:2.</a:t>
            </a:r>
          </a:p>
          <a:p>
            <a:r>
              <a:rPr lang="es-ES" b="1" u="sng" dirty="0">
                <a:solidFill>
                  <a:srgbClr val="7030A0"/>
                </a:solidFill>
              </a:rPr>
              <a:t>No seguirás a la multitud para hacer el mal,</a:t>
            </a:r>
            <a:r>
              <a:rPr lang="es-ES" b="1" dirty="0">
                <a:solidFill>
                  <a:schemeClr val="bg1"/>
                </a:solidFill>
              </a:rPr>
              <a:t> ni testificarás en un pleito inclinándote a la multitud para pervertir la justicia;</a:t>
            </a:r>
          </a:p>
          <a:p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5A12FFA-1A57-4144-95F9-D425B3F67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1"/>
            <a:ext cx="4571999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50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C69AA78E-5292-431C-B6CF-ECB60C7612D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BEE410C-F852-4E88-BC5C-19FC72949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664765" cy="6857999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Dios advirtió a su pueblo para que no siguieran a las multitudes.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I Reyes.8:5.</a:t>
            </a:r>
          </a:p>
          <a:p>
            <a:r>
              <a:rPr lang="es-ES" b="1" dirty="0">
                <a:solidFill>
                  <a:schemeClr val="bg1"/>
                </a:solidFill>
              </a:rPr>
              <a:t>y le dijeron: Mira, has envejecido y tus hijos no andan en tus caminos. Ahora pues, danos un rey para que nos juzgue, </a:t>
            </a:r>
            <a:r>
              <a:rPr lang="es-ES" b="1" u="sng" dirty="0">
                <a:solidFill>
                  <a:srgbClr val="00B050"/>
                </a:solidFill>
              </a:rPr>
              <a:t>como todas las naciones. </a:t>
            </a:r>
          </a:p>
          <a:p>
            <a:r>
              <a:rPr lang="es-ES" b="1" dirty="0">
                <a:solidFill>
                  <a:schemeClr val="bg1"/>
                </a:solidFill>
              </a:rPr>
              <a:t>El pueblo quería ser y seguir como las otras naciones querían Rey como lo tenían las otras naciones querían hacer como todos lo hacían.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D9CF83D-76CF-4EB4-8CCF-F77401CD2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141" y="0"/>
            <a:ext cx="435685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59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C69AA78E-5292-431C-B6CF-ECB60C7612D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BEE410C-F852-4E88-BC5C-19FC72949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664765" cy="6857999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rgbClr val="00B0F0"/>
                </a:solidFill>
              </a:rPr>
              <a:t>6. Me Parece Correcto.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Proverbios.14:12.</a:t>
            </a:r>
          </a:p>
          <a:p>
            <a:r>
              <a:rPr lang="es-ES" b="1" u="sng" dirty="0">
                <a:solidFill>
                  <a:srgbClr val="FF0000"/>
                </a:solidFill>
              </a:rPr>
              <a:t>Hay camino que al hombre le parece derecho,</a:t>
            </a:r>
            <a:r>
              <a:rPr lang="es-ES" b="1" dirty="0">
                <a:solidFill>
                  <a:schemeClr val="bg1"/>
                </a:solidFill>
              </a:rPr>
              <a:t> pero al final, es camino de muerte. </a:t>
            </a:r>
          </a:p>
          <a:p>
            <a:r>
              <a:rPr lang="es-ES" b="1" dirty="0">
                <a:solidFill>
                  <a:schemeClr val="bg1"/>
                </a:solidFill>
              </a:rPr>
              <a:t>Muchos trazan la autoridad de Dios pensando y creyendo que lo que hacen le parece correcto.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tampoco la autoridad de Dios se hace de esa manera no es lo que a Usted le parezca correcto o no.</a:t>
            </a:r>
          </a:p>
          <a:p>
            <a:r>
              <a:rPr lang="es-ES" b="1" dirty="0">
                <a:solidFill>
                  <a:schemeClr val="bg1"/>
                </a:solidFill>
              </a:rPr>
              <a:t>Sino:</a:t>
            </a:r>
          </a:p>
          <a:p>
            <a:r>
              <a:rPr lang="es-ES" b="1" dirty="0">
                <a:solidFill>
                  <a:schemeClr val="bg1"/>
                </a:solidFill>
              </a:rPr>
              <a:t>¿Lo manda Dios?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6E5D5A4-3707-4D08-8E16-2034F793B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882" y="-1"/>
            <a:ext cx="433511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98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C69AA78E-5292-431C-B6CF-ECB60C7612D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BEE410C-F852-4E88-BC5C-19FC72949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664765" cy="6857999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rgbClr val="00B0F0"/>
                </a:solidFill>
              </a:rPr>
              <a:t>7. Soy Sincero.</a:t>
            </a:r>
          </a:p>
          <a:p>
            <a:r>
              <a:rPr lang="es-ES" b="1" dirty="0">
                <a:solidFill>
                  <a:schemeClr val="bg1"/>
                </a:solidFill>
              </a:rPr>
              <a:t>Igualmente muchos están trazando la autoridad de Dios por su supuesta sinceridad.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esto tampoco es correcto delante de Dios.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Hechos.26:9.</a:t>
            </a:r>
          </a:p>
          <a:p>
            <a:r>
              <a:rPr lang="es-ES" b="1" u="sng" dirty="0">
                <a:solidFill>
                  <a:srgbClr val="00B050"/>
                </a:solidFill>
              </a:rPr>
              <a:t>Yo ciertamente había creído</a:t>
            </a:r>
            <a:r>
              <a:rPr lang="es-ES" b="1" dirty="0">
                <a:solidFill>
                  <a:schemeClr val="bg1"/>
                </a:solidFill>
              </a:rPr>
              <a:t> que debía hacer muchos males en contra del nombre de Jesús de Nazaret. </a:t>
            </a:r>
          </a:p>
          <a:p>
            <a:r>
              <a:rPr lang="es-ES" b="1" dirty="0">
                <a:solidFill>
                  <a:schemeClr val="bg1"/>
                </a:solidFill>
              </a:rPr>
              <a:t>Pablo era sincero en lo que hacia.</a:t>
            </a:r>
          </a:p>
          <a:p>
            <a:r>
              <a:rPr lang="es-ES" b="1" dirty="0">
                <a:solidFill>
                  <a:schemeClr val="bg1"/>
                </a:solidFill>
              </a:rPr>
              <a:t>Pero: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842D69F-3699-4F43-BF9E-A7304E2789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764" y="-2"/>
            <a:ext cx="447923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56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C69AA78E-5292-431C-B6CF-ECB60C7612D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BEE410C-F852-4E88-BC5C-19FC72949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664765" cy="6857999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¿Estaba haciendo la voluntad de Dios?</a:t>
            </a:r>
          </a:p>
          <a:p>
            <a:r>
              <a:rPr lang="es-ES" b="1" dirty="0">
                <a:solidFill>
                  <a:schemeClr val="bg1"/>
                </a:solidFill>
              </a:rPr>
              <a:t>Claro que no la sinceridad no es norma para la autoridad de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Tuvo que arrepentirse y cambiar para salvarse.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Romanos.10:1-2.</a:t>
            </a:r>
          </a:p>
          <a:p>
            <a:r>
              <a:rPr lang="es-ES" b="1" dirty="0">
                <a:solidFill>
                  <a:schemeClr val="bg1"/>
                </a:solidFill>
              </a:rPr>
              <a:t>Hermanos, el deseo de mi corazón y mi oración a Dios por ellos es para su salvación.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V.2.</a:t>
            </a:r>
          </a:p>
          <a:p>
            <a:r>
              <a:rPr lang="es-ES" b="1" u="sng" dirty="0">
                <a:solidFill>
                  <a:srgbClr val="00B0F0"/>
                </a:solidFill>
              </a:rPr>
              <a:t>Porque yo testifico a su favor de que tienen celo de Dios,</a:t>
            </a:r>
            <a:r>
              <a:rPr lang="es-ES" b="1" dirty="0">
                <a:solidFill>
                  <a:schemeClr val="bg1"/>
                </a:solidFill>
              </a:rPr>
              <a:t> pero no conforme a un pleno conocimiento.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F7B3B72-41C2-480A-B478-A0A799D3E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6" y="0"/>
            <a:ext cx="4371974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4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C69AA78E-5292-431C-B6CF-ECB60C7612D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BEE410C-F852-4E88-BC5C-19FC72949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664765" cy="6857999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Los Judíos tenían celo, sinceridad pero esa sinceridad ese celo no era lo que agradaba a Dios.</a:t>
            </a:r>
          </a:p>
          <a:p>
            <a:pPr algn="ctr"/>
            <a:r>
              <a:rPr lang="es-ES" b="1" u="sng" dirty="0">
                <a:solidFill>
                  <a:srgbClr val="00B0F0"/>
                </a:solidFill>
              </a:rPr>
              <a:t>8. Siempre Tengo La Razón Yo No Me Equivoco.</a:t>
            </a:r>
          </a:p>
          <a:p>
            <a:r>
              <a:rPr lang="es-ES" b="1" dirty="0">
                <a:solidFill>
                  <a:schemeClr val="bg1"/>
                </a:solidFill>
              </a:rPr>
              <a:t>Otras están basando la autoridad porque piensan que ellos no se equivocan.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II Corintios.13:5.</a:t>
            </a:r>
          </a:p>
          <a:p>
            <a:r>
              <a:rPr lang="es-ES" b="1" u="sng" dirty="0">
                <a:solidFill>
                  <a:srgbClr val="7030A0"/>
                </a:solidFill>
              </a:rPr>
              <a:t>Poneos a prueba para ver si estáis en la fe; examinaos a vosotros mismos.</a:t>
            </a:r>
            <a:r>
              <a:rPr lang="es-ES" b="1" dirty="0">
                <a:solidFill>
                  <a:schemeClr val="bg1"/>
                </a:solidFill>
              </a:rPr>
              <a:t> ¿O no os reconocéis a vosotros mismos de que Jesucristo está en vosotros, a menos de que en verdad no paséis la prueba?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C367382-A920-4419-AA54-75B4142D4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513" y="-1"/>
            <a:ext cx="432248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2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C69AA78E-5292-431C-B6CF-ECB60C7612D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BEE410C-F852-4E88-BC5C-19FC72949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664765" cy="6857999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Tenemos que examinarnos atraves de la palabra de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No atraves de nuestros sentimientos.</a:t>
            </a:r>
          </a:p>
          <a:p>
            <a:r>
              <a:rPr lang="es-ES" b="1" dirty="0">
                <a:solidFill>
                  <a:schemeClr val="bg1"/>
                </a:solidFill>
              </a:rPr>
              <a:t>Porque la palabra es la que nos va  a juzgar en aquel día final.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Juan.12:48.</a:t>
            </a:r>
          </a:p>
          <a:p>
            <a:r>
              <a:rPr lang="es-ES" b="1" dirty="0">
                <a:solidFill>
                  <a:schemeClr val="bg1"/>
                </a:solidFill>
              </a:rPr>
              <a:t>El que me rechaza y no recibe mis palabras, tiene quien lo juzgue; </a:t>
            </a:r>
            <a:r>
              <a:rPr lang="es-ES" b="1" u="sng" dirty="0">
                <a:solidFill>
                  <a:srgbClr val="00B050"/>
                </a:solidFill>
              </a:rPr>
              <a:t>la palabra que he hablado, ésa lo juzgará en el día final.</a:t>
            </a:r>
          </a:p>
          <a:p>
            <a:r>
              <a:rPr lang="es-ES" b="1" dirty="0">
                <a:solidFill>
                  <a:schemeClr val="bg1"/>
                </a:solidFill>
              </a:rPr>
              <a:t>Sus sentimientos sus emociones no valen ante Dios.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F622D27-40C8-4F22-B598-CC7E03279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226" y="-1"/>
            <a:ext cx="437777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8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C69AA78E-5292-431C-B6CF-ECB60C7612D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BEE410C-F852-4E88-BC5C-19FC72949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664765" cy="6857999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rgbClr val="00B0F0"/>
                </a:solidFill>
              </a:rPr>
              <a:t>9. Es Por Una Buena Causa.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Isaias.5:20.</a:t>
            </a:r>
          </a:p>
          <a:p>
            <a:r>
              <a:rPr lang="es-ES" b="1" u="sng" dirty="0">
                <a:solidFill>
                  <a:srgbClr val="FF0000"/>
                </a:solidFill>
              </a:rPr>
              <a:t>¡Ay de los que llaman al mal bien y al bien mal,</a:t>
            </a:r>
            <a:r>
              <a:rPr lang="es-ES" b="1" dirty="0">
                <a:solidFill>
                  <a:schemeClr val="bg1"/>
                </a:solidFill>
              </a:rPr>
              <a:t> que tienen las tinieblas por luz y la luz por tinieblas, que tienen lo amargo por dulce y lo dulce por amargo! </a:t>
            </a:r>
          </a:p>
          <a:p>
            <a:r>
              <a:rPr lang="es-ES" b="1" dirty="0">
                <a:solidFill>
                  <a:schemeClr val="bg1"/>
                </a:solidFill>
              </a:rPr>
              <a:t>Lamentablemente muchos están actuando y creyendo que porque es una buena causa pueden pasar por alto la autoridad que Dios nos manda.</a:t>
            </a:r>
          </a:p>
          <a:p>
            <a:r>
              <a:rPr lang="es-ES" b="1" dirty="0">
                <a:solidFill>
                  <a:schemeClr val="bg1"/>
                </a:solidFill>
              </a:rPr>
              <a:t>¿Ayudar al prójimo es bueno?</a:t>
            </a:r>
          </a:p>
          <a:p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4627FE8-6421-4B21-B770-56AFF5D48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426" y="0"/>
            <a:ext cx="409057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1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C69AA78E-5292-431C-B6CF-ECB60C7612D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BEE410C-F852-4E88-BC5C-19FC72949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664765" cy="6857999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Si claro que si tenemos que hacer bien.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Galatas.6:10.</a:t>
            </a:r>
          </a:p>
          <a:p>
            <a:r>
              <a:rPr lang="es-ES" b="1" dirty="0">
                <a:solidFill>
                  <a:schemeClr val="bg1"/>
                </a:solidFill>
              </a:rPr>
              <a:t>Así que entonces, hagamos bien a todos según tengamos oportunidad, y especialmente a los de la familia de la fe. </a:t>
            </a:r>
          </a:p>
          <a:p>
            <a:r>
              <a:rPr lang="es-ES" b="1" dirty="0">
                <a:solidFill>
                  <a:schemeClr val="bg1"/>
                </a:solidFill>
              </a:rPr>
              <a:t>Pero:</a:t>
            </a:r>
          </a:p>
          <a:p>
            <a:r>
              <a:rPr lang="es-ES" b="1" dirty="0">
                <a:solidFill>
                  <a:schemeClr val="bg1"/>
                </a:solidFill>
              </a:rPr>
              <a:t>¿Por eso tenemos que pasar por alto lo que Dios nos manda?. </a:t>
            </a:r>
          </a:p>
          <a:p>
            <a:r>
              <a:rPr lang="es-ES" b="1" dirty="0">
                <a:solidFill>
                  <a:schemeClr val="bg1"/>
                </a:solidFill>
              </a:rPr>
              <a:t>Claro que No.</a:t>
            </a:r>
          </a:p>
          <a:p>
            <a:r>
              <a:rPr lang="es-ES" b="1" dirty="0">
                <a:solidFill>
                  <a:schemeClr val="bg1"/>
                </a:solidFill>
              </a:rPr>
              <a:t>Ayudar al prójimo es bueno, pero no podemos pasar por alto lo que Dios nos manda.</a:t>
            </a:r>
          </a:p>
          <a:p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EA7D963-FED5-408B-A8B1-325B10F1D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287" y="-2"/>
            <a:ext cx="434671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3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C69AA78E-5292-431C-B6CF-ECB60C7612D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BEE410C-F852-4E88-BC5C-19FC72949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911586" cy="6857999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Judas.3. </a:t>
            </a:r>
          </a:p>
          <a:p>
            <a:r>
              <a:rPr lang="es-ES" b="1" dirty="0">
                <a:solidFill>
                  <a:schemeClr val="bg1"/>
                </a:solidFill>
              </a:rPr>
              <a:t>Amados, por el gran empeño que tenía en escribiros acerca de nuestra común salvación, he sentido la necesidad de escribiros exhortándoos a contender ardientemente </a:t>
            </a:r>
            <a:r>
              <a:rPr lang="es-ES" b="1" u="sng" dirty="0">
                <a:solidFill>
                  <a:srgbClr val="00B0F0"/>
                </a:solidFill>
              </a:rPr>
              <a:t>por la fe que de una vez para siempre fue entregada a los santos. </a:t>
            </a:r>
          </a:p>
          <a:p>
            <a:r>
              <a:rPr lang="es-ES" b="1" dirty="0">
                <a:solidFill>
                  <a:schemeClr val="bg1"/>
                </a:solidFill>
              </a:rPr>
              <a:t>Las doctrinas fundamentales del cristianismo no son cosa que se pueda modificar, cambiar cuando yo quiera.</a:t>
            </a:r>
          </a:p>
          <a:p>
            <a:r>
              <a:rPr lang="es-ES" b="1" dirty="0">
                <a:solidFill>
                  <a:schemeClr val="bg1"/>
                </a:solidFill>
              </a:rPr>
              <a:t>Pasar los limites de la autoridad de Dios traerá consecuencias graves.</a:t>
            </a:r>
          </a:p>
          <a:p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4C3CC31-85B3-4DA2-83B9-E54ACB5B43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586" y="0"/>
            <a:ext cx="42324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0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C69AA78E-5292-431C-B6CF-ECB60C7612D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BEE410C-F852-4E88-BC5C-19FC72949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664765" cy="6857999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Dios nos manda que la ofrenda es para los santos.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I Corintios.16:1.</a:t>
            </a:r>
          </a:p>
          <a:p>
            <a:r>
              <a:rPr lang="es-ES" b="1" dirty="0">
                <a:solidFill>
                  <a:schemeClr val="bg1"/>
                </a:solidFill>
              </a:rPr>
              <a:t>Ahora bien, </a:t>
            </a:r>
            <a:r>
              <a:rPr lang="es-ES" b="1" u="sng" dirty="0">
                <a:solidFill>
                  <a:srgbClr val="00B0F0"/>
                </a:solidFill>
              </a:rPr>
              <a:t>en cuanto a la ofrenda para los santos,</a:t>
            </a:r>
            <a:r>
              <a:rPr lang="es-ES" b="1" dirty="0">
                <a:solidFill>
                  <a:schemeClr val="bg1"/>
                </a:solidFill>
              </a:rPr>
              <a:t> haced vosotros también como instruí a las iglesias de Galacia. </a:t>
            </a:r>
          </a:p>
          <a:p>
            <a:r>
              <a:rPr lang="es-ES" b="1" dirty="0">
                <a:solidFill>
                  <a:schemeClr val="bg1"/>
                </a:solidFill>
              </a:rPr>
              <a:t>La ofrenda es para los santos necesitados.</a:t>
            </a:r>
          </a:p>
          <a:p>
            <a:r>
              <a:rPr lang="es-ES" b="1" dirty="0">
                <a:solidFill>
                  <a:schemeClr val="bg1"/>
                </a:solidFill>
              </a:rPr>
              <a:t>Ayudar al prójimo es bueno si.</a:t>
            </a:r>
          </a:p>
          <a:p>
            <a:r>
              <a:rPr lang="es-ES" b="1" dirty="0">
                <a:solidFill>
                  <a:schemeClr val="bg1"/>
                </a:solidFill>
              </a:rPr>
              <a:t>¿Por eso tengo que ayudar a mi prójimo de la ofrenda?</a:t>
            </a:r>
          </a:p>
          <a:p>
            <a:r>
              <a:rPr lang="es-ES" b="1" dirty="0">
                <a:solidFill>
                  <a:schemeClr val="bg1"/>
                </a:solidFill>
              </a:rPr>
              <a:t>Claro que No.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20AB889-8B24-45C3-8517-60F269E7BF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530" y="-1"/>
            <a:ext cx="438647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52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C69AA78E-5292-431C-B6CF-ECB60C7612D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BEE410C-F852-4E88-BC5C-19FC72949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664765" cy="6857999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Porque la ofrenda es solo para los santos en necesidad, aunque ayudar al prójimo es bueno, no por eso tengo que violar el mandamiento de Dios en cuanto a la ofrenda para los santos.</a:t>
            </a:r>
          </a:p>
          <a:p>
            <a:pPr algn="ctr"/>
            <a:r>
              <a:rPr lang="es-ES" b="1" u="sng" dirty="0">
                <a:solidFill>
                  <a:srgbClr val="00B0F0"/>
                </a:solidFill>
              </a:rPr>
              <a:t>10. El Predicador, El Pastor, El Papa Lo Dijo.</a:t>
            </a:r>
          </a:p>
          <a:p>
            <a:r>
              <a:rPr lang="es-ES" b="1" dirty="0">
                <a:solidFill>
                  <a:schemeClr val="bg1"/>
                </a:solidFill>
              </a:rPr>
              <a:t>Lamentablemente para muchos porque alguien de renombre lo dice creen que es autoridad.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no es cierto.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Galatas.1:6-9.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2431B43-4541-4FCE-90A7-1F6CEB6F7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764" y="0"/>
            <a:ext cx="4479235" cy="353833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9924FAC-7646-47A1-BAF1-D796BDAC42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14" y="3538330"/>
            <a:ext cx="4187686" cy="331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00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C69AA78E-5292-431C-B6CF-ECB60C7612D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BEE410C-F852-4E88-BC5C-19FC72949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664765" cy="6857999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Me maravillo de que tan pronto hayáis abandonado al que os llamó por la gracia de Cristo, para seguir un evangelio diferente;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V.7.</a:t>
            </a:r>
          </a:p>
          <a:p>
            <a:r>
              <a:rPr lang="es-ES" b="1" dirty="0">
                <a:solidFill>
                  <a:schemeClr val="bg1"/>
                </a:solidFill>
              </a:rPr>
              <a:t>que en realidad no es otro evangelio, sólo que hay algunos que os perturban y quieren pervertir el evangelio de Cristo.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V.8.</a:t>
            </a:r>
          </a:p>
          <a:p>
            <a:r>
              <a:rPr lang="es-ES" b="1" u="sng" dirty="0">
                <a:solidFill>
                  <a:srgbClr val="7030A0"/>
                </a:solidFill>
              </a:rPr>
              <a:t>Pero si aun nosotros, o un ángel del cielo,</a:t>
            </a:r>
            <a:r>
              <a:rPr lang="es-ES" b="1" dirty="0">
                <a:solidFill>
                  <a:schemeClr val="bg1"/>
                </a:solidFill>
              </a:rPr>
              <a:t> os anunciara otro evangelio contrario al que os hemos anunciado, sea anatema.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95DD7E9-F82F-4681-9927-0D4F08D83E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765" y="-1"/>
            <a:ext cx="447923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4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C69AA78E-5292-431C-B6CF-ECB60C7612D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BEE410C-F852-4E88-BC5C-19FC72949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664765" cy="6857999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V.9.</a:t>
            </a:r>
          </a:p>
          <a:p>
            <a:r>
              <a:rPr lang="es-ES" b="1" dirty="0">
                <a:solidFill>
                  <a:schemeClr val="bg1"/>
                </a:solidFill>
              </a:rPr>
              <a:t>Como hemos dicho antes, también repito ahora: Si alguno os anuncia un evangelio contrario al que recibisteis, </a:t>
            </a:r>
            <a:r>
              <a:rPr lang="es-ES" b="1" u="sng" dirty="0">
                <a:solidFill>
                  <a:srgbClr val="00B050"/>
                </a:solidFill>
              </a:rPr>
              <a:t>sea anatema.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No importa quien lo diga, si va encontra de lo que Dios nos manda caemos bajo maldición.</a:t>
            </a:r>
          </a:p>
          <a:p>
            <a:r>
              <a:rPr lang="es-ES" b="1" dirty="0">
                <a:solidFill>
                  <a:schemeClr val="bg1"/>
                </a:solidFill>
              </a:rPr>
              <a:t>Usted tiene que hacer lo que Dios le manda no lo que El hombre le manda.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Mateo.15:9.</a:t>
            </a:r>
          </a:p>
          <a:p>
            <a:r>
              <a:rPr lang="es-ES" b="1" dirty="0">
                <a:solidFill>
                  <a:schemeClr val="bg1"/>
                </a:solidFill>
              </a:rPr>
              <a:t>"MAS EN VANO ME RINDEN CULTO, </a:t>
            </a:r>
            <a:r>
              <a:rPr lang="es-ES" b="1" u="sng" dirty="0">
                <a:solidFill>
                  <a:srgbClr val="FFFF00"/>
                </a:solidFill>
              </a:rPr>
              <a:t>ENSEÑANDO COMO DOCTRINAS PRECEPTOS DE HOMBRES."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43B1EF1-24F5-43B8-BC76-72C4B3E5E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764" y="-1"/>
            <a:ext cx="447923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34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C69AA78E-5292-431C-B6CF-ECB60C7612D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BEE410C-F852-4E88-BC5C-19FC72949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664765" cy="6857999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rgbClr val="00B0F0"/>
                </a:solidFill>
              </a:rPr>
              <a:t>11. Dios No Me Dijo Que No Lo Hiciera.</a:t>
            </a:r>
          </a:p>
          <a:p>
            <a:r>
              <a:rPr lang="es-ES" b="1" dirty="0">
                <a:solidFill>
                  <a:schemeClr val="bg1"/>
                </a:solidFill>
              </a:rPr>
              <a:t>Muchos piensan y trazan la autoridad de Dios diciendo pero Dios no me dijo que no lo hiciera.</a:t>
            </a:r>
          </a:p>
          <a:p>
            <a:r>
              <a:rPr lang="es-ES" b="1" dirty="0">
                <a:solidFill>
                  <a:schemeClr val="bg1"/>
                </a:solidFill>
              </a:rPr>
              <a:t>Cuando Dios manda algo, ya El esta prohibiendo lo otro.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Leviticos.10:1.</a:t>
            </a:r>
          </a:p>
          <a:p>
            <a:r>
              <a:rPr lang="es-ES" b="1" dirty="0">
                <a:solidFill>
                  <a:schemeClr val="bg1"/>
                </a:solidFill>
              </a:rPr>
              <a:t>Nadab y Abiú, hijos de Aarón, tomaron sus respectivos incensarios, y después de poner fuego en ellos y echar incienso sobre él, ofrecieron delante del SEÑOR fuego extraño, </a:t>
            </a:r>
            <a:r>
              <a:rPr lang="es-ES" b="1" u="sng" dirty="0">
                <a:solidFill>
                  <a:srgbClr val="7030A0"/>
                </a:solidFill>
              </a:rPr>
              <a:t>que El no les había ordenado.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A5B138F-2784-46A6-A5CD-6B60D0A9C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638" y="0"/>
            <a:ext cx="425436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3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C69AA78E-5292-431C-B6CF-ECB60C7612D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BEE410C-F852-4E88-BC5C-19FC72949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664765" cy="6857999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Dios les había ordenado de un fuego.</a:t>
            </a:r>
          </a:p>
          <a:p>
            <a:r>
              <a:rPr lang="es-ES" b="1" dirty="0">
                <a:solidFill>
                  <a:schemeClr val="bg1"/>
                </a:solidFill>
              </a:rPr>
              <a:t>Cuando Dios les ordeno de que fuego tenían que tomar, ya estaba prohibiendo los otros fuegos.</a:t>
            </a:r>
          </a:p>
          <a:p>
            <a:r>
              <a:rPr lang="es-ES" b="1" dirty="0">
                <a:solidFill>
                  <a:schemeClr val="bg1"/>
                </a:solidFill>
              </a:rPr>
              <a:t>De la misma manera cuando Dios ordena algo esta prohibiendo lo otro, El no tiene que decir No lo hagas.</a:t>
            </a:r>
          </a:p>
          <a:p>
            <a:r>
              <a:rPr lang="es-ES" b="1" dirty="0">
                <a:solidFill>
                  <a:schemeClr val="bg1"/>
                </a:solidFill>
              </a:rPr>
              <a:t>Cuando Dios ordeno a Noe el tipo de manera que tenia que usar Dios ya estaba prohibiendo los otros tipos de madera sin necesidad de decir a Noe, no debes usar otras maderas como el pino.</a:t>
            </a:r>
          </a:p>
          <a:p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5261561-491A-4E45-B0EC-FF7533A95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322" y="0"/>
            <a:ext cx="4134678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41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C69AA78E-5292-431C-B6CF-ECB60C7612D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BEE410C-F852-4E88-BC5C-19FC72949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664765" cy="6857999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Genesis.6:14.</a:t>
            </a:r>
          </a:p>
          <a:p>
            <a:r>
              <a:rPr lang="es-ES" b="1" u="sng" dirty="0">
                <a:solidFill>
                  <a:srgbClr val="00B050"/>
                </a:solidFill>
              </a:rPr>
              <a:t>Hazte un arca de madera de ciprés;</a:t>
            </a:r>
            <a:r>
              <a:rPr lang="es-ES" b="1" dirty="0">
                <a:solidFill>
                  <a:schemeClr val="bg1"/>
                </a:solidFill>
              </a:rPr>
              <a:t> harás el arca con compartimientos, y la calafatearás por dentro y por fuera con brea. </a:t>
            </a:r>
          </a:p>
          <a:p>
            <a:r>
              <a:rPr lang="es-ES" b="1" dirty="0">
                <a:solidFill>
                  <a:schemeClr val="bg1"/>
                </a:solidFill>
              </a:rPr>
              <a:t>Cuando Dios dice cantar.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Efesios.5:19.</a:t>
            </a:r>
          </a:p>
          <a:p>
            <a:r>
              <a:rPr lang="es-ES" b="1" dirty="0">
                <a:solidFill>
                  <a:schemeClr val="bg1"/>
                </a:solidFill>
              </a:rPr>
              <a:t>hablando entre vosotros con salmos, himnos y cantos espirituales, </a:t>
            </a:r>
            <a:r>
              <a:rPr lang="es-ES" b="1" u="sng" dirty="0">
                <a:solidFill>
                  <a:srgbClr val="FF0000"/>
                </a:solidFill>
              </a:rPr>
              <a:t>cantando y alabando con vuestro corazón al Señor;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Ya el esta prohibiendo la música instrumental.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79C2753-7309-4CAA-A9A8-88104B096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042" y="-2"/>
            <a:ext cx="430695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95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C69AA78E-5292-431C-B6CF-ECB60C7612D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BEE410C-F852-4E88-BC5C-19FC72949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772025" cy="6857999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Sin necesidad de decir no uses instrumentos musicales.</a:t>
            </a:r>
          </a:p>
          <a:p>
            <a:r>
              <a:rPr lang="es-ES" b="1" dirty="0">
                <a:solidFill>
                  <a:schemeClr val="bg1"/>
                </a:solidFill>
              </a:rPr>
              <a:t>Respetemos la autoridad de Dios usemos la palabra de Dios bien.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II Timoteo.2:15.</a:t>
            </a:r>
          </a:p>
          <a:p>
            <a:r>
              <a:rPr lang="es-ES" b="1" u="sng" dirty="0">
                <a:solidFill>
                  <a:srgbClr val="00B0F0"/>
                </a:solidFill>
              </a:rPr>
              <a:t>Procura con diligencia presentarte a Dios aprobado,</a:t>
            </a:r>
            <a:r>
              <a:rPr lang="es-ES" b="1" dirty="0">
                <a:solidFill>
                  <a:schemeClr val="bg1"/>
                </a:solidFill>
              </a:rPr>
              <a:t> como obrero que no tiene de qué avergonzarse, que maneja con precisión la palabra de verdad. </a:t>
            </a:r>
          </a:p>
          <a:p>
            <a:r>
              <a:rPr lang="es-ES" b="1" dirty="0">
                <a:solidFill>
                  <a:schemeClr val="bg1"/>
                </a:solidFill>
              </a:rPr>
              <a:t>La autoridad de Dios esta en su palabra.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698E99A-1311-43F7-86B4-0F3E0AA97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375" y="3429000"/>
            <a:ext cx="4238625" cy="342899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2E6A50F-77D3-4E52-9616-EBB69400BF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375" y="0"/>
            <a:ext cx="4238625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4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C69AA78E-5292-431C-B6CF-ECB60C7612D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BEE410C-F852-4E88-BC5C-19FC72949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664765" cy="6857999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No en un Manual de ninguna religión ni en ningún hombre.</a:t>
            </a:r>
          </a:p>
          <a:p>
            <a:r>
              <a:rPr lang="es-ES" b="1" dirty="0">
                <a:solidFill>
                  <a:schemeClr val="bg1"/>
                </a:solidFill>
              </a:rPr>
              <a:t>Verifiquemos que es lo que agrada a Dios.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Romanos.12:2.</a:t>
            </a:r>
          </a:p>
          <a:p>
            <a:r>
              <a:rPr lang="es-ES" b="1" dirty="0">
                <a:solidFill>
                  <a:schemeClr val="bg1"/>
                </a:solidFill>
              </a:rPr>
              <a:t>Y no os adaptéis a este mundo, sino transformaos mediante la renovación de vuestra mente, </a:t>
            </a:r>
            <a:r>
              <a:rPr lang="es-ES" b="1" u="sng" dirty="0">
                <a:solidFill>
                  <a:srgbClr val="7030A0"/>
                </a:solidFill>
              </a:rPr>
              <a:t>para que verifiquéis cuál es la voluntad de Dios: lo que es bueno, aceptable y perfecto.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Usted tiene que investigar atraves de la palabra de Dios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E6B7758-E359-4709-81A0-A0EF89D6D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30" y="0"/>
            <a:ext cx="427216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22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C69AA78E-5292-431C-B6CF-ECB60C7612D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BEE410C-F852-4E88-BC5C-19FC72949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664765" cy="6857999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Que es:</a:t>
            </a:r>
          </a:p>
          <a:p>
            <a:r>
              <a:rPr lang="es-ES" b="1" dirty="0">
                <a:solidFill>
                  <a:schemeClr val="bg1"/>
                </a:solidFill>
              </a:rPr>
              <a:t>1. Lo Bueno.</a:t>
            </a:r>
          </a:p>
          <a:p>
            <a:r>
              <a:rPr lang="es-ES" b="1" dirty="0">
                <a:solidFill>
                  <a:schemeClr val="bg1"/>
                </a:solidFill>
              </a:rPr>
              <a:t>2. Lo Aceptable.</a:t>
            </a:r>
          </a:p>
          <a:p>
            <a:r>
              <a:rPr lang="es-ES" b="1" dirty="0">
                <a:solidFill>
                  <a:schemeClr val="bg1"/>
                </a:solidFill>
              </a:rPr>
              <a:t>3. Lo Perfecto.</a:t>
            </a:r>
          </a:p>
          <a:p>
            <a:r>
              <a:rPr lang="es-ES" b="1" dirty="0">
                <a:solidFill>
                  <a:schemeClr val="bg1"/>
                </a:solidFill>
              </a:rPr>
              <a:t>Delante de El.</a:t>
            </a:r>
          </a:p>
          <a:p>
            <a:r>
              <a:rPr lang="es-ES" b="1" dirty="0">
                <a:solidFill>
                  <a:schemeClr val="bg1"/>
                </a:solidFill>
              </a:rPr>
              <a:t>¿Cómo lo puede hacer Usted?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Efesios.3:4.</a:t>
            </a:r>
          </a:p>
          <a:p>
            <a:r>
              <a:rPr lang="es-ES" b="1" dirty="0">
                <a:solidFill>
                  <a:schemeClr val="bg1"/>
                </a:solidFill>
              </a:rPr>
              <a:t>En vista de lo cual, </a:t>
            </a:r>
            <a:r>
              <a:rPr lang="es-ES" b="1" u="sng" dirty="0">
                <a:solidFill>
                  <a:srgbClr val="00B0F0"/>
                </a:solidFill>
              </a:rPr>
              <a:t>leyendo, podréis comprender</a:t>
            </a:r>
            <a:r>
              <a:rPr lang="es-ES" b="1" dirty="0">
                <a:solidFill>
                  <a:schemeClr val="bg1"/>
                </a:solidFill>
              </a:rPr>
              <a:t> mi discernimiento del misterio de Cristo,</a:t>
            </a:r>
          </a:p>
          <a:p>
            <a:r>
              <a:rPr lang="es-ES" b="1" dirty="0">
                <a:solidFill>
                  <a:schemeClr val="bg1"/>
                </a:solidFill>
              </a:rPr>
              <a:t>Leyendo examinando las escrituras Usted podrá comprobar la voluntad de Dios.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4EFC7B0-53E4-4181-A9F2-86E206C95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764" y="0"/>
            <a:ext cx="4479235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2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C69AA78E-5292-431C-B6CF-ECB60C7612D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BEE410C-F852-4E88-BC5C-19FC72949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664765" cy="6857999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Toda persona reconoce que hay autoridades.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en lo espiritual no la quieren reconocer y por eso hay mucha confusión religiosa.</a:t>
            </a:r>
          </a:p>
          <a:p>
            <a:r>
              <a:rPr lang="es-ES" b="1" dirty="0">
                <a:solidFill>
                  <a:schemeClr val="bg1"/>
                </a:solidFill>
              </a:rPr>
              <a:t>Los Judíos sabían que para hacer algo tenia que tener autoridad.</a:t>
            </a:r>
          </a:p>
          <a:p>
            <a:r>
              <a:rPr lang="es-ES" b="1" dirty="0">
                <a:solidFill>
                  <a:schemeClr val="bg1"/>
                </a:solidFill>
              </a:rPr>
              <a:t>Por eso ellos preguntaron a Jesús.</a:t>
            </a:r>
          </a:p>
          <a:p>
            <a:r>
              <a:rPr lang="es-ES" b="1" dirty="0">
                <a:solidFill>
                  <a:schemeClr val="bg1"/>
                </a:solidFill>
              </a:rPr>
              <a:t>¿Con que autoridad haces estas cosas?.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Mateo.21:23.</a:t>
            </a:r>
          </a:p>
          <a:p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59A2BC1-973D-4E9C-BF07-08B26426E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043" y="0"/>
            <a:ext cx="430695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23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C69AA78E-5292-431C-B6CF-ECB60C7612D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BEE410C-F852-4E88-BC5C-19FC72949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664765" cy="6857999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Efesios.5:10.</a:t>
            </a:r>
          </a:p>
          <a:p>
            <a:r>
              <a:rPr lang="es-ES" b="1" u="sng" dirty="0">
                <a:solidFill>
                  <a:srgbClr val="00B050"/>
                </a:solidFill>
              </a:rPr>
              <a:t>examinando qué es lo que agrada al Señor.</a:t>
            </a:r>
          </a:p>
          <a:p>
            <a:r>
              <a:rPr lang="es-ES" b="1" dirty="0">
                <a:solidFill>
                  <a:schemeClr val="bg1"/>
                </a:solidFill>
              </a:rPr>
              <a:t>Como los de Bereas.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Hechos.17:11.</a:t>
            </a:r>
          </a:p>
          <a:p>
            <a:r>
              <a:rPr lang="es-ES" b="1" dirty="0">
                <a:solidFill>
                  <a:schemeClr val="bg1"/>
                </a:solidFill>
              </a:rPr>
              <a:t>Estos eran más nobles que los de Tesalónica, pues recibieron la palabra con toda solicitud, </a:t>
            </a:r>
            <a:r>
              <a:rPr lang="es-ES" b="1" u="sng" dirty="0">
                <a:solidFill>
                  <a:srgbClr val="FF0000"/>
                </a:solidFill>
              </a:rPr>
              <a:t>escudriñando diariamente las Escrituras, para ver si estas cosas eran así. </a:t>
            </a:r>
          </a:p>
          <a:p>
            <a:r>
              <a:rPr lang="es-ES" b="1" dirty="0">
                <a:solidFill>
                  <a:schemeClr val="bg1"/>
                </a:solidFill>
              </a:rPr>
              <a:t>Examine las escrituras no se deje llevar por lo que le digan.</a:t>
            </a:r>
          </a:p>
          <a:p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53BA482-46E8-4ED3-BB9E-FF136F04C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84" y="-1"/>
            <a:ext cx="437321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16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C69AA78E-5292-431C-B6CF-ECB60C7612D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BEE410C-F852-4E88-BC5C-19FC72949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664765" cy="6857999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Porque si Usted no practica lo que Dios le manda Usted no tiene ni al Padre Ni Al Hijo.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II Juan.9.</a:t>
            </a:r>
          </a:p>
          <a:p>
            <a:r>
              <a:rPr lang="es-ES" b="1" u="sng" dirty="0">
                <a:solidFill>
                  <a:srgbClr val="7030A0"/>
                </a:solidFill>
              </a:rPr>
              <a:t>Todo el que se desvía y no permanece en la enseñanza de Cristo, no tiene a Dios;</a:t>
            </a:r>
            <a:r>
              <a:rPr lang="es-ES" b="1" dirty="0">
                <a:solidFill>
                  <a:schemeClr val="bg1"/>
                </a:solidFill>
              </a:rPr>
              <a:t> el que permanece en la enseñanza tiene tanto al Padre como al Hijo.</a:t>
            </a:r>
          </a:p>
          <a:p>
            <a:r>
              <a:rPr lang="es-ES" b="1" dirty="0">
                <a:solidFill>
                  <a:schemeClr val="bg1"/>
                </a:solidFill>
              </a:rPr>
              <a:t>Usted debe practicar lo que Dios le manda y a como Dios se lo manda no como Usted.</a:t>
            </a:r>
          </a:p>
          <a:p>
            <a:r>
              <a:rPr lang="es-ES" b="1" dirty="0">
                <a:solidFill>
                  <a:schemeClr val="bg1"/>
                </a:solidFill>
              </a:rPr>
              <a:t>Crea.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837755E-FAA1-4EA0-BF10-48A9B11F2A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360" y="0"/>
            <a:ext cx="4256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27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C69AA78E-5292-431C-B6CF-ECB60C7612D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BEE410C-F852-4E88-BC5C-19FC72949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664765" cy="6857999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Respete la autoridad de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Lo que El le mande tenemos que hacerlo como El lo diga no como Usted.</a:t>
            </a:r>
          </a:p>
          <a:p>
            <a:r>
              <a:rPr lang="es-ES" b="1" dirty="0">
                <a:solidFill>
                  <a:schemeClr val="bg1"/>
                </a:solidFill>
              </a:rPr>
              <a:t>Piense.</a:t>
            </a:r>
          </a:p>
          <a:p>
            <a:r>
              <a:rPr lang="es-ES" b="1" dirty="0">
                <a:solidFill>
                  <a:schemeClr val="bg1"/>
                </a:solidFill>
              </a:rPr>
              <a:t>Crea.</a:t>
            </a:r>
          </a:p>
          <a:p>
            <a:r>
              <a:rPr lang="es-ES" b="1" dirty="0">
                <a:solidFill>
                  <a:schemeClr val="bg1"/>
                </a:solidFill>
              </a:rPr>
              <a:t>Siente.</a:t>
            </a:r>
          </a:p>
          <a:p>
            <a:r>
              <a:rPr lang="es-ES" b="1" dirty="0">
                <a:solidFill>
                  <a:schemeClr val="bg1"/>
                </a:solidFill>
              </a:rPr>
              <a:t>Le guste.</a:t>
            </a:r>
          </a:p>
          <a:p>
            <a:r>
              <a:rPr lang="es-ES" b="1" dirty="0">
                <a:solidFill>
                  <a:schemeClr val="bg1"/>
                </a:solidFill>
              </a:rPr>
              <a:t>Le digan.</a:t>
            </a:r>
          </a:p>
          <a:p>
            <a:r>
              <a:rPr lang="es-ES" b="1" dirty="0">
                <a:solidFill>
                  <a:schemeClr val="bg1"/>
                </a:solidFill>
              </a:rPr>
              <a:t>Haga la voluntad de Dios no la de los hombres porque sino se va perder eternamente.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4068831-F3C8-4339-87FE-B3386AE71C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82" y="0"/>
            <a:ext cx="4373217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17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C69AA78E-5292-431C-B6CF-ECB60C7612D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BEE410C-F852-4E88-BC5C-19FC72949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664765" cy="6857999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Porque no podemos ni quitar ni añadir a la palabra de Dios.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Apocalipsis.22:18-19.</a:t>
            </a:r>
          </a:p>
          <a:p>
            <a:r>
              <a:rPr lang="es-ES" b="1" dirty="0">
                <a:solidFill>
                  <a:schemeClr val="bg1"/>
                </a:solidFill>
              </a:rPr>
              <a:t>Yo testifico a todos los que oyen las palabras de la profecía de este libro: </a:t>
            </a:r>
            <a:r>
              <a:rPr lang="es-ES" b="1" u="sng" dirty="0">
                <a:solidFill>
                  <a:srgbClr val="FFFF00"/>
                </a:solidFill>
              </a:rPr>
              <a:t>Si alguno añade a ellas, Dios traerá sobre él las plagas que están escritas en este libro;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V.19.</a:t>
            </a:r>
          </a:p>
          <a:p>
            <a:r>
              <a:rPr lang="es-ES" b="1" u="sng" dirty="0">
                <a:solidFill>
                  <a:srgbClr val="FF0000"/>
                </a:solidFill>
              </a:rPr>
              <a:t>y si alguno quita de las palabras del libro de esta profecía,</a:t>
            </a:r>
            <a:r>
              <a:rPr lang="es-ES" b="1" dirty="0">
                <a:solidFill>
                  <a:schemeClr val="bg1"/>
                </a:solidFill>
              </a:rPr>
              <a:t> Dios quitará su parte del árbol de la vida y de la ciudad santa descritos en este libro.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791BD45-1A26-484E-9ADC-AA0130DD2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82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C69AA78E-5292-431C-B6CF-ECB60C7612D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BEE410C-F852-4E88-BC5C-19FC72949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664765" cy="6857999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No podemos ir mas allá de lo que esta escrito.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I Corintios.4:6.</a:t>
            </a:r>
          </a:p>
          <a:p>
            <a:r>
              <a:rPr lang="es-ES" b="1" dirty="0">
                <a:solidFill>
                  <a:schemeClr val="bg1"/>
                </a:solidFill>
              </a:rPr>
              <a:t>Esto, hermanos, lo he aplicado en sentido figurado a mí mismo y a Apolos por amor a vosotros, </a:t>
            </a:r>
            <a:r>
              <a:rPr lang="es-ES" b="1" u="sng" dirty="0">
                <a:solidFill>
                  <a:srgbClr val="7030A0"/>
                </a:solidFill>
              </a:rPr>
              <a:t>para que en nosotros aprendáis a no sobrepasar lo que está escrito,</a:t>
            </a:r>
            <a:r>
              <a:rPr lang="es-ES" b="1" dirty="0">
                <a:solidFill>
                  <a:schemeClr val="bg1"/>
                </a:solidFill>
              </a:rPr>
              <a:t> para que ninguno de vosotros se vuelva arrogante a favor del uno contra el otro. </a:t>
            </a:r>
          </a:p>
          <a:p>
            <a:r>
              <a:rPr lang="es-ES" b="1" dirty="0">
                <a:solidFill>
                  <a:schemeClr val="bg1"/>
                </a:solidFill>
              </a:rPr>
              <a:t>Debemos quedarnos con lo que la Biblia nos revelada.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DBB6E99-9D35-44BD-8C1C-87BC96E486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844" y="-1"/>
            <a:ext cx="438315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5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C69AA78E-5292-431C-B6CF-ECB60C7612D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BEE410C-F852-4E88-BC5C-19FC72949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664765" cy="6857999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I Pedro.4:11.</a:t>
            </a:r>
          </a:p>
          <a:p>
            <a:r>
              <a:rPr lang="es-ES" b="1" u="sng" dirty="0">
                <a:solidFill>
                  <a:srgbClr val="00B0F0"/>
                </a:solidFill>
              </a:rPr>
              <a:t>El que habla, que hable conforme a las palabras de Dios;</a:t>
            </a:r>
            <a:r>
              <a:rPr lang="es-ES" b="1" dirty="0">
                <a:solidFill>
                  <a:schemeClr val="bg1"/>
                </a:solidFill>
              </a:rPr>
              <a:t> el que sirve, que lo haga por la fortaleza que Dios da, para que en todo Dios sea glorificado mediante Jesucristo, a quien pertenecen la gloria y el dominio por los siglos de los siglos. Amén. </a:t>
            </a:r>
          </a:p>
          <a:p>
            <a:r>
              <a:rPr lang="es-ES" b="1" dirty="0">
                <a:solidFill>
                  <a:schemeClr val="bg1"/>
                </a:solidFill>
              </a:rPr>
              <a:t>¿En qué esta basando la autoridad Usted?</a:t>
            </a:r>
          </a:p>
          <a:p>
            <a:r>
              <a:rPr lang="es-ES" b="1" dirty="0">
                <a:solidFill>
                  <a:schemeClr val="bg1"/>
                </a:solidFill>
              </a:rPr>
              <a:t>Dios le ayude a que sea como El diga y manda.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0B5B35C-765C-4850-BD66-BE86B3C2D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765" y="0"/>
            <a:ext cx="4479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DA49018-4361-455E-9F16-FB31CE107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5" name="Nube 4">
            <a:extLst>
              <a:ext uri="{FF2B5EF4-FFF2-40B4-BE49-F238E27FC236}">
                <a16:creationId xmlns:a16="http://schemas.microsoft.com/office/drawing/2014/main" id="{1774B0EF-E178-4AAA-BC12-DE56D1752203}"/>
              </a:ext>
            </a:extLst>
          </p:cNvPr>
          <p:cNvSpPr/>
          <p:nvPr/>
        </p:nvSpPr>
        <p:spPr>
          <a:xfrm>
            <a:off x="-1" y="0"/>
            <a:ext cx="9139943" cy="1343818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3904C88-1217-415C-A94E-77F29CA08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1972" cy="1325563"/>
          </a:xfrm>
        </p:spPr>
        <p:txBody>
          <a:bodyPr>
            <a:normAutofit/>
          </a:bodyPr>
          <a:lstStyle/>
          <a:p>
            <a:pPr algn="ctr"/>
            <a:r>
              <a:rPr lang="es-ES" sz="6600" b="1" u="sng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CONCLUSIÓN</a:t>
            </a:r>
            <a:r>
              <a:rPr lang="es-ES" sz="66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5402564-8CC8-4D71-BECE-8F9A45B07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84243"/>
            <a:ext cx="9144000" cy="5355502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Hemos visto que debemos de respetar y hacer la voluntad de Dios nada mas.</a:t>
            </a:r>
          </a:p>
          <a:p>
            <a:r>
              <a:rPr lang="es-ES" b="1" dirty="0">
                <a:solidFill>
                  <a:schemeClr val="bg1"/>
                </a:solidFill>
              </a:rPr>
              <a:t>La autoridad de Dios esta revelada en su palabra escrita. </a:t>
            </a:r>
          </a:p>
          <a:p>
            <a:r>
              <a:rPr lang="es-ES" b="1" dirty="0">
                <a:solidFill>
                  <a:schemeClr val="bg1"/>
                </a:solidFill>
              </a:rPr>
              <a:t>No es como:</a:t>
            </a:r>
          </a:p>
          <a:p>
            <a:r>
              <a:rPr lang="es-ES" b="1" dirty="0">
                <a:solidFill>
                  <a:schemeClr val="bg1"/>
                </a:solidFill>
              </a:rPr>
              <a:t>1. Yo Crea.</a:t>
            </a:r>
          </a:p>
          <a:p>
            <a:r>
              <a:rPr lang="es-ES" b="1" dirty="0">
                <a:solidFill>
                  <a:schemeClr val="bg1"/>
                </a:solidFill>
              </a:rPr>
              <a:t>2. Yo Sienta.</a:t>
            </a:r>
          </a:p>
          <a:p>
            <a:r>
              <a:rPr lang="es-ES" b="1" dirty="0">
                <a:solidFill>
                  <a:schemeClr val="bg1"/>
                </a:solidFill>
              </a:rPr>
              <a:t>3. A Mi Me Parezca.</a:t>
            </a:r>
          </a:p>
          <a:p>
            <a:r>
              <a:rPr lang="es-ES" b="1" dirty="0">
                <a:solidFill>
                  <a:schemeClr val="bg1"/>
                </a:solidFill>
              </a:rPr>
              <a:t>4. La Sinceridad.</a:t>
            </a:r>
          </a:p>
          <a:p>
            <a:r>
              <a:rPr lang="es-ES" b="1" dirty="0">
                <a:solidFill>
                  <a:schemeClr val="bg1"/>
                </a:solidFill>
              </a:rPr>
              <a:t>5. Las Emociones.</a:t>
            </a:r>
          </a:p>
          <a:p>
            <a:r>
              <a:rPr lang="es-ES" b="1" dirty="0">
                <a:solidFill>
                  <a:schemeClr val="bg1"/>
                </a:solidFill>
              </a:rPr>
              <a:t>Dios le ayude a cumplir su voluntad nada mas.</a:t>
            </a:r>
          </a:p>
        </p:txBody>
      </p:sp>
    </p:spTree>
    <p:extLst>
      <p:ext uri="{BB962C8B-B14F-4D97-AF65-F5344CB8AC3E}">
        <p14:creationId xmlns:p14="http://schemas.microsoft.com/office/powerpoint/2010/main" val="261946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E3ECFB5-E854-4761-B07E-E5E630891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D37B6E85-B6C0-4B36-9378-CC9C8779AF6A}"/>
              </a:ext>
            </a:extLst>
          </p:cNvPr>
          <p:cNvSpPr/>
          <p:nvPr/>
        </p:nvSpPr>
        <p:spPr>
          <a:xfrm>
            <a:off x="0" y="5579165"/>
            <a:ext cx="9139944" cy="127883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5400" b="1" dirty="0"/>
              <a:t>DIOS NOS BENDIGA A TODOS.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B78CF3C-A8F3-48A4-87B2-1820FAB12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43" cy="5579165"/>
          </a:xfrm>
          <a:prstGeom prst="rect">
            <a:avLst/>
          </a:prstGeom>
        </p:spPr>
      </p:pic>
      <p:sp>
        <p:nvSpPr>
          <p:cNvPr id="8" name="Bocadillo nube: nube 7">
            <a:extLst>
              <a:ext uri="{FF2B5EF4-FFF2-40B4-BE49-F238E27FC236}">
                <a16:creationId xmlns:a16="http://schemas.microsoft.com/office/drawing/2014/main" id="{23BAF5FE-3B37-4A25-B1EC-0DEE63101156}"/>
              </a:ext>
            </a:extLst>
          </p:cNvPr>
          <p:cNvSpPr/>
          <p:nvPr/>
        </p:nvSpPr>
        <p:spPr>
          <a:xfrm>
            <a:off x="4784036" y="0"/>
            <a:ext cx="4355908" cy="3429000"/>
          </a:xfrm>
          <a:prstGeom prst="cloudCallout">
            <a:avLst>
              <a:gd name="adj1" fmla="val -61905"/>
              <a:gd name="adj2" fmla="val 50906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/>
              <a:t>POR SU FINA ATENCION.</a:t>
            </a:r>
          </a:p>
        </p:txBody>
      </p:sp>
    </p:spTree>
    <p:extLst>
      <p:ext uri="{BB962C8B-B14F-4D97-AF65-F5344CB8AC3E}">
        <p14:creationId xmlns:p14="http://schemas.microsoft.com/office/powerpoint/2010/main" val="277284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C69AA78E-5292-431C-B6CF-ECB60C7612D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BEE410C-F852-4E88-BC5C-19FC72949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664765" cy="6857999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Cuando llegó Jesús al templo, los principales sacerdotes y los ancianos del pueblo se le acercaron mientras enseñaba, diciendo: </a:t>
            </a:r>
            <a:r>
              <a:rPr lang="es-ES" b="1" u="sng" dirty="0">
                <a:solidFill>
                  <a:srgbClr val="7030A0"/>
                </a:solidFill>
              </a:rPr>
              <a:t>¿Con qué autoridad haces estas cosas, y quién te dio esta autoridad?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La autoridad es lo mas importante para cada persona.</a:t>
            </a:r>
          </a:p>
          <a:p>
            <a:r>
              <a:rPr lang="es-ES" b="1" dirty="0">
                <a:solidFill>
                  <a:schemeClr val="bg1"/>
                </a:solidFill>
              </a:rPr>
              <a:t>Sin autoridad todo seria un cao en este momento.</a:t>
            </a:r>
          </a:p>
          <a:p>
            <a:r>
              <a:rPr lang="es-ES" b="1" dirty="0">
                <a:solidFill>
                  <a:schemeClr val="bg1"/>
                </a:solidFill>
              </a:rPr>
              <a:t>Y así lo es en el mundo religioso un cao total.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7ED3F55-7BEE-42B6-A25E-93F7130FE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256" y="0"/>
            <a:ext cx="4300744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17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C69AA78E-5292-431C-B6CF-ECB60C7612D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BEE410C-F852-4E88-BC5C-19FC72949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664765" cy="6857999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Lamentablemente muchos manejan la autoridad de Dios como:</a:t>
            </a:r>
          </a:p>
          <a:p>
            <a:pPr algn="ctr"/>
            <a:r>
              <a:rPr lang="es-ES" b="1" u="sng" dirty="0">
                <a:solidFill>
                  <a:srgbClr val="00B0F0"/>
                </a:solidFill>
              </a:rPr>
              <a:t>1. A Mi Gusta.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Jeremias.10:23.</a:t>
            </a:r>
          </a:p>
          <a:p>
            <a:r>
              <a:rPr lang="es-ES" b="1" dirty="0">
                <a:solidFill>
                  <a:schemeClr val="bg1"/>
                </a:solidFill>
              </a:rPr>
              <a:t>Yo sé, oh SEÑOR, </a:t>
            </a:r>
            <a:r>
              <a:rPr lang="es-ES" b="1" u="sng" dirty="0">
                <a:solidFill>
                  <a:srgbClr val="00B050"/>
                </a:solidFill>
              </a:rPr>
              <a:t>que no depende del hombre su camino,</a:t>
            </a:r>
            <a:r>
              <a:rPr lang="es-ES" b="1" dirty="0">
                <a:solidFill>
                  <a:schemeClr val="bg1"/>
                </a:solidFill>
              </a:rPr>
              <a:t> ni de quien anda el dirigir sus pasos. </a:t>
            </a:r>
          </a:p>
          <a:p>
            <a:r>
              <a:rPr lang="es-ES" b="1" dirty="0">
                <a:solidFill>
                  <a:schemeClr val="bg1"/>
                </a:solidFill>
              </a:rPr>
              <a:t>Nada depende de mi, nada depende del hombre ni su camino ni sus pasos.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lamentablemente el ser humano ha decidido tomar su propio camino.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A1B1F3F-E2B1-4EBD-A7FF-2E3ADB0DB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598" y="0"/>
            <a:ext cx="43024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78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C69AA78E-5292-431C-B6CF-ECB60C7612D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BEE410C-F852-4E88-BC5C-19FC72949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664765" cy="6857999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Como a El, le gusta.</a:t>
            </a:r>
          </a:p>
          <a:p>
            <a:r>
              <a:rPr lang="es-ES" b="1" dirty="0">
                <a:solidFill>
                  <a:schemeClr val="bg1"/>
                </a:solidFill>
              </a:rPr>
              <a:t>Así le gusta a muchos.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Jeremias.5:31.</a:t>
            </a:r>
          </a:p>
          <a:p>
            <a:r>
              <a:rPr lang="es-ES" b="1" dirty="0">
                <a:solidFill>
                  <a:schemeClr val="bg1"/>
                </a:solidFill>
              </a:rPr>
              <a:t>los profetas profetizan falsamente, los sacerdotes gobiernan por su cuenta, </a:t>
            </a:r>
            <a:r>
              <a:rPr lang="es-ES" b="1" u="sng" dirty="0">
                <a:solidFill>
                  <a:srgbClr val="0070C0"/>
                </a:solidFill>
              </a:rPr>
              <a:t>y a mi pueblo así le gusta.</a:t>
            </a:r>
            <a:r>
              <a:rPr lang="es-ES" b="1" dirty="0">
                <a:solidFill>
                  <a:schemeClr val="bg1"/>
                </a:solidFill>
              </a:rPr>
              <a:t> Pero ¿qué haréis al final de esto? </a:t>
            </a:r>
          </a:p>
          <a:p>
            <a:r>
              <a:rPr lang="es-ES" b="1" dirty="0">
                <a:solidFill>
                  <a:schemeClr val="bg1"/>
                </a:solidFill>
              </a:rPr>
              <a:t>Nada ha cambiado la gente no escudriña en las escrituras si lo que le enseñan o practican es lo que Dios dice.</a:t>
            </a:r>
          </a:p>
          <a:p>
            <a:r>
              <a:rPr lang="es-ES" b="1" dirty="0">
                <a:solidFill>
                  <a:schemeClr val="bg1"/>
                </a:solidFill>
              </a:rPr>
              <a:t>Lo hacen por que a ellos así les gusta.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8D4F17E-B359-4CDA-83B0-8FB33CCD9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186" y="-1"/>
            <a:ext cx="438481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5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C69AA78E-5292-431C-B6CF-ECB60C7612D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BEE410C-F852-4E88-BC5C-19FC72949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664765" cy="6857999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rgbClr val="00B0F0"/>
                </a:solidFill>
              </a:rPr>
              <a:t>2. Yo Quiero.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Hechos.8:19.</a:t>
            </a:r>
          </a:p>
          <a:p>
            <a:r>
              <a:rPr lang="es-ES" b="1" dirty="0">
                <a:solidFill>
                  <a:schemeClr val="bg1"/>
                </a:solidFill>
              </a:rPr>
              <a:t>diciendo: </a:t>
            </a:r>
            <a:r>
              <a:rPr lang="es-ES" b="1" u="sng" dirty="0">
                <a:solidFill>
                  <a:srgbClr val="FF0000"/>
                </a:solidFill>
              </a:rPr>
              <a:t>Dadme también a mí esta autoridad,</a:t>
            </a:r>
            <a:r>
              <a:rPr lang="es-ES" b="1" dirty="0">
                <a:solidFill>
                  <a:schemeClr val="bg1"/>
                </a:solidFill>
              </a:rPr>
              <a:t> de manera que todo aquel sobre quien ponga mis manos reciba el Espíritu Santo. </a:t>
            </a:r>
          </a:p>
          <a:p>
            <a:r>
              <a:rPr lang="es-ES" b="1" dirty="0">
                <a:solidFill>
                  <a:schemeClr val="bg1"/>
                </a:solidFill>
              </a:rPr>
              <a:t>Simón ofreció dinero para tener autoridad de poner las manos sobre otros.</a:t>
            </a:r>
          </a:p>
          <a:p>
            <a:r>
              <a:rPr lang="es-ES" b="1" dirty="0">
                <a:solidFill>
                  <a:schemeClr val="bg1"/>
                </a:solidFill>
              </a:rPr>
              <a:t>¿Pero porque lo hizo?</a:t>
            </a:r>
          </a:p>
          <a:p>
            <a:r>
              <a:rPr lang="es-ES" b="1" dirty="0">
                <a:solidFill>
                  <a:schemeClr val="bg1"/>
                </a:solidFill>
              </a:rPr>
              <a:t>Porque no entendía la autoridad que se le había dado a los apóstoles.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2564E77-250C-4EBA-A3CA-A184AE4C9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850" y="-1"/>
            <a:ext cx="424815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9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C69AA78E-5292-431C-B6CF-ECB60C7612D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BEE410C-F852-4E88-BC5C-19FC72949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664765" cy="6857999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Lo hizo porque El quería, igualmente la gente religiosa haces las cosas porque ellos quieren no porque Dios así lo manda.</a:t>
            </a:r>
          </a:p>
          <a:p>
            <a:r>
              <a:rPr lang="es-ES" b="1" dirty="0">
                <a:solidFill>
                  <a:schemeClr val="bg1"/>
                </a:solidFill>
              </a:rPr>
              <a:t>Pasan por alto la autoridad de Dios.</a:t>
            </a:r>
          </a:p>
          <a:p>
            <a:pPr algn="ctr"/>
            <a:r>
              <a:rPr lang="es-ES" b="1" u="sng" dirty="0">
                <a:solidFill>
                  <a:srgbClr val="00B0F0"/>
                </a:solidFill>
              </a:rPr>
              <a:t>3. Yo Siento.</a:t>
            </a:r>
          </a:p>
          <a:p>
            <a:r>
              <a:rPr lang="es-ES" b="1" dirty="0">
                <a:solidFill>
                  <a:schemeClr val="bg1"/>
                </a:solidFill>
              </a:rPr>
              <a:t>Jueces.16:20.</a:t>
            </a:r>
          </a:p>
          <a:p>
            <a:r>
              <a:rPr lang="es-ES" b="1" dirty="0">
                <a:solidFill>
                  <a:schemeClr val="bg1"/>
                </a:solidFill>
              </a:rPr>
              <a:t>Ella entonces dijo: ¡Sansón, los filisteos se te echan encima! Y él despertó de su sueño, y dijo: </a:t>
            </a:r>
            <a:r>
              <a:rPr lang="es-ES" b="1" u="sng" dirty="0">
                <a:solidFill>
                  <a:srgbClr val="FFFF00"/>
                </a:solidFill>
              </a:rPr>
              <a:t>Saldré como las otras veces y escaparé.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u="sng" dirty="0">
                <a:solidFill>
                  <a:srgbClr val="7030A0"/>
                </a:solidFill>
              </a:rPr>
              <a:t>Pero no sabía que el SEÑOR se había apartado de él.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25ECA81-0849-4FDB-AD34-D364F5566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300" y="-1"/>
            <a:ext cx="42877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69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380</TotalTime>
  <Words>3516</Words>
  <Application>Microsoft Office PowerPoint</Application>
  <PresentationFormat>Presentación en pantalla (4:3)</PresentationFormat>
  <Paragraphs>267</Paragraphs>
  <Slides>47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47</vt:i4>
      </vt:variant>
    </vt:vector>
  </HeadingPairs>
  <TitlesOfParts>
    <vt:vector size="51" baseType="lpstr">
      <vt:lpstr>Arial</vt:lpstr>
      <vt:lpstr>Calibri</vt:lpstr>
      <vt:lpstr>Calibri Light</vt:lpstr>
      <vt:lpstr>Tema de Office</vt:lpstr>
      <vt:lpstr>COMO MUCHOS MANEJAN Y VEN LA AUTORIDAD DE DIOS.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CONCLUSIÓN: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COMO MCHOS MANEJAN Y VEN LA AUTORIDAD DE DIOS.</dc:title>
  <dc:creator>Mario Moreno</dc:creator>
  <cp:lastModifiedBy>Mario Moreno</cp:lastModifiedBy>
  <cp:revision>39</cp:revision>
  <dcterms:created xsi:type="dcterms:W3CDTF">2021-02-24T13:50:47Z</dcterms:created>
  <dcterms:modified xsi:type="dcterms:W3CDTF">2025-03-17T03:42:43Z</dcterms:modified>
</cp:coreProperties>
</file>