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  <p:sldMasterId id="2147483684" r:id="rId3"/>
    <p:sldMasterId id="2147483696" r:id="rId4"/>
    <p:sldMasterId id="2147483720" r:id="rId5"/>
    <p:sldMasterId id="2147483732" r:id="rId6"/>
  </p:sldMasterIdLst>
  <p:notesMasterIdLst>
    <p:notesMasterId r:id="rId21"/>
  </p:notesMasterIdLst>
  <p:handoutMasterIdLst>
    <p:handoutMasterId r:id="rId22"/>
  </p:handoutMasterIdLst>
  <p:sldIdLst>
    <p:sldId id="270" r:id="rId7"/>
    <p:sldId id="272" r:id="rId8"/>
    <p:sldId id="273" r:id="rId9"/>
    <p:sldId id="283" r:id="rId10"/>
    <p:sldId id="285" r:id="rId11"/>
    <p:sldId id="280" r:id="rId12"/>
    <p:sldId id="287" r:id="rId13"/>
    <p:sldId id="281" r:id="rId14"/>
    <p:sldId id="289" r:id="rId15"/>
    <p:sldId id="290" r:id="rId16"/>
    <p:sldId id="292" r:id="rId17"/>
    <p:sldId id="295" r:id="rId18"/>
    <p:sldId id="297" r:id="rId19"/>
    <p:sldId id="299" r:id="rId20"/>
  </p:sldIdLst>
  <p:sldSz cx="9144000" cy="6858000" type="screen4x3"/>
  <p:notesSz cx="7077075" cy="93726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000FF"/>
    <a:srgbClr val="ECE7F1"/>
    <a:srgbClr val="E8E2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8793" autoAdjust="0"/>
  </p:normalViewPr>
  <p:slideViewPr>
    <p:cSldViewPr>
      <p:cViewPr varScale="1">
        <p:scale>
          <a:sx n="68" d="100"/>
          <a:sy n="68" d="100"/>
        </p:scale>
        <p:origin x="2034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presProps" Target="pres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630"/>
          </a:xfrm>
          <a:prstGeom prst="rect">
            <a:avLst/>
          </a:prstGeom>
        </p:spPr>
        <p:txBody>
          <a:bodyPr vert="horz" lIns="93991" tIns="46996" rIns="93991" bIns="4699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705" y="0"/>
            <a:ext cx="3066733" cy="468630"/>
          </a:xfrm>
          <a:prstGeom prst="rect">
            <a:avLst/>
          </a:prstGeom>
        </p:spPr>
        <p:txBody>
          <a:bodyPr vert="horz" lIns="93991" tIns="46996" rIns="93991" bIns="4699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8926FB99-3A29-4365-B4D5-67130908A7CD}" type="datetimeFigureOut">
              <a:rPr lang="en-US"/>
              <a:pPr>
                <a:defRPr/>
              </a:pPr>
              <a:t>2/5/2022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02343"/>
            <a:ext cx="3066733" cy="468630"/>
          </a:xfrm>
          <a:prstGeom prst="rect">
            <a:avLst/>
          </a:prstGeom>
        </p:spPr>
        <p:txBody>
          <a:bodyPr vert="horz" lIns="93991" tIns="46996" rIns="93991" bIns="4699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705" y="8902343"/>
            <a:ext cx="3066733" cy="468630"/>
          </a:xfrm>
          <a:prstGeom prst="rect">
            <a:avLst/>
          </a:prstGeom>
        </p:spPr>
        <p:txBody>
          <a:bodyPr vert="horz" lIns="93991" tIns="46996" rIns="93991" bIns="4699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1471A17B-2122-4818-A14A-D24A90346BB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630"/>
          </a:xfrm>
          <a:prstGeom prst="rect">
            <a:avLst/>
          </a:prstGeom>
        </p:spPr>
        <p:txBody>
          <a:bodyPr vert="horz" lIns="93991" tIns="46996" rIns="93991" bIns="4699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8630"/>
          </a:xfrm>
          <a:prstGeom prst="rect">
            <a:avLst/>
          </a:prstGeom>
        </p:spPr>
        <p:txBody>
          <a:bodyPr vert="horz" lIns="93991" tIns="46996" rIns="93991" bIns="4699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5CB27BF9-D75D-468E-AF9B-90963100977C}" type="datetimeFigureOut">
              <a:rPr lang="en-US"/>
              <a:pPr>
                <a:defRPr/>
              </a:pPr>
              <a:t>2/5/2022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703263"/>
            <a:ext cx="4686300" cy="3514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91" tIns="46996" rIns="93991" bIns="46996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451985"/>
            <a:ext cx="5661660" cy="4217670"/>
          </a:xfrm>
          <a:prstGeom prst="rect">
            <a:avLst/>
          </a:prstGeom>
        </p:spPr>
        <p:txBody>
          <a:bodyPr vert="horz" lIns="93991" tIns="46996" rIns="93991" bIns="46996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02343"/>
            <a:ext cx="3066733" cy="468630"/>
          </a:xfrm>
          <a:prstGeom prst="rect">
            <a:avLst/>
          </a:prstGeom>
        </p:spPr>
        <p:txBody>
          <a:bodyPr vert="horz" lIns="93991" tIns="46996" rIns="93991" bIns="4699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902343"/>
            <a:ext cx="3066733" cy="468630"/>
          </a:xfrm>
          <a:prstGeom prst="rect">
            <a:avLst/>
          </a:prstGeom>
        </p:spPr>
        <p:txBody>
          <a:bodyPr vert="horz" lIns="93991" tIns="46996" rIns="93991" bIns="4699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04A03FB9-8727-4C45-9576-733EA65BD03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dirty="0"/>
              <a:t>How much time do we actually give to God? Especially when compared to how much time we spend watching TV &amp; movies. Browsing the Internet. Facebook. Our hobbies. Reading books other than the Bible. How much time do we really devote to spiritual matters?</a:t>
            </a:r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81ED52E-A4C5-4855-A8B2-6F521274FEFD}" type="slidenum">
              <a:rPr lang="en-US">
                <a:cs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 dirty="0"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dirty="0"/>
              <a:t>How much time do we actually give to God? Especially when compared to how much time we spend watching TV &amp; movies. Browsing the Internet. Facebook. Our hobbies. Reading books other than the Bible. How much time do we really devote to spiritual matters?</a:t>
            </a:r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81ED52E-A4C5-4855-A8B2-6F521274FEFD}" type="slidenum">
              <a:rPr lang="en-US">
                <a:cs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 dirty="0"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BA615E0-99BF-44FF-936B-75E21BB3C5F5}" type="slidenum">
              <a:rPr lang="en-US">
                <a:solidFill>
                  <a:prstClr val="black"/>
                </a:solidFill>
              </a:rPr>
              <a:pPr/>
              <a:t>13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628D61-2C42-48DF-8F03-7F65A8068525}" type="datetimeFigureOut">
              <a:rPr lang="en-US"/>
              <a:pPr>
                <a:defRPr/>
              </a:pPr>
              <a:t>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839000-C2AD-4C71-834C-35A2B6FB03F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38B772-B2FD-4897-B1B9-DBA3A24EC1D3}" type="datetimeFigureOut">
              <a:rPr lang="en-US"/>
              <a:pPr>
                <a:defRPr/>
              </a:pPr>
              <a:t>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02156-B5AB-4563-944E-0B6EB32162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9232E6-590E-41AB-8993-0309AFB92CA3}" type="datetimeFigureOut">
              <a:rPr lang="en-US"/>
              <a:pPr>
                <a:defRPr/>
              </a:pPr>
              <a:t>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9BD350-1C21-440B-9538-82B19108901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2E5F7-7BE9-4E7B-AB4F-AC7DD694ED4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AFE3F-08B0-4823-8369-C8396342C6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2E5F7-7BE9-4E7B-AB4F-AC7DD694ED4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AFE3F-08B0-4823-8369-C8396342C6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2E5F7-7BE9-4E7B-AB4F-AC7DD694ED4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AFE3F-08B0-4823-8369-C8396342C6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2E5F7-7BE9-4E7B-AB4F-AC7DD694ED4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AFE3F-08B0-4823-8369-C8396342C6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2E5F7-7BE9-4E7B-AB4F-AC7DD694ED4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AFE3F-08B0-4823-8369-C8396342C6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2E5F7-7BE9-4E7B-AB4F-AC7DD694ED4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AFE3F-08B0-4823-8369-C8396342C6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2E5F7-7BE9-4E7B-AB4F-AC7DD694ED4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AFE3F-08B0-4823-8369-C8396342C6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2E5F7-7BE9-4E7B-AB4F-AC7DD694ED4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AFE3F-08B0-4823-8369-C8396342C6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D7A299-BBCD-4868-BB65-98B8EFA3DC3F}" type="datetimeFigureOut">
              <a:rPr lang="en-US"/>
              <a:pPr>
                <a:defRPr/>
              </a:pPr>
              <a:t>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6BEECF-CA5F-4DDE-BD72-48CD9205589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r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2E5F7-7BE9-4E7B-AB4F-AC7DD694ED4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AFE3F-08B0-4823-8369-C8396342C6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2E5F7-7BE9-4E7B-AB4F-AC7DD694ED4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AFE3F-08B0-4823-8369-C8396342C6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2E5F7-7BE9-4E7B-AB4F-AC7DD694ED4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AFE3F-08B0-4823-8369-C8396342C6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yelloworange_titl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588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017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600200" y="1524000"/>
            <a:ext cx="6096000" cy="1879600"/>
          </a:xfrm>
        </p:spPr>
        <p:txBody>
          <a:bodyPr anchor="b"/>
          <a:lstStyle>
            <a:lvl1pPr>
              <a:lnSpc>
                <a:spcPct val="95000"/>
              </a:lnSpc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018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682750" y="4076700"/>
            <a:ext cx="5861050" cy="12573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D4BA063-AC60-4E49-8159-7E995EA8A74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D7EA02-72DC-4391-A5DB-CCBFB09357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EB5A1A-0D0A-42F5-BE2E-7D1892CC03D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514600"/>
            <a:ext cx="3810000" cy="3581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514600"/>
            <a:ext cx="3810000" cy="3581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F54A7C-2688-405E-B22B-7A8DD3537FA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BA81B8-6213-41C2-B20C-4BBDFD8C30F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091153-C197-4FC0-9FF4-837478FA211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6B8841-A9CB-42DE-ADBC-775934EA721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C256C9-4E6F-4318-BBA5-1DA03860F33D}" type="datetimeFigureOut">
              <a:rPr lang="en-US"/>
              <a:pPr>
                <a:defRPr/>
              </a:pPr>
              <a:t>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4DF812-DFC4-455F-8E7C-79A959B8BED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r"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CE098E-95E7-49BC-A432-2AD7675DF05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87BDBE-6390-4923-8BC3-B07B145CF5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B401A3-8051-4C0E-85D2-D16088F82A4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533400"/>
            <a:ext cx="1943100" cy="5562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533400"/>
            <a:ext cx="5676900" cy="5562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0A25E1-5A72-4255-95F1-8FB6476F6A6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2E5F7-7BE9-4E7B-AB4F-AC7DD694ED4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AFE3F-08B0-4823-8369-C8396342C6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2E5F7-7BE9-4E7B-AB4F-AC7DD694ED4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AFE3F-08B0-4823-8369-C8396342C6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2E5F7-7BE9-4E7B-AB4F-AC7DD694ED4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AFE3F-08B0-4823-8369-C8396342C6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2E5F7-7BE9-4E7B-AB4F-AC7DD694ED4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AFE3F-08B0-4823-8369-C8396342C6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2E5F7-7BE9-4E7B-AB4F-AC7DD694ED4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AFE3F-08B0-4823-8369-C8396342C6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2E5F7-7BE9-4E7B-AB4F-AC7DD694ED4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AFE3F-08B0-4823-8369-C8396342C6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A93BAC-756E-4AFE-A973-BD85A8D5CDCB}" type="datetimeFigureOut">
              <a:rPr lang="en-US"/>
              <a:pPr>
                <a:defRPr/>
              </a:pPr>
              <a:t>2/5/2022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C24912-A5CD-4628-9A99-B8233E72E1F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r"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2E5F7-7BE9-4E7B-AB4F-AC7DD694ED4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AFE3F-08B0-4823-8369-C8396342C6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2E5F7-7BE9-4E7B-AB4F-AC7DD694ED4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AFE3F-08B0-4823-8369-C8396342C6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2E5F7-7BE9-4E7B-AB4F-AC7DD694ED4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AFE3F-08B0-4823-8369-C8396342C6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2E5F7-7BE9-4E7B-AB4F-AC7DD694ED4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AFE3F-08B0-4823-8369-C8396342C6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2E5F7-7BE9-4E7B-AB4F-AC7DD694ED4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AFE3F-08B0-4823-8369-C8396342C6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yelloworange_titl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588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017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600200" y="1524000"/>
            <a:ext cx="6096000" cy="1879600"/>
          </a:xfrm>
        </p:spPr>
        <p:txBody>
          <a:bodyPr anchor="b"/>
          <a:lstStyle>
            <a:lvl1pPr>
              <a:lnSpc>
                <a:spcPct val="95000"/>
              </a:lnSpc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018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682750" y="4076700"/>
            <a:ext cx="5861050" cy="12573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F4E79C1-F1CF-400B-889C-ADF61BF9BC9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A71F1-974F-4EB7-ADF0-6DBE666F6D3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5CBBC0-D5DA-4A8C-8A09-2D2C1164E45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514600"/>
            <a:ext cx="3810000" cy="3581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514600"/>
            <a:ext cx="3810000" cy="3581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2731A5-BF25-4AA2-8359-D475AE20E00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020C4D-BFBD-46C1-AA7D-8ACA8DE8B87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002DF8-6954-4BFE-BDA0-8E21DCC0BB80}" type="datetimeFigureOut">
              <a:rPr lang="en-US"/>
              <a:pPr>
                <a:defRPr/>
              </a:pPr>
              <a:t>2/5/2022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826DF6-25EE-4EA9-872C-D4774777D5F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r"/>
  </p:transition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08FE42-58CE-4E36-8B5F-81F95DB7F55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388827-BB9B-4FE8-8D8E-66C46BE62CA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EF7549-52F5-4106-9EE6-602EA8DB82D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FE1258-DDB5-4374-844B-B3BAE34EAC4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870585-EEF7-46BE-8A15-13B0C3D155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533400"/>
            <a:ext cx="1943100" cy="5562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533400"/>
            <a:ext cx="5676900" cy="5562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A05C5D-84F2-4AE8-9741-3B8B7409D5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sz="4000" b="1" dirty="0">
                <a:solidFill>
                  <a:srgbClr val="000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sz="4000" b="1" dirty="0">
                <a:solidFill>
                  <a:srgbClr val="000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sz="4000" b="1" dirty="0">
                <a:solidFill>
                  <a:srgbClr val="000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sz="4000" b="1" dirty="0">
                <a:solidFill>
                  <a:srgbClr val="000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sz="4000" b="1" dirty="0">
                <a:solidFill>
                  <a:srgbClr val="000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sz="4000" b="1" dirty="0">
                <a:solidFill>
                  <a:srgbClr val="000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11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sz="4000" b="1" dirty="0">
                <a:solidFill>
                  <a:srgbClr val="000000"/>
                </a:solidFill>
                <a:latin typeface="Arial" charset="0"/>
                <a:cs typeface="+mn-cs"/>
              </a:endParaRPr>
            </a:p>
          </p:txBody>
        </p:sp>
      </p:grpSp>
      <p:sp>
        <p:nvSpPr>
          <p:cNvPr id="40970" name="Rectangle 10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73250"/>
            <a:ext cx="7772400" cy="155575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0971" name="Rectangle 1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05365D-C5B4-4422-9DC2-B2B9DFC87FAD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>
    <p:zoom/>
  </p:transition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9ED42E-F446-4725-A1E8-063C0E125F1A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>
    <p:zoom/>
  </p:transition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E26461-C3DF-4AD0-84EE-E754848D2355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>
    <p:zoom/>
  </p:transition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860AE0-8BD0-4ED8-AC70-824690F8EFE8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67ADC7-E9E1-4C48-AB5C-2BDAB76A5C99}" type="datetimeFigureOut">
              <a:rPr lang="en-US"/>
              <a:pPr>
                <a:defRPr/>
              </a:pPr>
              <a:t>2/5/2022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B07B0D-EF04-4E28-94B5-3B5CED0E2C3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r"/>
  </p:transition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8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FC120C-DEEA-45C5-A165-58E98BBED319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>
    <p:zoom/>
  </p:transition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6928AF-75C8-4282-9DBB-14916079CB30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>
    <p:zoom/>
  </p:transition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A217C9-E645-4130-9AA0-52EC06FAA152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>
    <p:zoom/>
  </p:transition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06FE32-681F-4AF6-AAD4-9D42725D8B9D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>
    <p:zoom/>
  </p:transition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8C3245-2D86-4FEC-8365-BAC9D2CDC4DB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>
    <p:zoom/>
  </p:transition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DCD5AA-00EC-42A4-A199-4C2AEBD15C08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>
    <p:zoom/>
  </p:transition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7E8B2F-F903-4A43-AB97-496CCB690564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D796C7-DC5C-46EF-8F9B-FFA1D420CC47}" type="datetimeFigureOut">
              <a:rPr lang="en-US"/>
              <a:pPr>
                <a:defRPr/>
              </a:pPr>
              <a:t>2/5/2022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71951C-AD80-49D2-9A12-1C244D3F57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F26ACA-73D3-47B3-8FEB-868C49C5C12E}" type="datetimeFigureOut">
              <a:rPr lang="en-US"/>
              <a:pPr>
                <a:defRPr/>
              </a:pPr>
              <a:t>2/5/2022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3E60B-87AC-4D47-B2D6-13388113A91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8754A6-4E3D-49DC-AACE-F05C155749EB}" type="datetimeFigureOut">
              <a:rPr lang="en-US"/>
              <a:pPr>
                <a:defRPr/>
              </a:pPr>
              <a:t>2/5/2022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889E2B-F496-42C5-9EA5-C46666E6D76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FBAD335-6A53-47E3-A8EA-FBBE6839F1A7}" type="datetimeFigureOut">
              <a:rPr lang="en-US"/>
              <a:pPr>
                <a:defRPr/>
              </a:pPr>
              <a:t>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41CAC93-DDBF-4EEE-9364-424891B82A0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ransition spd="slow">
    <p:wipe dir="r"/>
  </p:transition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5292E5F7-7BE9-4E7B-AB4F-AC7DD694ED42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1A9AFE3F-08B0-4823-8369-C8396342C638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33400"/>
            <a:ext cx="7772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514600"/>
            <a:ext cx="7772400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91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solidFill>
                  <a:srgbClr val="000000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91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solidFill>
                  <a:srgbClr val="000000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91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rgbClr val="000000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33A0C937-B19C-44E5-9C0B-27F797B8D5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9159" name="FormatShape" descr="SKIING" hidden="1"/>
          <p:cNvSpPr>
            <a:spLocks noChangeArrowheads="1"/>
          </p:cNvSpPr>
          <p:nvPr/>
        </p:nvSpPr>
        <p:spPr bwMode="auto">
          <a:xfrm>
            <a:off x="-1333500" y="1701800"/>
            <a:ext cx="1181100" cy="825500"/>
          </a:xfrm>
          <a:prstGeom prst="rect">
            <a:avLst/>
          </a:prstGeom>
          <a:noFill/>
          <a:ln w="101600" cmpd="thinThick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sz="2400" dirty="0">
              <a:solidFill>
                <a:srgbClr val="000000"/>
              </a:solidFill>
              <a:latin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5292E5F7-7BE9-4E7B-AB4F-AC7DD694ED42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2/5/2022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1A9AFE3F-08B0-4823-8369-C8396342C638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33400"/>
            <a:ext cx="7772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514600"/>
            <a:ext cx="7772400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91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491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491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fld id="{4DC1D37A-C702-466F-8281-6A2265424DCF}" type="slidenum">
              <a:rPr lang="en-US">
                <a:latin typeface="Arial" charset="0"/>
              </a:rPr>
              <a:pPr>
                <a:defRPr/>
              </a:pPr>
              <a:t>‹#›</a:t>
            </a:fld>
            <a:endParaRPr lang="en-US" dirty="0">
              <a:latin typeface="Arial" charset="0"/>
            </a:endParaRPr>
          </a:p>
        </p:txBody>
      </p:sp>
      <p:sp>
        <p:nvSpPr>
          <p:cNvPr id="49159" name="FormatShape" descr="SKIING" hidden="1"/>
          <p:cNvSpPr>
            <a:spLocks noChangeArrowheads="1"/>
          </p:cNvSpPr>
          <p:nvPr/>
        </p:nvSpPr>
        <p:spPr bwMode="auto">
          <a:xfrm>
            <a:off x="-1333500" y="1701800"/>
            <a:ext cx="1181100" cy="825500"/>
          </a:xfrm>
          <a:prstGeom prst="rect">
            <a:avLst/>
          </a:prstGeom>
          <a:noFill/>
          <a:ln w="101600" cmpd="thinThick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sz="2400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39939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sz="4000" b="1" dirty="0">
                <a:solidFill>
                  <a:srgbClr val="000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39940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sz="4000" b="1" dirty="0">
                <a:solidFill>
                  <a:srgbClr val="000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39941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sz="4000" b="1" dirty="0">
                <a:solidFill>
                  <a:srgbClr val="000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39942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sz="4000" b="1" dirty="0">
                <a:solidFill>
                  <a:srgbClr val="000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39943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sz="4000" b="1" dirty="0">
                <a:solidFill>
                  <a:srgbClr val="000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39944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sz="4000" b="1" dirty="0">
                <a:solidFill>
                  <a:srgbClr val="000000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39945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sz="4000" b="1" dirty="0">
                <a:solidFill>
                  <a:srgbClr val="000000"/>
                </a:solidFill>
                <a:latin typeface="Arial" charset="0"/>
                <a:cs typeface="+mn-cs"/>
              </a:endParaRPr>
            </a:p>
          </p:txBody>
        </p:sp>
      </p:grpSp>
      <p:sp>
        <p:nvSpPr>
          <p:cNvPr id="39946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9947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9948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b="0">
                <a:solidFill>
                  <a:schemeClr val="tx1"/>
                </a:solidFill>
                <a:effectLst>
                  <a:outerShdw blurRad="38100" dist="38100" dir="2700000" algn="tl">
                    <a:srgbClr val="8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  <a:cs typeface="+mn-cs"/>
            </a:endParaRPr>
          </a:p>
        </p:txBody>
      </p:sp>
      <p:sp>
        <p:nvSpPr>
          <p:cNvPr id="39949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b="0">
                <a:solidFill>
                  <a:schemeClr val="tx1"/>
                </a:solidFill>
                <a:effectLst>
                  <a:outerShdw blurRad="38100" dist="38100" dir="2700000" algn="tl">
                    <a:srgbClr val="8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  <a:cs typeface="+mn-cs"/>
            </a:endParaRPr>
          </a:p>
        </p:txBody>
      </p:sp>
      <p:sp>
        <p:nvSpPr>
          <p:cNvPr id="39950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b="0">
                <a:solidFill>
                  <a:schemeClr val="tx1"/>
                </a:solidFill>
                <a:effectLst>
                  <a:outerShdw blurRad="38100" dist="38100" dir="2700000" algn="tl">
                    <a:srgbClr val="8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CCF2F133-E7ED-4D1D-8A29-3F09F086CDF3}" type="slidenum">
              <a:rPr lang="en-US">
                <a:solidFill>
                  <a:srgbClr val="FFFFFF"/>
                </a:solidFill>
                <a:cs typeface="+mn-cs"/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  <a:cs typeface="+mn-c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ransition spd="med">
    <p:zoom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8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8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8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8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8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8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8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8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8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mudpreacher.files.wordpress.com/2008/05/jesus-in-light-larg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428343" y="3733800"/>
            <a:ext cx="8106066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6000" dirty="0">
                <a:solidFill>
                  <a:prstClr val="black"/>
                </a:solidFill>
                <a:latin typeface="Arial Black" pitchFamily="34" charset="0"/>
                <a:cs typeface="+mn-cs"/>
              </a:rPr>
              <a:t>¿CÓMO ROBAMOS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s-ES" sz="6000" dirty="0">
                <a:solidFill>
                  <a:prstClr val="black"/>
                </a:solidFill>
                <a:latin typeface="Arial Black" pitchFamily="34" charset="0"/>
                <a:cs typeface="+mn-cs"/>
              </a:rPr>
              <a:t>A DIOS?</a:t>
            </a:r>
            <a:endParaRPr lang="en-US" sz="6000" b="1" dirty="0">
              <a:ln w="1905"/>
              <a:gradFill>
                <a:gsLst>
                  <a:gs pos="0">
                    <a:srgbClr val="F79646">
                      <a:shade val="20000"/>
                      <a:satMod val="200000"/>
                    </a:srgbClr>
                  </a:gs>
                  <a:gs pos="78000">
                    <a:srgbClr val="F79646">
                      <a:tint val="90000"/>
                      <a:shade val="89000"/>
                      <a:satMod val="220000"/>
                    </a:srgbClr>
                  </a:gs>
                  <a:gs pos="100000">
                    <a:srgbClr val="F79646">
                      <a:tint val="12000"/>
                      <a:satMod val="255000"/>
                    </a:srgb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 Black" pitchFamily="34" charset="0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>
          <a:xfrm>
            <a:off x="609600" y="1447800"/>
            <a:ext cx="8001000" cy="4800600"/>
          </a:xfrm>
          <a:solidFill>
            <a:srgbClr val="ECE7F1"/>
          </a:solidFill>
          <a:ln>
            <a:noFill/>
          </a:ln>
        </p:spPr>
        <p:txBody>
          <a:bodyPr/>
          <a:lstStyle/>
          <a:p>
            <a:pPr>
              <a:buNone/>
            </a:pPr>
            <a:r>
              <a:rPr lang="es-MX" sz="30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</a:t>
            </a:r>
            <a:r>
              <a:rPr lang="es-MX" sz="3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 </a:t>
            </a:r>
            <a:r>
              <a:rPr lang="es-MX" sz="3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1 COR 6:20; ROM 12:1; GAL 2:20</a:t>
            </a:r>
          </a:p>
          <a:p>
            <a:pPr>
              <a:buNone/>
            </a:pPr>
            <a:r>
              <a:rPr lang="es-MX" sz="3000" b="1" dirty="0">
                <a:latin typeface="Arial Black" pitchFamily="34" charset="0"/>
                <a:cs typeface="Arial" pitchFamily="34" charset="0"/>
              </a:rPr>
              <a:t>  </a:t>
            </a:r>
            <a:r>
              <a:rPr lang="es-MX" sz="3000" b="1" dirty="0">
                <a:solidFill>
                  <a:srgbClr val="006600"/>
                </a:solidFill>
                <a:latin typeface="Arial Black" pitchFamily="34" charset="0"/>
                <a:cs typeface="Arial" pitchFamily="34" charset="0"/>
                <a:sym typeface="Wingdings"/>
              </a:rPr>
              <a:t></a:t>
            </a:r>
            <a:r>
              <a:rPr lang="es-MX" sz="3000" b="1" dirty="0">
                <a:latin typeface="Arial Black" pitchFamily="34" charset="0"/>
                <a:cs typeface="Arial" pitchFamily="34" charset="0"/>
                <a:sym typeface="Wingdings"/>
              </a:rPr>
              <a:t> </a:t>
            </a:r>
            <a:r>
              <a:rPr lang="es-MX" sz="3000" b="1" dirty="0">
                <a:latin typeface="Arial Black" pitchFamily="34" charset="0"/>
                <a:cs typeface="Arial" pitchFamily="34" charset="0"/>
              </a:rPr>
              <a:t>El Señor nos compro; somos de El, cuerpo y vida</a:t>
            </a:r>
          </a:p>
          <a:p>
            <a:pPr>
              <a:buNone/>
            </a:pPr>
            <a:r>
              <a:rPr lang="es-MX" sz="30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</a:t>
            </a:r>
            <a:r>
              <a:rPr lang="es-MX" sz="3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 </a:t>
            </a:r>
            <a:r>
              <a:rPr lang="es-MX" sz="3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MT 22:37; MT 10:37</a:t>
            </a:r>
          </a:p>
          <a:p>
            <a:pPr>
              <a:buNone/>
            </a:pPr>
            <a:r>
              <a:rPr lang="es-MX" sz="3000" b="1" dirty="0">
                <a:latin typeface="Arial Black" pitchFamily="34" charset="0"/>
                <a:cs typeface="Arial" pitchFamily="34" charset="0"/>
              </a:rPr>
              <a:t>  </a:t>
            </a:r>
            <a:r>
              <a:rPr lang="es-MX" sz="3000" b="1" dirty="0">
                <a:solidFill>
                  <a:srgbClr val="006600"/>
                </a:solidFill>
                <a:latin typeface="Arial Black" pitchFamily="34" charset="0"/>
                <a:cs typeface="Arial" pitchFamily="34" charset="0"/>
                <a:sym typeface="Wingdings"/>
              </a:rPr>
              <a:t></a:t>
            </a:r>
            <a:r>
              <a:rPr lang="es-MX" sz="3000" b="1" dirty="0">
                <a:latin typeface="Arial Black" pitchFamily="34" charset="0"/>
                <a:cs typeface="Arial" pitchFamily="34" charset="0"/>
                <a:sym typeface="Wingdings"/>
              </a:rPr>
              <a:t> </a:t>
            </a:r>
            <a:r>
              <a:rPr lang="es-MX" sz="3000" b="1" u="sng" dirty="0">
                <a:latin typeface="Arial Black" pitchFamily="34" charset="0"/>
                <a:cs typeface="Arial" pitchFamily="34" charset="0"/>
              </a:rPr>
              <a:t>Nuestro primer amor es Dios</a:t>
            </a:r>
            <a:r>
              <a:rPr lang="es-MX" sz="3000" b="1" dirty="0">
                <a:latin typeface="Arial Black" pitchFamily="34" charset="0"/>
                <a:cs typeface="Arial" pitchFamily="34" charset="0"/>
              </a:rPr>
              <a:t>! </a:t>
            </a:r>
          </a:p>
          <a:p>
            <a:pPr>
              <a:buNone/>
            </a:pPr>
            <a:r>
              <a:rPr lang="es-MX" sz="3000" b="1" dirty="0">
                <a:latin typeface="Arial Black" pitchFamily="34" charset="0"/>
                <a:cs typeface="Arial" pitchFamily="34" charset="0"/>
              </a:rPr>
              <a:t>  </a:t>
            </a:r>
            <a:r>
              <a:rPr lang="es-MX" sz="3000" b="1" dirty="0">
                <a:solidFill>
                  <a:srgbClr val="006600"/>
                </a:solidFill>
                <a:latin typeface="Arial Black" pitchFamily="34" charset="0"/>
                <a:cs typeface="Arial" pitchFamily="34" charset="0"/>
                <a:sym typeface="Wingdings"/>
              </a:rPr>
              <a:t></a:t>
            </a:r>
            <a:r>
              <a:rPr lang="es-MX" sz="3000" b="1" dirty="0">
                <a:latin typeface="Arial Black" pitchFamily="34" charset="0"/>
                <a:cs typeface="Arial" pitchFamily="34" charset="0"/>
                <a:sym typeface="Wingdings"/>
              </a:rPr>
              <a:t> </a:t>
            </a:r>
            <a:r>
              <a:rPr lang="es-MX" sz="3000" b="1" dirty="0">
                <a:latin typeface="Arial Black" pitchFamily="34" charset="0"/>
                <a:cs typeface="Arial" pitchFamily="34" charset="0"/>
              </a:rPr>
              <a:t>Si tienes que decidir entre el Señor  y tus padres, debe elegir el Señor, </a:t>
            </a:r>
            <a:r>
              <a:rPr lang="es-MX" sz="3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MT 8:21-22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438400" y="304800"/>
            <a:ext cx="3429000" cy="990600"/>
          </a:xfrm>
          <a:solidFill>
            <a:srgbClr val="FFFF00"/>
          </a:solidFill>
          <a:ln w="762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br>
              <a:rPr lang="en-US" sz="2800" dirty="0">
                <a:solidFill>
                  <a:schemeClr val="tx1"/>
                </a:solidFill>
                <a:latin typeface="Arial Black" pitchFamily="34" charset="0"/>
              </a:rPr>
            </a:br>
            <a:r>
              <a:rPr lang="en-US" sz="3200" dirty="0">
                <a:solidFill>
                  <a:schemeClr val="tx1"/>
                </a:solidFill>
                <a:latin typeface="Arial Black" pitchFamily="34" charset="0"/>
              </a:rPr>
              <a:t>DE NUESTRO </a:t>
            </a:r>
            <a:br>
              <a:rPr lang="en-US" sz="3200" dirty="0">
                <a:solidFill>
                  <a:schemeClr val="tx1"/>
                </a:solidFill>
                <a:latin typeface="Arial Black" pitchFamily="34" charset="0"/>
              </a:rPr>
            </a:br>
            <a:r>
              <a:rPr lang="en-US" sz="3200" dirty="0">
                <a:solidFill>
                  <a:schemeClr val="tx1"/>
                </a:solidFill>
                <a:latin typeface="Arial Black" pitchFamily="34" charset="0"/>
              </a:rPr>
              <a:t>AMOR</a:t>
            </a:r>
            <a:br>
              <a:rPr lang="en-US" sz="2800" dirty="0">
                <a:solidFill>
                  <a:schemeClr val="tx1"/>
                </a:solidFill>
                <a:latin typeface="Arial Black" pitchFamily="34" charset="0"/>
              </a:rPr>
            </a:br>
            <a:endParaRPr lang="en-US" sz="2800" dirty="0">
              <a:solidFill>
                <a:schemeClr val="tx1"/>
              </a:solidFill>
              <a:latin typeface="Arial Black" pitchFamily="34" charset="0"/>
            </a:endParaRPr>
          </a:p>
        </p:txBody>
      </p:sp>
      <p:pic>
        <p:nvPicPr>
          <p:cNvPr id="12" name="Picture 7" descr="inlove_1024"/>
          <p:cNvPicPr>
            <a:picLocks noChangeAspect="1" noChangeArrowheads="1"/>
          </p:cNvPicPr>
          <p:nvPr/>
        </p:nvPicPr>
        <p:blipFill>
          <a:blip r:embed="rId2" cstate="print"/>
          <a:srcRect l="12963" t="4321" r="7407" b="8025"/>
          <a:stretch>
            <a:fillRect/>
          </a:stretch>
        </p:blipFill>
        <p:spPr bwMode="auto">
          <a:xfrm>
            <a:off x="5867400" y="228600"/>
            <a:ext cx="1155700" cy="10668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>
          <a:xfrm>
            <a:off x="1371600" y="1371600"/>
            <a:ext cx="6400800" cy="4343400"/>
          </a:xfrm>
          <a:solidFill>
            <a:srgbClr val="ECE7F1"/>
          </a:solidFill>
          <a:ln>
            <a:noFill/>
          </a:ln>
        </p:spPr>
        <p:txBody>
          <a:bodyPr/>
          <a:lstStyle/>
          <a:p>
            <a:pPr>
              <a:buNone/>
            </a:pPr>
            <a:r>
              <a:rPr lang="es-MX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  <a:sym typeface="Wingdings 3"/>
              </a:rPr>
              <a:t>Cuando ponemos a cualquier </a:t>
            </a:r>
            <a:r>
              <a:rPr lang="es-MX" sz="36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  <a:sym typeface="Wingdings 3"/>
              </a:rPr>
              <a:t>cosa</a:t>
            </a:r>
            <a:r>
              <a:rPr lang="es-MX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  <a:sym typeface="Wingdings 3"/>
              </a:rPr>
              <a:t>, cualquier </a:t>
            </a:r>
            <a:r>
              <a:rPr lang="es-MX" sz="36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  <a:sym typeface="Wingdings 3"/>
              </a:rPr>
              <a:t>situación </a:t>
            </a:r>
            <a:r>
              <a:rPr lang="es-MX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  <a:sym typeface="Wingdings 3"/>
              </a:rPr>
              <a:t>o cualquier </a:t>
            </a:r>
            <a:r>
              <a:rPr lang="es-MX" sz="36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  <a:sym typeface="Wingdings 3"/>
              </a:rPr>
              <a:t>persona</a:t>
            </a:r>
            <a:r>
              <a:rPr lang="es-MX" sz="3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  <a:sym typeface="Wingdings 3"/>
              </a:rPr>
              <a:t> </a:t>
            </a:r>
            <a:r>
              <a:rPr lang="es-MX" sz="3600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  <a:sym typeface="Wingdings 3"/>
              </a:rPr>
              <a:t>ANTES</a:t>
            </a:r>
            <a:r>
              <a:rPr lang="es-MX" sz="3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  <a:sym typeface="Wingdings 3"/>
              </a:rPr>
              <a:t> </a:t>
            </a:r>
            <a:r>
              <a:rPr lang="es-MX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  <a:sym typeface="Wingdings 3"/>
              </a:rPr>
              <a:t>que Dios,… </a:t>
            </a:r>
          </a:p>
          <a:p>
            <a:pPr algn="ctr">
              <a:buNone/>
            </a:pPr>
            <a:r>
              <a:rPr lang="es-MX" sz="3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  <a:sym typeface="Wingdings 3"/>
              </a:rPr>
              <a:t> </a:t>
            </a:r>
            <a:r>
              <a:rPr lang="es-MX" sz="4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  <a:sym typeface="Wingdings 3"/>
              </a:rPr>
              <a:t>le estamos robando a Dios de nuestro amor!</a:t>
            </a:r>
            <a:endParaRPr lang="es-MX" sz="36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8153400" cy="5486400"/>
          </a:xfrm>
        </p:spPr>
        <p:txBody>
          <a:bodyPr/>
          <a:lstStyle/>
          <a:p>
            <a:pPr>
              <a:buNone/>
            </a:pPr>
            <a:r>
              <a:rPr lang="es-ES" sz="30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</a:t>
            </a:r>
            <a:r>
              <a:rPr lang="es-ES" sz="3000" b="1" dirty="0">
                <a:latin typeface="Arial Black" pitchFamily="34" charset="0"/>
                <a:cs typeface="Arial" pitchFamily="34" charset="0"/>
                <a:sym typeface="Wingdings 3"/>
              </a:rPr>
              <a:t> </a:t>
            </a:r>
            <a:r>
              <a:rPr lang="es-ES" sz="3000" b="1" dirty="0">
                <a:latin typeface="Arial Black" pitchFamily="34" charset="0"/>
                <a:cs typeface="Arial" pitchFamily="34" charset="0"/>
              </a:rPr>
              <a:t>Dios acus</a:t>
            </a:r>
            <a:r>
              <a:rPr lang="es-MX" sz="3000" b="1" dirty="0">
                <a:latin typeface="Arial Black" pitchFamily="34" charset="0"/>
                <a:cs typeface="Arial" pitchFamily="34" charset="0"/>
              </a:rPr>
              <a:t>ó</a:t>
            </a:r>
            <a:r>
              <a:rPr lang="es-ES" sz="3000" b="1" dirty="0">
                <a:latin typeface="Arial Black" pitchFamily="34" charset="0"/>
                <a:cs typeface="Arial" pitchFamily="34" charset="0"/>
              </a:rPr>
              <a:t> a Israel de robarle!</a:t>
            </a:r>
          </a:p>
          <a:p>
            <a:pPr algn="ctr">
              <a:buNone/>
            </a:pPr>
            <a:r>
              <a:rPr lang="es-ES" sz="3000" b="1" dirty="0">
                <a:latin typeface="Arial Black" pitchFamily="34" charset="0"/>
                <a:cs typeface="Arial" pitchFamily="34" charset="0"/>
                <a:sym typeface="Wingdings 3"/>
              </a:rPr>
              <a:t> </a:t>
            </a:r>
            <a:r>
              <a:rPr lang="es-ES" sz="3000" b="1" dirty="0">
                <a:latin typeface="Arial Black" pitchFamily="34" charset="0"/>
                <a:cs typeface="Arial" pitchFamily="34" charset="0"/>
              </a:rPr>
              <a:t>¿</a:t>
            </a:r>
            <a:r>
              <a:rPr lang="es-ES" sz="3000" b="1" u="sng" dirty="0">
                <a:solidFill>
                  <a:srgbClr val="0000FF"/>
                </a:solidFill>
                <a:latin typeface="Arial Black" pitchFamily="34" charset="0"/>
                <a:cs typeface="Arial" pitchFamily="34" charset="0"/>
              </a:rPr>
              <a:t>Puede acusarnos a nosotros                  de lo mismo</a:t>
            </a:r>
            <a:r>
              <a:rPr lang="es-ES" sz="3000" b="1" dirty="0">
                <a:latin typeface="Arial Black" pitchFamily="34" charset="0"/>
                <a:cs typeface="Arial" pitchFamily="34" charset="0"/>
              </a:rPr>
              <a:t>?</a:t>
            </a:r>
          </a:p>
          <a:p>
            <a:pPr>
              <a:buNone/>
            </a:pPr>
            <a:r>
              <a:rPr lang="es-ES" sz="30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</a:t>
            </a:r>
            <a:r>
              <a:rPr lang="es-ES" sz="3000" b="1" dirty="0">
                <a:latin typeface="Arial Black" pitchFamily="34" charset="0"/>
                <a:cs typeface="Arial" pitchFamily="34" charset="0"/>
                <a:sym typeface="Wingdings 3"/>
              </a:rPr>
              <a:t> </a:t>
            </a:r>
            <a:r>
              <a:rPr lang="es-ES" sz="3000" b="1" dirty="0">
                <a:latin typeface="Arial Black" pitchFamily="34" charset="0"/>
                <a:cs typeface="Arial" pitchFamily="34" charset="0"/>
              </a:rPr>
              <a:t>Vamos examinar nuestra actitud, nuestras actividades, nuestros deberes a Dios, toda nuestra vida y asegurar que no estamos robando a Dios!</a:t>
            </a:r>
          </a:p>
          <a:p>
            <a:pPr>
              <a:buNone/>
            </a:pPr>
            <a:r>
              <a:rPr lang="es-ES" sz="3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Porque es una cosa terrible caer en manos de un Dios vivo,</a:t>
            </a:r>
            <a:r>
              <a:rPr lang="es-ES" sz="3000" b="1" dirty="0">
                <a:latin typeface="Arial Black" pitchFamily="34" charset="0"/>
                <a:cs typeface="Arial" pitchFamily="34" charset="0"/>
              </a:rPr>
              <a:t> </a:t>
            </a:r>
            <a:r>
              <a:rPr lang="es-ES" sz="3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HEB 10:31!</a:t>
            </a:r>
            <a:br>
              <a:rPr lang="es-ES" sz="2400" dirty="0"/>
            </a:b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50777" y="457200"/>
            <a:ext cx="249299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LECCI</a:t>
            </a:r>
            <a:r>
              <a:rPr lang="es-ES" sz="3600" dirty="0" err="1">
                <a:latin typeface="Arial Black" pitchFamily="34" charset="0"/>
              </a:rPr>
              <a:t>Ó</a:t>
            </a:r>
            <a:r>
              <a:rPr lang="en-US" sz="3600" b="1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N</a:t>
            </a:r>
            <a:endParaRPr lang="en-US" sz="3600" b="1" cap="none" spc="0" dirty="0">
              <a:ln w="1905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4648200"/>
            <a:ext cx="1295400" cy="2209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s-MX" sz="2100" b="1" dirty="0">
              <a:solidFill>
                <a:srgbClr val="FFFF00"/>
              </a:solidFill>
              <a:latin typeface="Arial Black" pitchFamily="34" charset="0"/>
            </a:endParaRPr>
          </a:p>
          <a:p>
            <a:pPr algn="ctr" eaLnBrk="0" hangingPunct="0"/>
            <a:r>
              <a:rPr lang="en-US" sz="2800" b="1" dirty="0">
                <a:solidFill>
                  <a:srgbClr val="00CC00"/>
                </a:solidFill>
                <a:latin typeface="Arial Black" pitchFamily="34" charset="0"/>
              </a:rPr>
              <a:t>ROM </a:t>
            </a:r>
          </a:p>
          <a:p>
            <a:pPr algn="ctr" eaLnBrk="0" hangingPunct="0"/>
            <a:r>
              <a:rPr lang="en-US" sz="2800" b="1" dirty="0">
                <a:solidFill>
                  <a:srgbClr val="00CC00"/>
                </a:solidFill>
                <a:latin typeface="Arial Black" pitchFamily="34" charset="0"/>
              </a:rPr>
              <a:t>10:17</a:t>
            </a:r>
          </a:p>
          <a:p>
            <a:pPr algn="ctr" eaLnBrk="0" hangingPunct="0"/>
            <a:endParaRPr lang="en-US" sz="2100" b="1" dirty="0">
              <a:solidFill>
                <a:srgbClr val="FFFFFF"/>
              </a:solidFill>
              <a:latin typeface="Arial Black" pitchFamily="34" charset="0"/>
            </a:endParaRPr>
          </a:p>
        </p:txBody>
      </p:sp>
      <p:sp>
        <p:nvSpPr>
          <p:cNvPr id="41987" name="Rectangle 3"/>
          <p:cNvSpPr>
            <a:spLocks noChangeArrowheads="1"/>
          </p:cNvSpPr>
          <p:nvPr/>
        </p:nvSpPr>
        <p:spPr bwMode="auto">
          <a:xfrm>
            <a:off x="1295400" y="4343400"/>
            <a:ext cx="1295400" cy="2514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 sz="3600" b="1" dirty="0">
              <a:solidFill>
                <a:srgbClr val="FFFFFF"/>
              </a:solidFill>
              <a:latin typeface="Times New Roman"/>
              <a:cs typeface="+mn-cs"/>
            </a:endParaRPr>
          </a:p>
          <a:p>
            <a:pPr algn="ctr" eaLnBrk="0" hangingPunct="0"/>
            <a:endParaRPr lang="en-US" sz="2400" b="1" dirty="0">
              <a:solidFill>
                <a:srgbClr val="FFFF00"/>
              </a:solidFill>
              <a:latin typeface="Arial Black" pitchFamily="34" charset="0"/>
            </a:endParaRPr>
          </a:p>
          <a:p>
            <a:pPr algn="ctr" eaLnBrk="0" hangingPunct="0"/>
            <a:endParaRPr lang="en-US" sz="2400" b="1" dirty="0">
              <a:solidFill>
                <a:srgbClr val="00CC00"/>
              </a:solidFill>
              <a:latin typeface="Arial Black" pitchFamily="34" charset="0"/>
            </a:endParaRPr>
          </a:p>
          <a:p>
            <a:pPr algn="ctr" eaLnBrk="0" hangingPunct="0"/>
            <a:r>
              <a:rPr lang="en-US" sz="2800" b="1" dirty="0">
                <a:solidFill>
                  <a:srgbClr val="00CC00"/>
                </a:solidFill>
                <a:latin typeface="Arial Black" pitchFamily="34" charset="0"/>
              </a:rPr>
              <a:t>JN </a:t>
            </a:r>
          </a:p>
          <a:p>
            <a:pPr algn="ctr" eaLnBrk="0" hangingPunct="0"/>
            <a:r>
              <a:rPr lang="en-US" sz="2800" b="1" dirty="0">
                <a:solidFill>
                  <a:srgbClr val="00CC00"/>
                </a:solidFill>
                <a:latin typeface="Arial Black" pitchFamily="34" charset="0"/>
              </a:rPr>
              <a:t>3:16</a:t>
            </a:r>
          </a:p>
          <a:p>
            <a:pPr algn="ctr" eaLnBrk="0" hangingPunct="0"/>
            <a:endParaRPr lang="en-US" sz="2400" b="1" dirty="0">
              <a:solidFill>
                <a:srgbClr val="FFFFCC"/>
              </a:solidFill>
            </a:endParaRPr>
          </a:p>
          <a:p>
            <a:pPr algn="ctr" eaLnBrk="0" hangingPunct="0"/>
            <a:endParaRPr lang="en-US" sz="2400" b="1" u="sng" dirty="0">
              <a:solidFill>
                <a:srgbClr val="FFFF00"/>
              </a:solidFill>
              <a:latin typeface="Arial Black" pitchFamily="34" charset="0"/>
              <a:cs typeface="+mn-cs"/>
            </a:endParaRPr>
          </a:p>
          <a:p>
            <a:pPr algn="ctr" eaLnBrk="0" hangingPunct="0"/>
            <a:endParaRPr lang="en-US" sz="3200" b="1" dirty="0">
              <a:solidFill>
                <a:srgbClr val="FFFFCC"/>
              </a:solidFill>
              <a:latin typeface="Times New Roman"/>
              <a:cs typeface="+mn-cs"/>
            </a:endParaRPr>
          </a:p>
          <a:p>
            <a:pPr algn="ctr" eaLnBrk="0" hangingPunct="0"/>
            <a:endParaRPr lang="en-US" sz="3600" b="1" dirty="0">
              <a:solidFill>
                <a:srgbClr val="FFFFFF"/>
              </a:solidFill>
              <a:latin typeface="Times New Roman"/>
              <a:cs typeface="+mn-cs"/>
            </a:endParaRPr>
          </a:p>
        </p:txBody>
      </p:sp>
      <p:sp>
        <p:nvSpPr>
          <p:cNvPr id="41988" name="Rectangle 4"/>
          <p:cNvSpPr>
            <a:spLocks noChangeArrowheads="1"/>
          </p:cNvSpPr>
          <p:nvPr/>
        </p:nvSpPr>
        <p:spPr bwMode="auto">
          <a:xfrm>
            <a:off x="2590800" y="3505200"/>
            <a:ext cx="2209800" cy="3352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 sz="3600" b="1" dirty="0">
              <a:solidFill>
                <a:srgbClr val="FFFFFF"/>
              </a:solidFill>
              <a:latin typeface="Times New Roman"/>
              <a:cs typeface="+mn-cs"/>
            </a:endParaRPr>
          </a:p>
          <a:p>
            <a:pPr algn="ctr" eaLnBrk="0" hangingPunct="0"/>
            <a:endParaRPr lang="en-US" sz="2400" b="1" dirty="0">
              <a:solidFill>
                <a:srgbClr val="FFFF99"/>
              </a:solidFill>
            </a:endParaRPr>
          </a:p>
          <a:p>
            <a:pPr algn="ctr" eaLnBrk="0" hangingPunct="0"/>
            <a:r>
              <a:rPr lang="es-MX" sz="2800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Arrepiéntete</a:t>
            </a:r>
          </a:p>
          <a:p>
            <a:pPr algn="ctr" eaLnBrk="0" hangingPunct="0"/>
            <a:r>
              <a:rPr lang="en-US" sz="3200" b="1" dirty="0">
                <a:solidFill>
                  <a:srgbClr val="00CC00"/>
                </a:solidFill>
              </a:rPr>
              <a:t>HCH </a:t>
            </a:r>
          </a:p>
          <a:p>
            <a:pPr algn="ctr" eaLnBrk="0" hangingPunct="0"/>
            <a:r>
              <a:rPr lang="en-US" sz="3200" b="1" dirty="0">
                <a:solidFill>
                  <a:srgbClr val="00CC00"/>
                </a:solidFill>
              </a:rPr>
              <a:t>17:30</a:t>
            </a:r>
          </a:p>
          <a:p>
            <a:pPr algn="ctr" eaLnBrk="0" hangingPunct="0"/>
            <a:endParaRPr lang="en-US" sz="3600" b="1" dirty="0">
              <a:solidFill>
                <a:srgbClr val="FFFF99"/>
              </a:solidFill>
              <a:latin typeface="Times New Roman"/>
              <a:cs typeface="+mn-cs"/>
            </a:endParaRPr>
          </a:p>
          <a:p>
            <a:pPr algn="ctr" eaLnBrk="0" hangingPunct="0"/>
            <a:endParaRPr lang="en-US" sz="3600" b="1" dirty="0">
              <a:solidFill>
                <a:srgbClr val="FFFF99"/>
              </a:solidFill>
              <a:latin typeface="Times New Roman"/>
              <a:cs typeface="+mn-cs"/>
            </a:endParaRPr>
          </a:p>
          <a:p>
            <a:pPr algn="ctr" eaLnBrk="0" hangingPunct="0"/>
            <a:endParaRPr lang="en-US" sz="3600" b="1" dirty="0">
              <a:solidFill>
                <a:srgbClr val="FFFF99"/>
              </a:solidFill>
              <a:latin typeface="Times New Roman"/>
              <a:cs typeface="+mn-cs"/>
            </a:endParaRPr>
          </a:p>
          <a:p>
            <a:pPr algn="ctr" eaLnBrk="0" hangingPunct="0"/>
            <a:endParaRPr lang="en-US" sz="3200" b="1" dirty="0">
              <a:solidFill>
                <a:srgbClr val="FFFFFF"/>
              </a:solidFill>
              <a:latin typeface="Times New Roman"/>
              <a:cs typeface="+mn-cs"/>
            </a:endParaRPr>
          </a:p>
        </p:txBody>
      </p:sp>
      <p:sp>
        <p:nvSpPr>
          <p:cNvPr id="41989" name="Rectangle 5"/>
          <p:cNvSpPr>
            <a:spLocks noChangeArrowheads="1"/>
          </p:cNvSpPr>
          <p:nvPr/>
        </p:nvSpPr>
        <p:spPr bwMode="auto">
          <a:xfrm>
            <a:off x="4800600" y="2514600"/>
            <a:ext cx="1524000" cy="4343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 sz="2400" b="1" dirty="0">
              <a:solidFill>
                <a:srgbClr val="FFFFFF"/>
              </a:solidFill>
            </a:endParaRPr>
          </a:p>
          <a:p>
            <a:pPr algn="ctr" eaLnBrk="0" hangingPunct="0"/>
            <a:endParaRPr lang="en-US" sz="2400" b="1" dirty="0">
              <a:solidFill>
                <a:srgbClr val="FFFFFF"/>
              </a:solidFill>
            </a:endParaRPr>
          </a:p>
          <a:p>
            <a:pPr algn="ctr" eaLnBrk="0" hangingPunct="0"/>
            <a:endParaRPr lang="en-US" sz="2400" b="1" dirty="0">
              <a:solidFill>
                <a:srgbClr val="FFFFFF"/>
              </a:solidFill>
              <a:latin typeface="Arial Black" pitchFamily="34" charset="0"/>
            </a:endParaRPr>
          </a:p>
          <a:p>
            <a:pPr algn="ctr" eaLnBrk="0" hangingPunct="0"/>
            <a:endParaRPr lang="en-US" sz="2400" b="1" dirty="0">
              <a:solidFill>
                <a:srgbClr val="FFFFFF"/>
              </a:solidFill>
              <a:latin typeface="Arial Black" pitchFamily="34" charset="0"/>
            </a:endParaRPr>
          </a:p>
          <a:p>
            <a:pPr algn="ctr" eaLnBrk="0" hangingPunct="0"/>
            <a:endParaRPr lang="en-US" sz="2400" b="1" dirty="0">
              <a:solidFill>
                <a:srgbClr val="FFFFFF"/>
              </a:solidFill>
              <a:latin typeface="Arial Black" pitchFamily="34" charset="0"/>
            </a:endParaRPr>
          </a:p>
          <a:p>
            <a:pPr algn="ctr" eaLnBrk="0" hangingPunct="0"/>
            <a:endParaRPr lang="es-MX" sz="2400" b="1" dirty="0">
              <a:solidFill>
                <a:srgbClr val="FFFF00"/>
              </a:solidFill>
              <a:latin typeface="Arial Black" pitchFamily="34" charset="0"/>
            </a:endParaRPr>
          </a:p>
          <a:p>
            <a:pPr algn="ctr" eaLnBrk="0" hangingPunct="0"/>
            <a:r>
              <a:rPr lang="en-US" sz="2800" b="1" dirty="0">
                <a:solidFill>
                  <a:srgbClr val="00CC00"/>
                </a:solidFill>
                <a:latin typeface="Arial Black" pitchFamily="34" charset="0"/>
              </a:rPr>
              <a:t>ROM</a:t>
            </a:r>
          </a:p>
          <a:p>
            <a:pPr algn="ctr" eaLnBrk="0" hangingPunct="0"/>
            <a:r>
              <a:rPr lang="en-US" sz="2800" b="1" dirty="0">
                <a:solidFill>
                  <a:srgbClr val="00CC00"/>
                </a:solidFill>
                <a:latin typeface="Arial Black" pitchFamily="34" charset="0"/>
              </a:rPr>
              <a:t>10:10</a:t>
            </a:r>
          </a:p>
          <a:p>
            <a:pPr algn="ctr" eaLnBrk="0" hangingPunct="0"/>
            <a:endParaRPr lang="es-MX" sz="2400" b="1" u="sng" dirty="0">
              <a:solidFill>
                <a:srgbClr val="FFFF00"/>
              </a:solidFill>
              <a:latin typeface="Arial Black" pitchFamily="34" charset="0"/>
            </a:endParaRPr>
          </a:p>
          <a:p>
            <a:pPr algn="ctr" eaLnBrk="0" hangingPunct="0"/>
            <a:endParaRPr lang="en-US" sz="3600" b="1" dirty="0">
              <a:solidFill>
                <a:srgbClr val="FFFF66"/>
              </a:solidFill>
              <a:latin typeface="Times New Roman"/>
              <a:cs typeface="+mn-cs"/>
            </a:endParaRPr>
          </a:p>
          <a:p>
            <a:pPr algn="ctr" eaLnBrk="0" hangingPunct="0"/>
            <a:endParaRPr lang="en-US" sz="3600" b="1" dirty="0">
              <a:solidFill>
                <a:srgbClr val="FFFF66"/>
              </a:solidFill>
              <a:latin typeface="Times New Roman"/>
              <a:cs typeface="+mn-cs"/>
            </a:endParaRPr>
          </a:p>
          <a:p>
            <a:pPr algn="ctr" eaLnBrk="0" hangingPunct="0"/>
            <a:endParaRPr lang="en-US" sz="3600" b="1" dirty="0">
              <a:solidFill>
                <a:srgbClr val="FFFF66"/>
              </a:solidFill>
              <a:latin typeface="Times New Roman"/>
              <a:cs typeface="+mn-cs"/>
            </a:endParaRPr>
          </a:p>
          <a:p>
            <a:pPr algn="ctr" eaLnBrk="0" hangingPunct="0"/>
            <a:endParaRPr lang="en-US" sz="3600" b="1" dirty="0">
              <a:solidFill>
                <a:srgbClr val="FFFF66"/>
              </a:solidFill>
              <a:latin typeface="Times New Roman"/>
              <a:cs typeface="+mn-cs"/>
            </a:endParaRPr>
          </a:p>
          <a:p>
            <a:pPr algn="ctr" eaLnBrk="0" hangingPunct="0"/>
            <a:endParaRPr lang="en-US" sz="3600" b="1" dirty="0">
              <a:solidFill>
                <a:srgbClr val="FFFF66"/>
              </a:solidFill>
              <a:latin typeface="Times New Roman"/>
              <a:cs typeface="+mn-cs"/>
            </a:endParaRPr>
          </a:p>
          <a:p>
            <a:pPr algn="ctr" eaLnBrk="0" hangingPunct="0"/>
            <a:endParaRPr lang="en-US" sz="3600" b="1" dirty="0">
              <a:solidFill>
                <a:srgbClr val="FFFF66"/>
              </a:solidFill>
              <a:latin typeface="Times New Roman"/>
              <a:cs typeface="+mn-cs"/>
            </a:endParaRPr>
          </a:p>
          <a:p>
            <a:pPr algn="ctr" eaLnBrk="0" hangingPunct="0"/>
            <a:endParaRPr lang="en-US" sz="3600" b="1" dirty="0">
              <a:solidFill>
                <a:srgbClr val="FFFF66"/>
              </a:solidFill>
              <a:latin typeface="Times New Roman"/>
              <a:cs typeface="+mn-cs"/>
            </a:endParaRPr>
          </a:p>
        </p:txBody>
      </p:sp>
      <p:sp>
        <p:nvSpPr>
          <p:cNvPr id="41990" name="Rectangle 6"/>
          <p:cNvSpPr>
            <a:spLocks noChangeArrowheads="1"/>
          </p:cNvSpPr>
          <p:nvPr/>
        </p:nvSpPr>
        <p:spPr bwMode="auto">
          <a:xfrm>
            <a:off x="6324600" y="1752600"/>
            <a:ext cx="1600200" cy="5105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 sz="2400" b="1" dirty="0">
              <a:solidFill>
                <a:srgbClr val="FFFFFF"/>
              </a:solidFill>
            </a:endParaRPr>
          </a:p>
          <a:p>
            <a:pPr algn="ctr" eaLnBrk="0" hangingPunct="0"/>
            <a:endParaRPr lang="en-US" sz="2400" b="1" dirty="0">
              <a:solidFill>
                <a:srgbClr val="FFFFFF"/>
              </a:solidFill>
            </a:endParaRPr>
          </a:p>
          <a:p>
            <a:pPr algn="ctr" eaLnBrk="0" hangingPunct="0"/>
            <a:endParaRPr lang="en-US" sz="2400" b="1" dirty="0">
              <a:solidFill>
                <a:srgbClr val="00CC00"/>
              </a:solidFill>
            </a:endParaRPr>
          </a:p>
          <a:p>
            <a:pPr algn="ctr" eaLnBrk="0" hangingPunct="0"/>
            <a:endParaRPr lang="en-US" sz="3600" b="1" dirty="0">
              <a:solidFill>
                <a:srgbClr val="FFFF00"/>
              </a:solidFill>
              <a:latin typeface="Times New Roman"/>
              <a:cs typeface="+mn-cs"/>
            </a:endParaRPr>
          </a:p>
          <a:p>
            <a:pPr algn="ctr" eaLnBrk="0" hangingPunct="0"/>
            <a:r>
              <a:rPr lang="es-MX" sz="2800" b="1" u="sng" dirty="0">
                <a:solidFill>
                  <a:srgbClr val="FFFF00"/>
                </a:solidFill>
              </a:rPr>
              <a:t>Bautízate</a:t>
            </a:r>
          </a:p>
          <a:p>
            <a:pPr algn="ctr" eaLnBrk="0" hangingPunct="0"/>
            <a:endParaRPr lang="en-US" sz="2400" b="1" dirty="0">
              <a:solidFill>
                <a:srgbClr val="00CC00"/>
              </a:solidFill>
            </a:endParaRPr>
          </a:p>
          <a:p>
            <a:pPr algn="ctr" eaLnBrk="0" hangingPunct="0"/>
            <a:r>
              <a:rPr lang="en-US" sz="3200" b="1" dirty="0">
                <a:solidFill>
                  <a:srgbClr val="00CC00"/>
                </a:solidFill>
              </a:rPr>
              <a:t>MR </a:t>
            </a:r>
          </a:p>
          <a:p>
            <a:pPr algn="ctr" eaLnBrk="0" hangingPunct="0"/>
            <a:r>
              <a:rPr lang="en-US" sz="3200" b="1" dirty="0">
                <a:solidFill>
                  <a:srgbClr val="00CC00"/>
                </a:solidFill>
              </a:rPr>
              <a:t>15:16</a:t>
            </a:r>
            <a:endParaRPr lang="en-US" sz="2400" b="1" dirty="0">
              <a:solidFill>
                <a:srgbClr val="00CC00"/>
              </a:solidFill>
            </a:endParaRPr>
          </a:p>
          <a:p>
            <a:pPr algn="ctr" eaLnBrk="0" hangingPunct="0"/>
            <a:endParaRPr lang="en-US" sz="3600" b="1" dirty="0">
              <a:solidFill>
                <a:srgbClr val="FFFF00"/>
              </a:solidFill>
              <a:latin typeface="Times New Roman"/>
              <a:cs typeface="+mn-cs"/>
            </a:endParaRPr>
          </a:p>
          <a:p>
            <a:pPr algn="ctr" eaLnBrk="0" hangingPunct="0"/>
            <a:endParaRPr lang="en-US" sz="3600" b="1" dirty="0">
              <a:solidFill>
                <a:srgbClr val="FFFF00"/>
              </a:solidFill>
              <a:latin typeface="Times New Roman"/>
              <a:cs typeface="+mn-cs"/>
            </a:endParaRPr>
          </a:p>
          <a:p>
            <a:pPr algn="ctr" eaLnBrk="0" hangingPunct="0"/>
            <a:endParaRPr lang="en-US" sz="3600" b="1" dirty="0">
              <a:solidFill>
                <a:srgbClr val="FFFF00"/>
              </a:solidFill>
              <a:latin typeface="Times New Roman"/>
              <a:cs typeface="+mn-cs"/>
            </a:endParaRPr>
          </a:p>
          <a:p>
            <a:pPr algn="ctr" eaLnBrk="0" hangingPunct="0"/>
            <a:endParaRPr lang="en-US" sz="3600" b="1" dirty="0">
              <a:solidFill>
                <a:srgbClr val="FFFF00"/>
              </a:solidFill>
              <a:latin typeface="Times New Roman"/>
              <a:cs typeface="+mn-cs"/>
            </a:endParaRPr>
          </a:p>
          <a:p>
            <a:pPr algn="ctr" eaLnBrk="0" hangingPunct="0"/>
            <a:endParaRPr lang="en-US" sz="3600" b="1" dirty="0">
              <a:solidFill>
                <a:srgbClr val="FFFF00"/>
              </a:solidFill>
              <a:latin typeface="Times New Roman"/>
              <a:cs typeface="+mn-cs"/>
            </a:endParaRPr>
          </a:p>
          <a:p>
            <a:pPr algn="ctr" eaLnBrk="0" hangingPunct="0"/>
            <a:endParaRPr lang="en-US" sz="3600" b="1" dirty="0">
              <a:solidFill>
                <a:srgbClr val="FFFF00"/>
              </a:solidFill>
              <a:latin typeface="Times New Roman"/>
              <a:cs typeface="+mn-cs"/>
            </a:endParaRPr>
          </a:p>
        </p:txBody>
      </p:sp>
      <p:sp>
        <p:nvSpPr>
          <p:cNvPr id="41991" name="Rectangle 7"/>
          <p:cNvSpPr>
            <a:spLocks noChangeArrowheads="1"/>
          </p:cNvSpPr>
          <p:nvPr/>
        </p:nvSpPr>
        <p:spPr bwMode="auto">
          <a:xfrm>
            <a:off x="7924800" y="1219200"/>
            <a:ext cx="1219200" cy="5638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 sz="2400" b="1" dirty="0">
              <a:solidFill>
                <a:srgbClr val="FFFFFF"/>
              </a:solidFill>
            </a:endParaRPr>
          </a:p>
          <a:p>
            <a:pPr algn="ctr" eaLnBrk="0" hangingPunct="0"/>
            <a:endParaRPr lang="en-US" sz="2400" b="1" dirty="0">
              <a:solidFill>
                <a:srgbClr val="FFFFFF"/>
              </a:solidFill>
            </a:endParaRPr>
          </a:p>
          <a:p>
            <a:pPr algn="ctr" eaLnBrk="0" hangingPunct="0"/>
            <a:endParaRPr lang="en-US" sz="2400" b="1" dirty="0">
              <a:solidFill>
                <a:srgbClr val="FFFFFF"/>
              </a:solidFill>
            </a:endParaRPr>
          </a:p>
          <a:p>
            <a:pPr algn="ctr" eaLnBrk="0" hangingPunct="0"/>
            <a:endParaRPr lang="en-US" sz="2400" b="1" dirty="0">
              <a:solidFill>
                <a:srgbClr val="FFFFFF"/>
              </a:solidFill>
            </a:endParaRPr>
          </a:p>
          <a:p>
            <a:pPr algn="ctr" eaLnBrk="0" hangingPunct="0"/>
            <a:endParaRPr lang="en-US" sz="2400" b="1" dirty="0">
              <a:solidFill>
                <a:srgbClr val="FFFFFF"/>
              </a:solidFill>
            </a:endParaRPr>
          </a:p>
          <a:p>
            <a:pPr algn="ctr" eaLnBrk="0" hangingPunct="0"/>
            <a:endParaRPr lang="en-US" sz="2400" b="1" dirty="0">
              <a:solidFill>
                <a:srgbClr val="FFFFFF"/>
              </a:solidFill>
            </a:endParaRPr>
          </a:p>
          <a:p>
            <a:pPr algn="ctr" eaLnBrk="0" hangingPunct="0"/>
            <a:endParaRPr lang="en-US" sz="2400" b="1" dirty="0">
              <a:solidFill>
                <a:srgbClr val="FFFFFF"/>
              </a:solidFill>
            </a:endParaRPr>
          </a:p>
          <a:p>
            <a:pPr algn="ctr" eaLnBrk="0" hangingPunct="0"/>
            <a:endParaRPr lang="en-US" sz="2300" b="1" dirty="0">
              <a:solidFill>
                <a:srgbClr val="FFFFFF"/>
              </a:solidFill>
            </a:endParaRPr>
          </a:p>
          <a:p>
            <a:pPr algn="ctr" eaLnBrk="0" hangingPunct="0"/>
            <a:endParaRPr lang="en-US" sz="2400" b="1" dirty="0">
              <a:solidFill>
                <a:srgbClr val="FFFFFF"/>
              </a:solidFill>
            </a:endParaRPr>
          </a:p>
          <a:p>
            <a:pPr algn="ctr" eaLnBrk="0" hangingPunct="0"/>
            <a:r>
              <a:rPr lang="es-MX" sz="2400" b="1" u="sng" dirty="0">
                <a:solidFill>
                  <a:srgbClr val="FFFF00"/>
                </a:solidFill>
              </a:rPr>
              <a:t>Se</a:t>
            </a:r>
          </a:p>
          <a:p>
            <a:pPr algn="ctr" eaLnBrk="0" hangingPunct="0"/>
            <a:r>
              <a:rPr lang="es-MX" sz="2400" b="1" u="sng" dirty="0">
                <a:solidFill>
                  <a:srgbClr val="FFFF00"/>
                </a:solidFill>
              </a:rPr>
              <a:t>Fiel</a:t>
            </a:r>
          </a:p>
          <a:p>
            <a:pPr algn="ctr" eaLnBrk="0" hangingPunct="0"/>
            <a:r>
              <a:rPr lang="es-MX" sz="2400" b="1" u="sng" dirty="0">
                <a:solidFill>
                  <a:srgbClr val="FFFF00"/>
                </a:solidFill>
              </a:rPr>
              <a:t>Hasta</a:t>
            </a:r>
          </a:p>
          <a:p>
            <a:pPr algn="ctr" eaLnBrk="0" hangingPunct="0"/>
            <a:r>
              <a:rPr lang="es-MX" sz="2400" b="1" u="sng" dirty="0">
                <a:solidFill>
                  <a:srgbClr val="FFFF00"/>
                </a:solidFill>
              </a:rPr>
              <a:t>La </a:t>
            </a:r>
          </a:p>
          <a:p>
            <a:pPr algn="ctr" eaLnBrk="0" hangingPunct="0"/>
            <a:r>
              <a:rPr lang="es-MX" sz="2400" b="1" u="sng" dirty="0">
                <a:solidFill>
                  <a:srgbClr val="FFFF00"/>
                </a:solidFill>
              </a:rPr>
              <a:t>Muerte</a:t>
            </a:r>
          </a:p>
          <a:p>
            <a:pPr algn="ctr" eaLnBrk="0" hangingPunct="0"/>
            <a:endParaRPr lang="en-US" sz="2400" b="1" dirty="0">
              <a:solidFill>
                <a:srgbClr val="00CC00"/>
              </a:solidFill>
            </a:endParaRPr>
          </a:p>
          <a:p>
            <a:pPr algn="ctr" eaLnBrk="0" hangingPunct="0"/>
            <a:r>
              <a:rPr lang="en-US" sz="3200" b="1" dirty="0">
                <a:solidFill>
                  <a:srgbClr val="00CC00"/>
                </a:solidFill>
              </a:rPr>
              <a:t>REV </a:t>
            </a:r>
          </a:p>
          <a:p>
            <a:pPr algn="ctr" eaLnBrk="0" hangingPunct="0"/>
            <a:r>
              <a:rPr lang="en-US" sz="3200" b="1" dirty="0">
                <a:solidFill>
                  <a:srgbClr val="00CC00"/>
                </a:solidFill>
              </a:rPr>
              <a:t>2:10</a:t>
            </a:r>
          </a:p>
          <a:p>
            <a:pPr algn="ctr" eaLnBrk="0" hangingPunct="0"/>
            <a:endParaRPr lang="es-MX" sz="2400" b="1" u="sng" dirty="0">
              <a:solidFill>
                <a:srgbClr val="FFFF00"/>
              </a:solidFill>
            </a:endParaRPr>
          </a:p>
          <a:p>
            <a:pPr algn="ctr" eaLnBrk="0" hangingPunct="0"/>
            <a:endParaRPr lang="en-US" sz="2400" b="1" dirty="0">
              <a:solidFill>
                <a:srgbClr val="FFFFFF"/>
              </a:solidFill>
            </a:endParaRPr>
          </a:p>
          <a:p>
            <a:pPr algn="ctr" eaLnBrk="0" hangingPunct="0"/>
            <a:endParaRPr lang="en-US" sz="2400" b="1" dirty="0">
              <a:solidFill>
                <a:srgbClr val="FFFFFF"/>
              </a:solidFill>
            </a:endParaRPr>
          </a:p>
          <a:p>
            <a:pPr algn="ctr" eaLnBrk="0" hangingPunct="0"/>
            <a:endParaRPr lang="en-US" sz="2400" b="1" dirty="0">
              <a:solidFill>
                <a:srgbClr val="FFFFFF"/>
              </a:solidFill>
            </a:endParaRPr>
          </a:p>
          <a:p>
            <a:pPr algn="ctr" eaLnBrk="0" hangingPunct="0"/>
            <a:endParaRPr lang="en-US" sz="2400" b="1" dirty="0">
              <a:solidFill>
                <a:srgbClr val="FFFFFF"/>
              </a:solidFill>
            </a:endParaRPr>
          </a:p>
          <a:p>
            <a:pPr algn="ctr" eaLnBrk="0" hangingPunct="0"/>
            <a:endParaRPr lang="en-US" sz="2400" b="1" dirty="0">
              <a:solidFill>
                <a:srgbClr val="FFFFFF"/>
              </a:solidFill>
            </a:endParaRPr>
          </a:p>
          <a:p>
            <a:pPr algn="ctr" eaLnBrk="0" hangingPunct="0"/>
            <a:endParaRPr lang="en-US" sz="2400" b="1" dirty="0">
              <a:solidFill>
                <a:srgbClr val="FFFFFF"/>
              </a:solidFill>
            </a:endParaRPr>
          </a:p>
          <a:p>
            <a:pPr algn="ctr" eaLnBrk="0" hangingPunct="0"/>
            <a:endParaRPr lang="en-US" sz="2400" b="1" dirty="0">
              <a:solidFill>
                <a:srgbClr val="FFFFFF"/>
              </a:solidFill>
            </a:endParaRPr>
          </a:p>
          <a:p>
            <a:pPr algn="ctr" eaLnBrk="0" hangingPunct="0"/>
            <a:endParaRPr lang="en-US" sz="2400" b="1" dirty="0">
              <a:solidFill>
                <a:srgbClr val="FFFFFF"/>
              </a:solidFill>
            </a:endParaRPr>
          </a:p>
          <a:p>
            <a:pPr algn="ctr" eaLnBrk="0" hangingPunct="0"/>
            <a:endParaRPr lang="en-US" sz="2400" b="1" dirty="0">
              <a:solidFill>
                <a:srgbClr val="FFFFFF"/>
              </a:solidFill>
            </a:endParaRPr>
          </a:p>
          <a:p>
            <a:pPr algn="ctr" eaLnBrk="0" hangingPunct="0"/>
            <a:endParaRPr lang="en-US" sz="2400" b="1" dirty="0">
              <a:solidFill>
                <a:srgbClr val="FFFFFF"/>
              </a:solidFill>
            </a:endParaRPr>
          </a:p>
          <a:p>
            <a:pPr algn="ctr" eaLnBrk="0" hangingPunct="0"/>
            <a:endParaRPr lang="en-US" sz="2400" b="1" dirty="0">
              <a:solidFill>
                <a:srgbClr val="FFFF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65308" y="381000"/>
            <a:ext cx="4847224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PLAN DE DIOS</a:t>
            </a:r>
          </a:p>
          <a:p>
            <a:pPr algn="ctr"/>
            <a:r>
              <a:rPr lang="en-US" sz="4400" b="1" cap="none" spc="0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DE SALVACI</a:t>
            </a:r>
            <a:r>
              <a:rPr lang="es-ES" sz="4400" dirty="0" err="1">
                <a:latin typeface="Arial Black" pitchFamily="34" charset="0"/>
              </a:rPr>
              <a:t>Ó</a:t>
            </a:r>
            <a:r>
              <a:rPr lang="en-US" sz="4400" b="1" cap="none" spc="0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N</a:t>
            </a:r>
          </a:p>
        </p:txBody>
      </p:sp>
      <p:sp>
        <p:nvSpPr>
          <p:cNvPr id="10" name="Rectangle 9"/>
          <p:cNvSpPr/>
          <p:nvPr/>
        </p:nvSpPr>
        <p:spPr>
          <a:xfrm>
            <a:off x="94236" y="4724400"/>
            <a:ext cx="93673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0" hangingPunct="0"/>
            <a:r>
              <a:rPr lang="es-MX" sz="2800" u="sng" dirty="0">
                <a:solidFill>
                  <a:srgbClr val="FFFF00"/>
                </a:solidFill>
                <a:latin typeface="Arial Black" pitchFamily="34" charset="0"/>
              </a:rPr>
              <a:t>Oye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368729" y="4495800"/>
            <a:ext cx="1241237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0" hangingPunct="0"/>
            <a:r>
              <a:rPr lang="en-US" sz="3200" b="1" u="sng" dirty="0">
                <a:solidFill>
                  <a:srgbClr val="FFFF00"/>
                </a:solidFill>
                <a:latin typeface="Arial Black" pitchFamily="34" charset="0"/>
              </a:rPr>
              <a:t>Cree</a:t>
            </a:r>
          </a:p>
          <a:p>
            <a:pPr algn="ctr" eaLnBrk="0" hangingPunct="0"/>
            <a:endParaRPr lang="en-US" sz="3200" b="1" u="sng" dirty="0">
              <a:solidFill>
                <a:srgbClr val="FFFF00"/>
              </a:solidFill>
              <a:latin typeface="Arial Black" pitchFamily="34" charset="0"/>
            </a:endParaRPr>
          </a:p>
          <a:p>
            <a:pPr algn="ctr" eaLnBrk="0" hangingPunct="0"/>
            <a:endParaRPr lang="en-US" sz="3200" b="1" u="sng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693256" y="2743200"/>
            <a:ext cx="16546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0" hangingPunct="0"/>
            <a:r>
              <a:rPr lang="es-MX" sz="2400" b="1" u="sng" dirty="0">
                <a:solidFill>
                  <a:srgbClr val="FFFF00"/>
                </a:solidFill>
                <a:latin typeface="Arial Black" pitchFamily="34" charset="0"/>
              </a:rPr>
              <a:t>Confiesa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19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19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19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19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19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19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19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19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19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19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 animBg="1"/>
      <p:bldP spid="41987" grpId="0" animBg="1"/>
      <p:bldP spid="41988" grpId="0" animBg="1"/>
      <p:bldP spid="41989" grpId="0" animBg="1"/>
      <p:bldP spid="41990" grpId="0" animBg="1"/>
      <p:bldP spid="41991" grpId="0" animBg="1"/>
      <p:bldP spid="10" grpId="0"/>
      <p:bldP spid="11" grpId="0"/>
      <p:bldP spid="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81000"/>
            <a:ext cx="7772400" cy="533400"/>
          </a:xfrm>
        </p:spPr>
        <p:txBody>
          <a:bodyPr/>
          <a:lstStyle/>
          <a:p>
            <a:r>
              <a:rPr lang="en-US" sz="2800" dirty="0">
                <a:latin typeface="Arial Black" pitchFamily="34" charset="0"/>
              </a:rPr>
              <a:t>INTRODUCCI</a:t>
            </a:r>
            <a:r>
              <a:rPr lang="es-ES" sz="2800" dirty="0">
                <a:latin typeface="Arial Black" pitchFamily="34" charset="0"/>
              </a:rPr>
              <a:t>Ó</a:t>
            </a:r>
            <a:r>
              <a:rPr lang="en-US" sz="2800" dirty="0">
                <a:latin typeface="Arial Black" pitchFamily="34" charset="0"/>
              </a:rPr>
              <a:t>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14400"/>
            <a:ext cx="8229600" cy="5638800"/>
          </a:xfrm>
        </p:spPr>
        <p:txBody>
          <a:bodyPr/>
          <a:lstStyle/>
          <a:p>
            <a:pPr>
              <a:buNone/>
            </a:pPr>
            <a:r>
              <a:rPr lang="es-MX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/>
              </a:rPr>
              <a:t></a:t>
            </a:r>
            <a:r>
              <a:rPr lang="es-MX" b="1" dirty="0">
                <a:latin typeface="Arial Black" pitchFamily="34" charset="0"/>
                <a:sym typeface="Wingdings"/>
              </a:rPr>
              <a:t> </a:t>
            </a:r>
            <a:r>
              <a:rPr lang="es-MX" b="1" dirty="0">
                <a:latin typeface="Arial Black" pitchFamily="34" charset="0"/>
              </a:rPr>
              <a:t>Aunque Dios fue bueno con Israel, ellos le hicieron mucho mal</a:t>
            </a:r>
          </a:p>
          <a:p>
            <a:pPr>
              <a:buNone/>
            </a:pPr>
            <a:r>
              <a:rPr lang="es-MX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/>
              </a:rPr>
              <a:t></a:t>
            </a:r>
            <a:r>
              <a:rPr lang="es-MX" b="1" dirty="0">
                <a:latin typeface="Arial Black" pitchFamily="34" charset="0"/>
                <a:sym typeface="Wingdings"/>
              </a:rPr>
              <a:t> </a:t>
            </a:r>
            <a:r>
              <a:rPr lang="es-MX" b="1" dirty="0">
                <a:latin typeface="Arial Black" pitchFamily="34" charset="0"/>
              </a:rPr>
              <a:t>En ocasiones Dios los acus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ó</a:t>
            </a:r>
            <a:r>
              <a:rPr lang="es-MX" b="1" dirty="0">
                <a:latin typeface="Arial Black" pitchFamily="34" charset="0"/>
              </a:rPr>
              <a:t> de… </a:t>
            </a:r>
          </a:p>
          <a:p>
            <a:pPr>
              <a:buNone/>
            </a:pPr>
            <a:r>
              <a:rPr lang="es-MX" b="1" dirty="0">
                <a:latin typeface="Arial Black" pitchFamily="34" charset="0"/>
              </a:rPr>
              <a:t> </a:t>
            </a:r>
            <a:r>
              <a:rPr lang="es-MX" b="1" dirty="0">
                <a:solidFill>
                  <a:srgbClr val="7030A0"/>
                </a:solidFill>
                <a:latin typeface="Arial Black" pitchFamily="34" charset="0"/>
              </a:rPr>
              <a:t> </a:t>
            </a:r>
            <a:r>
              <a:rPr lang="es-MX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=</a:t>
            </a:r>
            <a:r>
              <a:rPr lang="es-MX" b="1" dirty="0">
                <a:solidFill>
                  <a:srgbClr val="7030A0"/>
                </a:solidFill>
                <a:latin typeface="Arial Black" pitchFamily="34" charset="0"/>
              </a:rPr>
              <a:t> </a:t>
            </a:r>
            <a:r>
              <a:rPr lang="es-MX" b="1" dirty="0">
                <a:latin typeface="Arial Black" pitchFamily="34" charset="0"/>
              </a:rPr>
              <a:t>idolatría</a:t>
            </a:r>
          </a:p>
          <a:p>
            <a:pPr>
              <a:buNone/>
            </a:pPr>
            <a:r>
              <a:rPr lang="es-MX" b="1" dirty="0">
                <a:latin typeface="Arial Black" pitchFamily="34" charset="0"/>
              </a:rPr>
              <a:t> </a:t>
            </a:r>
            <a:r>
              <a:rPr lang="es-MX" b="1" dirty="0">
                <a:solidFill>
                  <a:srgbClr val="7030A0"/>
                </a:solidFill>
                <a:latin typeface="Arial Black" pitchFamily="34" charset="0"/>
              </a:rPr>
              <a:t> </a:t>
            </a:r>
            <a:r>
              <a:rPr lang="es-MX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=</a:t>
            </a:r>
            <a:r>
              <a:rPr lang="es-MX" b="1" dirty="0">
                <a:solidFill>
                  <a:srgbClr val="7030A0"/>
                </a:solidFill>
                <a:latin typeface="Arial Black" pitchFamily="34" charset="0"/>
              </a:rPr>
              <a:t> </a:t>
            </a:r>
            <a:r>
              <a:rPr lang="es-MX" b="1" dirty="0">
                <a:latin typeface="Arial Black" pitchFamily="34" charset="0"/>
              </a:rPr>
              <a:t>desobediencia</a:t>
            </a:r>
          </a:p>
          <a:p>
            <a:pPr>
              <a:buNone/>
            </a:pPr>
            <a:r>
              <a:rPr lang="es-MX" b="1" dirty="0">
                <a:latin typeface="Arial Black" pitchFamily="34" charset="0"/>
              </a:rPr>
              <a:t>  </a:t>
            </a:r>
            <a:r>
              <a:rPr lang="es-MX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=</a:t>
            </a:r>
            <a:r>
              <a:rPr lang="es-MX" b="1" dirty="0">
                <a:latin typeface="Arial Black" pitchFamily="34" charset="0"/>
              </a:rPr>
              <a:t> incredulidad.</a:t>
            </a:r>
          </a:p>
          <a:p>
            <a:pPr>
              <a:buFont typeface="Wingdings"/>
              <a:buChar char="v"/>
            </a:pPr>
            <a:r>
              <a:rPr lang="es-MX" b="1" dirty="0">
                <a:latin typeface="Arial Black" pitchFamily="34" charset="0"/>
                <a:cs typeface="Arial" pitchFamily="34" charset="0"/>
                <a:sym typeface="Wingdings"/>
              </a:rPr>
              <a:t>También los </a:t>
            </a:r>
            <a:r>
              <a:rPr lang="es-MX" b="1" dirty="0">
                <a:latin typeface="Arial Black" pitchFamily="34" charset="0"/>
                <a:cs typeface="Arial" pitchFamily="34" charset="0"/>
              </a:rPr>
              <a:t>acus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ó</a:t>
            </a:r>
            <a:r>
              <a:rPr lang="es-MX" b="1" dirty="0">
                <a:latin typeface="Arial Black" pitchFamily="34" charset="0"/>
                <a:cs typeface="Arial" pitchFamily="34" charset="0"/>
              </a:rPr>
              <a:t> de algo                       	     </a:t>
            </a:r>
            <a:r>
              <a:rPr lang="es-MX" b="1" u="sng" dirty="0">
                <a:solidFill>
                  <a:srgbClr val="0000FF"/>
                </a:solidFill>
                <a:latin typeface="Arial Black" pitchFamily="34" charset="0"/>
                <a:cs typeface="Arial" pitchFamily="34" charset="0"/>
              </a:rPr>
              <a:t>que sobresalta la mente</a:t>
            </a:r>
            <a:endParaRPr lang="es-MX" b="1" dirty="0">
              <a:solidFill>
                <a:srgbClr val="0000FF"/>
              </a:solidFill>
              <a:latin typeface="Arial Black" pitchFamily="34" charset="0"/>
              <a:cs typeface="Arial" pitchFamily="34" charset="0"/>
            </a:endParaRPr>
          </a:p>
          <a:p>
            <a:pPr>
              <a:buNone/>
            </a:pPr>
            <a:r>
              <a:rPr lang="es-MX" sz="3200" b="1" dirty="0">
                <a:latin typeface="Arial Black" pitchFamily="34" charset="0"/>
                <a:cs typeface="Arial" pitchFamily="34" charset="0"/>
              </a:rPr>
              <a:t>“</a:t>
            </a:r>
            <a:r>
              <a:rPr lang="es-MX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Los acusó de Robarle”, </a:t>
            </a:r>
            <a:r>
              <a:rPr lang="es-MX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MAL 3:8-9</a:t>
            </a:r>
            <a:endParaRPr lang="es-MX" sz="3200" b="1" dirty="0">
              <a:latin typeface="Arial Black" pitchFamily="34" charset="0"/>
              <a:cs typeface="Arial" pitchFamily="34" charset="0"/>
            </a:endParaRPr>
          </a:p>
          <a:p>
            <a:pPr>
              <a:buNone/>
            </a:pPr>
            <a:endParaRPr lang="en-US" sz="2400" b="1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457200"/>
            <a:ext cx="7239000" cy="5943600"/>
          </a:xfrm>
        </p:spPr>
        <p:txBody>
          <a:bodyPr/>
          <a:lstStyle/>
          <a:p>
            <a:pPr>
              <a:buNone/>
            </a:pPr>
            <a:r>
              <a:rPr lang="es-MX" sz="32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</a:t>
            </a:r>
            <a:r>
              <a:rPr lang="es-MX" sz="3200" b="1" dirty="0">
                <a:latin typeface="Arial Black" pitchFamily="34" charset="0"/>
                <a:cs typeface="Arial" pitchFamily="34" charset="0"/>
                <a:sym typeface="Wingdings"/>
              </a:rPr>
              <a:t> </a:t>
            </a:r>
            <a:r>
              <a:rPr lang="es-MX" sz="3200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Esta es una acusación seria</a:t>
            </a:r>
            <a:r>
              <a:rPr lang="es-MX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!</a:t>
            </a:r>
          </a:p>
          <a:p>
            <a:pPr>
              <a:buNone/>
            </a:pPr>
            <a:r>
              <a:rPr lang="es-MX" sz="32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 </a:t>
            </a:r>
            <a:r>
              <a:rPr lang="es-MX" sz="3200" b="1" dirty="0">
                <a:latin typeface="Arial Black" pitchFamily="34" charset="0"/>
                <a:cs typeface="Arial" pitchFamily="34" charset="0"/>
              </a:rPr>
              <a:t>Y me trajo a mente la  pregunta: </a:t>
            </a:r>
          </a:p>
          <a:p>
            <a:pPr algn="ctr">
              <a:buNone/>
            </a:pPr>
            <a:r>
              <a:rPr lang="es-MX" sz="3200" b="1" dirty="0">
                <a:solidFill>
                  <a:srgbClr val="0000FF"/>
                </a:solidFill>
                <a:latin typeface="Arial Black" pitchFamily="34" charset="0"/>
                <a:cs typeface="Arial" pitchFamily="34" charset="0"/>
              </a:rPr>
              <a:t> </a:t>
            </a:r>
            <a:r>
              <a:rPr lang="es-ES" sz="3200" b="1" dirty="0">
                <a:solidFill>
                  <a:srgbClr val="0000FF"/>
                </a:solidFill>
                <a:latin typeface="Arial Black" pitchFamily="34" charset="0"/>
                <a:cs typeface="Arial" pitchFamily="34" charset="0"/>
              </a:rPr>
              <a:t>¿</a:t>
            </a:r>
            <a:r>
              <a:rPr lang="es-MX" sz="3200" b="1" u="sng" dirty="0">
                <a:solidFill>
                  <a:srgbClr val="0000FF"/>
                </a:solidFill>
                <a:latin typeface="Arial Black" pitchFamily="34" charset="0"/>
                <a:cs typeface="Arial" pitchFamily="34" charset="0"/>
              </a:rPr>
              <a:t>Ser</a:t>
            </a:r>
            <a:r>
              <a:rPr lang="es-ES" sz="3200" b="1" u="sng" dirty="0">
                <a:solidFill>
                  <a:srgbClr val="0000FF"/>
                </a:solidFill>
                <a:latin typeface="Arial Black" pitchFamily="34" charset="0"/>
                <a:cs typeface="Arial" pitchFamily="34" charset="0"/>
              </a:rPr>
              <a:t>á</a:t>
            </a:r>
            <a:r>
              <a:rPr lang="es-MX" sz="3200" b="1" u="sng" dirty="0">
                <a:solidFill>
                  <a:srgbClr val="0000FF"/>
                </a:solidFill>
                <a:latin typeface="Arial Black" pitchFamily="34" charset="0"/>
                <a:cs typeface="Arial" pitchFamily="34" charset="0"/>
              </a:rPr>
              <a:t> posible que nosotros le estemos robando a Dios</a:t>
            </a:r>
            <a:r>
              <a:rPr lang="es-MX" sz="3200" b="1" dirty="0">
                <a:solidFill>
                  <a:srgbClr val="0000FF"/>
                </a:solidFill>
                <a:latin typeface="Arial Black" pitchFamily="34" charset="0"/>
                <a:cs typeface="Arial" pitchFamily="34" charset="0"/>
              </a:rPr>
              <a:t>?</a:t>
            </a:r>
          </a:p>
          <a:p>
            <a:pPr>
              <a:buNone/>
            </a:pPr>
            <a:r>
              <a:rPr lang="es-MX" sz="32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</a:t>
            </a:r>
            <a:r>
              <a:rPr lang="es-MX" sz="3200" b="1" dirty="0">
                <a:latin typeface="Arial Black" pitchFamily="34" charset="0"/>
                <a:cs typeface="Arial" pitchFamily="34" charset="0"/>
                <a:sym typeface="Wingdings"/>
              </a:rPr>
              <a:t> </a:t>
            </a:r>
            <a:r>
              <a:rPr lang="es-MX" sz="3200" b="1" dirty="0">
                <a:latin typeface="Arial Black" pitchFamily="34" charset="0"/>
                <a:cs typeface="Arial" pitchFamily="34" charset="0"/>
              </a:rPr>
              <a:t>Quizás lo estemos haciendo sin saber.</a:t>
            </a:r>
          </a:p>
          <a:p>
            <a:pPr>
              <a:buNone/>
            </a:pPr>
            <a:r>
              <a:rPr lang="es-MX" sz="32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</a:t>
            </a:r>
            <a:r>
              <a:rPr lang="es-MX" sz="3200" b="1" dirty="0">
                <a:solidFill>
                  <a:srgbClr val="006600"/>
                </a:solidFill>
                <a:latin typeface="Arial Black" pitchFamily="34" charset="0"/>
                <a:cs typeface="Arial" pitchFamily="34" charset="0"/>
                <a:sym typeface="Wingdings"/>
              </a:rPr>
              <a:t> </a:t>
            </a:r>
            <a:r>
              <a:rPr lang="es-MX" sz="3200" b="1" dirty="0">
                <a:latin typeface="Arial Black" pitchFamily="34" charset="0"/>
                <a:cs typeface="Arial" pitchFamily="34" charset="0"/>
                <a:sym typeface="Wingdings"/>
              </a:rPr>
              <a:t>Con esto en mente</a:t>
            </a:r>
            <a:r>
              <a:rPr lang="es-MX" sz="3200" b="1" dirty="0">
                <a:latin typeface="Arial Black" pitchFamily="34" charset="0"/>
                <a:cs typeface="Arial" pitchFamily="34" charset="0"/>
              </a:rPr>
              <a:t> creo que vale la pena considera la como le podemos roba a Dios.</a:t>
            </a:r>
            <a:endParaRPr lang="es-MX" dirty="0">
              <a:latin typeface="Arial Black" pitchFamily="34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www.google.com/url?source=imglanding&amp;ct=img&amp;q=http://listverse.files.wordpress.com/2008/02/tithing-1.jpg?w=400&amp;h=265&amp;sa=X&amp;ei=3PjgT4bOK-bM2AWvwLDpCw&amp;ved=0CAsQ8wc4RQ&amp;usg=AFQjCNHJC0kKTYiaskhh-AKM_0zdFphSkQ"/>
          <p:cNvPicPr>
            <a:picLocks noChangeAspect="1" noChangeArrowheads="1"/>
          </p:cNvPicPr>
          <p:nvPr/>
        </p:nvPicPr>
        <p:blipFill>
          <a:blip r:embed="rId2" cstate="print"/>
          <a:srcRect b="11682"/>
          <a:stretch>
            <a:fillRect/>
          </a:stretch>
        </p:blipFill>
        <p:spPr bwMode="auto">
          <a:xfrm>
            <a:off x="5867400" y="1752600"/>
            <a:ext cx="3048000" cy="31242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04800" y="1143000"/>
            <a:ext cx="5410200" cy="571500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s-MX" sz="30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</a:t>
            </a:r>
            <a:r>
              <a:rPr lang="es-MX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 </a:t>
            </a:r>
            <a:r>
              <a:rPr lang="es-MX" sz="3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1 COR 16:1-2</a:t>
            </a:r>
            <a:r>
              <a:rPr lang="es-MX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                     </a:t>
            </a:r>
            <a:r>
              <a:rPr lang="es-MX" sz="3000" b="1" dirty="0">
                <a:latin typeface="Arial" pitchFamily="34" charset="0"/>
                <a:cs typeface="Arial" pitchFamily="34" charset="0"/>
              </a:rPr>
              <a:t>Es mandamiento dar; ofrendar</a:t>
            </a:r>
          </a:p>
          <a:p>
            <a:pPr>
              <a:buNone/>
            </a:pPr>
            <a:r>
              <a:rPr lang="es-MX" sz="30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</a:t>
            </a:r>
            <a:r>
              <a:rPr lang="es-MX" sz="3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 </a:t>
            </a:r>
            <a:r>
              <a:rPr lang="es-MX" sz="3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2 COR 9:6-7</a:t>
            </a:r>
          </a:p>
          <a:p>
            <a:pPr>
              <a:buNone/>
            </a:pPr>
            <a:r>
              <a:rPr lang="es-MX" sz="3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</a:t>
            </a:r>
            <a:r>
              <a:rPr lang="es-MX" sz="3000" b="1" u="sng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Principio</a:t>
            </a:r>
            <a:r>
              <a:rPr lang="es-MX" sz="3000" b="1" dirty="0">
                <a:latin typeface="Arial" pitchFamily="34" charset="0"/>
                <a:cs typeface="Arial" pitchFamily="34" charset="0"/>
              </a:rPr>
              <a:t> para usar en dar;              ofrendar</a:t>
            </a:r>
          </a:p>
          <a:p>
            <a:pPr>
              <a:buNone/>
            </a:pPr>
            <a:r>
              <a:rPr lang="es-MX" sz="30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  <a:sym typeface="Wingdings 3"/>
              </a:rPr>
              <a:t></a:t>
            </a:r>
            <a:r>
              <a:rPr lang="es-MX" sz="3000" b="1" dirty="0">
                <a:latin typeface="Arial" pitchFamily="34" charset="0"/>
                <a:cs typeface="Arial" pitchFamily="34" charset="0"/>
                <a:sym typeface="Wingdings 3"/>
              </a:rPr>
              <a:t> </a:t>
            </a:r>
            <a:r>
              <a:rPr lang="es-MX" sz="3000" b="1" dirty="0">
                <a:latin typeface="Arial" pitchFamily="34" charset="0"/>
                <a:cs typeface="Arial" pitchFamily="34" charset="0"/>
              </a:rPr>
              <a:t>Dos ejemplos…</a:t>
            </a:r>
          </a:p>
          <a:p>
            <a:pPr>
              <a:buNone/>
            </a:pPr>
            <a:r>
              <a:rPr lang="es-MX" sz="3000" b="1" dirty="0">
                <a:latin typeface="Arial" pitchFamily="34" charset="0"/>
                <a:cs typeface="Arial" pitchFamily="34" charset="0"/>
              </a:rPr>
              <a:t>      </a:t>
            </a:r>
            <a:r>
              <a:rPr lang="es-MX" sz="3000" b="1" dirty="0">
                <a:latin typeface="Arial Black" pitchFamily="34" charset="0"/>
                <a:cs typeface="Arial" pitchFamily="34" charset="0"/>
              </a:rPr>
              <a:t>= </a:t>
            </a:r>
            <a:r>
              <a:rPr lang="es-MX" sz="3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2 COR 8:1-5,8</a:t>
            </a:r>
          </a:p>
          <a:p>
            <a:pPr>
              <a:buNone/>
            </a:pPr>
            <a:r>
              <a:rPr lang="es-MX" sz="3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</a:t>
            </a:r>
            <a:r>
              <a:rPr lang="es-MX" sz="3000" b="1" dirty="0">
                <a:latin typeface="Arial" pitchFamily="34" charset="0"/>
                <a:cs typeface="Arial" pitchFamily="34" charset="0"/>
              </a:rPr>
              <a:t>ellos emplearon el principio y así </a:t>
            </a:r>
            <a:r>
              <a:rPr lang="es-MX" sz="3000" b="1" u="sng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probaron</a:t>
            </a:r>
            <a:r>
              <a:rPr lang="es-MX" sz="3000" b="1" dirty="0">
                <a:latin typeface="Arial" pitchFamily="34" charset="0"/>
                <a:cs typeface="Arial" pitchFamily="34" charset="0"/>
              </a:rPr>
              <a:t> su amor para los hermanos</a:t>
            </a:r>
          </a:p>
          <a:p>
            <a:pPr>
              <a:buNone/>
            </a:pPr>
            <a:r>
              <a:rPr lang="en-US" sz="2400" b="1" dirty="0">
                <a:latin typeface="Arial" pitchFamily="34" charset="0"/>
                <a:cs typeface="Arial" pitchFamily="34" charset="0"/>
              </a:rPr>
              <a:t>  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  <a:solidFill>
            <a:srgbClr val="FFFF00"/>
          </a:solidFill>
          <a:ln w="76200">
            <a:solidFill>
              <a:schemeClr val="tx1"/>
            </a:solidFill>
          </a:ln>
        </p:spPr>
        <p:txBody>
          <a:bodyPr>
            <a:noAutofit/>
          </a:bodyPr>
          <a:lstStyle/>
          <a:p>
            <a:br>
              <a:rPr lang="en-US" sz="2400" dirty="0">
                <a:latin typeface="Arial Black" pitchFamily="34" charset="0"/>
              </a:rPr>
            </a:br>
            <a:br>
              <a:rPr lang="en-US" sz="2400" dirty="0">
                <a:latin typeface="Arial Black" pitchFamily="34" charset="0"/>
              </a:rPr>
            </a:br>
            <a:r>
              <a:rPr lang="en-US" sz="2800" dirty="0">
                <a:latin typeface="Arial Black" pitchFamily="34" charset="0"/>
              </a:rPr>
              <a:t>DE LA OFRENDA </a:t>
            </a:r>
            <a:br>
              <a:rPr lang="en-US" sz="2800" dirty="0">
                <a:latin typeface="Arial Black" pitchFamily="34" charset="0"/>
              </a:rPr>
            </a:br>
            <a:r>
              <a:rPr lang="en-US" sz="2800" dirty="0">
                <a:latin typeface="Arial Black" pitchFamily="34" charset="0"/>
              </a:rPr>
              <a:t>DEL 1</a:t>
            </a:r>
            <a:r>
              <a:rPr lang="en-US" sz="2800" baseline="30000" dirty="0">
                <a:latin typeface="Arial Black" pitchFamily="34" charset="0"/>
              </a:rPr>
              <a:t>ST</a:t>
            </a:r>
            <a:r>
              <a:rPr lang="en-US" sz="2800" dirty="0">
                <a:latin typeface="Arial Black" pitchFamily="34" charset="0"/>
              </a:rPr>
              <a:t> </a:t>
            </a:r>
            <a:r>
              <a:rPr lang="es-ES" sz="2800" dirty="0">
                <a:latin typeface="Arial Black" pitchFamily="34" charset="0"/>
              </a:rPr>
              <a:t>DÍA</a:t>
            </a:r>
            <a:r>
              <a:rPr lang="en-US" sz="2800" dirty="0">
                <a:latin typeface="Arial Black" pitchFamily="34" charset="0"/>
              </a:rPr>
              <a:t> DE LA SEMANA</a:t>
            </a:r>
            <a:br>
              <a:rPr lang="en-US" sz="2800" dirty="0">
                <a:latin typeface="Arial Black" pitchFamily="34" charset="0"/>
              </a:rPr>
            </a:br>
            <a:br>
              <a:rPr lang="en-US" sz="2400" dirty="0">
                <a:latin typeface="Arial Black" pitchFamily="34" charset="0"/>
              </a:rPr>
            </a:br>
            <a:endParaRPr lang="en-US" sz="2400" dirty="0">
              <a:latin typeface="Arial Black" pitchFamily="34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800" decel="100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800" decel="100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800" decel="100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800" decel="100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www.google.com/url?source=imglanding&amp;ct=img&amp;q=http://listverse.files.wordpress.com/2008/02/tithing-1.jpg?w=400&amp;h=265&amp;sa=X&amp;ei=3PjgT4bOK-bM2AWvwLDpCw&amp;ved=0CAsQ8wc4RQ&amp;usg=AFQjCNHJC0kKTYiaskhh-AKM_0zdFphSkQ"/>
          <p:cNvPicPr>
            <a:picLocks noChangeAspect="1" noChangeArrowheads="1"/>
          </p:cNvPicPr>
          <p:nvPr/>
        </p:nvPicPr>
        <p:blipFill>
          <a:blip r:embed="rId2" cstate="print"/>
          <a:srcRect b="11682"/>
          <a:stretch>
            <a:fillRect/>
          </a:stretch>
        </p:blipFill>
        <p:spPr bwMode="auto">
          <a:xfrm>
            <a:off x="5867400" y="1812974"/>
            <a:ext cx="3051717" cy="336862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609600"/>
            <a:ext cx="5715000" cy="6096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MX" b="1" dirty="0">
                <a:latin typeface="Arial" pitchFamily="34" charset="0"/>
                <a:cs typeface="Arial" pitchFamily="34" charset="0"/>
              </a:rPr>
              <a:t>     </a:t>
            </a:r>
            <a:r>
              <a:rPr lang="es-MX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=</a:t>
            </a:r>
            <a:r>
              <a:rPr lang="es-MX" b="1" dirty="0">
                <a:latin typeface="Arial Black" pitchFamily="34" charset="0"/>
                <a:cs typeface="Arial" pitchFamily="34" charset="0"/>
              </a:rPr>
              <a:t> </a:t>
            </a:r>
            <a:r>
              <a:rPr lang="es-MX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LUCAS 21:1-4 </a:t>
            </a:r>
          </a:p>
          <a:p>
            <a:pPr>
              <a:buNone/>
            </a:pPr>
            <a:r>
              <a:rPr lang="es-MX" b="1" dirty="0">
                <a:latin typeface="Arial Black" pitchFamily="34" charset="0"/>
                <a:cs typeface="Arial" pitchFamily="34" charset="0"/>
              </a:rPr>
              <a:t>  </a:t>
            </a:r>
            <a:r>
              <a:rPr lang="es-MX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</a:t>
            </a:r>
            <a:r>
              <a:rPr lang="es-MX" b="1" dirty="0">
                <a:latin typeface="Arial Black" pitchFamily="34" charset="0"/>
                <a:cs typeface="Arial" pitchFamily="34" charset="0"/>
                <a:sym typeface="Wingdings"/>
              </a:rPr>
              <a:t> </a:t>
            </a:r>
            <a:r>
              <a:rPr lang="es-MX" b="1" dirty="0">
                <a:latin typeface="Arial Black" pitchFamily="34" charset="0"/>
                <a:cs typeface="Arial" pitchFamily="34" charset="0"/>
              </a:rPr>
              <a:t>La viuda también dio con la </a:t>
            </a:r>
            <a:r>
              <a:rPr lang="es-MX" b="1" u="sng" dirty="0">
                <a:latin typeface="Arial Black" pitchFamily="34" charset="0"/>
                <a:cs typeface="Arial" pitchFamily="34" charset="0"/>
              </a:rPr>
              <a:t>actitud correcta</a:t>
            </a:r>
            <a:r>
              <a:rPr lang="es-MX" b="1" dirty="0">
                <a:latin typeface="Arial Black" pitchFamily="34" charset="0"/>
                <a:cs typeface="Arial" pitchFamily="34" charset="0"/>
              </a:rPr>
              <a:t> y usó                 el principio</a:t>
            </a:r>
          </a:p>
          <a:p>
            <a:pPr>
              <a:buNone/>
            </a:pPr>
            <a:r>
              <a:rPr lang="es-MX" b="1" dirty="0">
                <a:latin typeface="Arial Black" pitchFamily="34" charset="0"/>
                <a:cs typeface="Arial" pitchFamily="34" charset="0"/>
              </a:rPr>
              <a:t> </a:t>
            </a:r>
            <a:r>
              <a:rPr lang="es-MX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</a:t>
            </a:r>
            <a:r>
              <a:rPr lang="es-MX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 </a:t>
            </a:r>
            <a:r>
              <a:rPr lang="es-MX" b="1" dirty="0">
                <a:latin typeface="Arial Black" pitchFamily="34" charset="0"/>
                <a:cs typeface="Arial" pitchFamily="34" charset="0"/>
              </a:rPr>
              <a:t>Su </a:t>
            </a:r>
            <a:r>
              <a:rPr lang="es-MX" b="1" u="sng" dirty="0">
                <a:solidFill>
                  <a:srgbClr val="0000FF"/>
                </a:solidFill>
                <a:latin typeface="Arial Black" pitchFamily="34" charset="0"/>
                <a:cs typeface="Arial" pitchFamily="34" charset="0"/>
              </a:rPr>
              <a:t>ofrenda</a:t>
            </a:r>
            <a:r>
              <a:rPr lang="es-MX" b="1" dirty="0">
                <a:latin typeface="Arial Black" pitchFamily="34" charset="0"/>
                <a:cs typeface="Arial" pitchFamily="34" charset="0"/>
              </a:rPr>
              <a:t> </a:t>
            </a:r>
            <a:r>
              <a:rPr lang="es-MX" b="1" u="sng" dirty="0">
                <a:solidFill>
                  <a:srgbClr val="0000FF"/>
                </a:solidFill>
                <a:latin typeface="Arial Black" pitchFamily="34" charset="0"/>
                <a:cs typeface="Arial" pitchFamily="34" charset="0"/>
              </a:rPr>
              <a:t>demostró</a:t>
            </a:r>
            <a:r>
              <a:rPr lang="es-MX" b="1" dirty="0">
                <a:latin typeface="Arial Black" pitchFamily="34" charset="0"/>
                <a:cs typeface="Arial" pitchFamily="34" charset="0"/>
              </a:rPr>
              <a:t> el                    amor que </a:t>
            </a:r>
            <a:r>
              <a:rPr lang="es-ES" b="1" dirty="0">
                <a:latin typeface="Arial Black" pitchFamily="34" charset="0"/>
                <a:cs typeface="Arial" pitchFamily="34" charset="0"/>
              </a:rPr>
              <a:t>tenía</a:t>
            </a:r>
            <a:r>
              <a:rPr lang="es-MX" b="1" dirty="0">
                <a:latin typeface="Arial Black" pitchFamily="34" charset="0"/>
                <a:cs typeface="Arial" pitchFamily="34" charset="0"/>
              </a:rPr>
              <a:t> para Dios</a:t>
            </a:r>
          </a:p>
          <a:p>
            <a:pPr>
              <a:buNone/>
            </a:pPr>
            <a:r>
              <a:rPr lang="es-MX" sz="3200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Cuando no ofrendamos con la actitud propia le estamos robando a Dios!</a:t>
            </a:r>
            <a:r>
              <a:rPr lang="es-MX" sz="32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                      </a:t>
            </a:r>
          </a:p>
          <a:p>
            <a:pPr>
              <a:buNone/>
            </a:pPr>
            <a:r>
              <a:rPr lang="es-MX" b="1" dirty="0">
                <a:latin typeface="Arial Black" pitchFamily="34" charset="0"/>
                <a:cs typeface="Arial" pitchFamily="34" charset="0"/>
              </a:rPr>
              <a:t>  </a:t>
            </a:r>
            <a:endParaRPr lang="es-MX" sz="2400" b="1" dirty="0">
              <a:latin typeface="Arial Black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228600"/>
            <a:ext cx="5029200" cy="1066800"/>
          </a:xfrm>
          <a:solidFill>
            <a:srgbClr val="FFFF00"/>
          </a:solidFill>
          <a:ln w="762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br>
              <a:rPr lang="en-US" sz="2800" dirty="0">
                <a:solidFill>
                  <a:schemeClr val="tx1"/>
                </a:solidFill>
                <a:latin typeface="Arial Black" pitchFamily="34" charset="0"/>
              </a:rPr>
            </a:br>
            <a:r>
              <a:rPr lang="en-US" sz="3200" dirty="0">
                <a:solidFill>
                  <a:schemeClr val="tx1"/>
                </a:solidFill>
                <a:latin typeface="Arial Black" pitchFamily="34" charset="0"/>
              </a:rPr>
              <a:t>DE NUESTRO TIEMPO</a:t>
            </a:r>
            <a:br>
              <a:rPr lang="en-US" sz="2800" dirty="0">
                <a:solidFill>
                  <a:schemeClr val="tx1"/>
                </a:solidFill>
                <a:latin typeface="Arial Black" pitchFamily="34" charset="0"/>
              </a:rPr>
            </a:br>
            <a:endParaRPr lang="en-US" sz="2800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457200" y="2286000"/>
            <a:ext cx="7848600" cy="4419600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>
              <a:buNone/>
            </a:pPr>
            <a:r>
              <a:rPr lang="es-MX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</a:t>
            </a:r>
            <a:r>
              <a:rPr lang="es-MX" b="1" dirty="0">
                <a:latin typeface="Arial Black" pitchFamily="34" charset="0"/>
                <a:cs typeface="Arial" pitchFamily="34" charset="0"/>
                <a:sym typeface="Wingdings 3"/>
              </a:rPr>
              <a:t> </a:t>
            </a:r>
            <a:r>
              <a:rPr lang="es-MX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ECC 3:1-8</a:t>
            </a:r>
          </a:p>
          <a:p>
            <a:pPr>
              <a:buNone/>
            </a:pPr>
            <a:r>
              <a:rPr lang="es-MX" b="1" dirty="0">
                <a:latin typeface="Arial Black" pitchFamily="34" charset="0"/>
                <a:cs typeface="Arial" pitchFamily="34" charset="0"/>
              </a:rPr>
              <a:t>   </a:t>
            </a:r>
            <a:r>
              <a:rPr lang="es-MX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</a:t>
            </a:r>
            <a:r>
              <a:rPr lang="es-MX" b="1" dirty="0">
                <a:latin typeface="Arial Black" pitchFamily="34" charset="0"/>
                <a:cs typeface="Arial" pitchFamily="34" charset="0"/>
                <a:sym typeface="Wingdings"/>
              </a:rPr>
              <a:t> </a:t>
            </a:r>
            <a:r>
              <a:rPr lang="es-MX" b="1" dirty="0">
                <a:latin typeface="Arial Black" pitchFamily="34" charset="0"/>
                <a:cs typeface="Arial" pitchFamily="34" charset="0"/>
              </a:rPr>
              <a:t>Hay tiempo para todo en esta vida</a:t>
            </a:r>
          </a:p>
          <a:p>
            <a:pPr>
              <a:buNone/>
            </a:pPr>
            <a:r>
              <a:rPr lang="es-MX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</a:t>
            </a:r>
            <a:r>
              <a:rPr lang="es-MX" b="1" dirty="0">
                <a:latin typeface="Arial Black" pitchFamily="34" charset="0"/>
                <a:cs typeface="Arial" pitchFamily="34" charset="0"/>
                <a:sym typeface="Wingdings 3"/>
              </a:rPr>
              <a:t> </a:t>
            </a:r>
            <a:r>
              <a:rPr lang="es-MX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MR 4:18-19; LC 14:16-20</a:t>
            </a:r>
          </a:p>
          <a:p>
            <a:pPr>
              <a:buNone/>
            </a:pPr>
            <a:r>
              <a:rPr lang="es-MX" b="1" dirty="0">
                <a:latin typeface="Arial Black" pitchFamily="34" charset="0"/>
                <a:cs typeface="Arial" pitchFamily="34" charset="0"/>
              </a:rPr>
              <a:t>   </a:t>
            </a:r>
            <a:r>
              <a:rPr lang="es-MX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</a:t>
            </a:r>
            <a:r>
              <a:rPr lang="es-MX" b="1" dirty="0">
                <a:latin typeface="Arial Black" pitchFamily="34" charset="0"/>
                <a:cs typeface="Arial" pitchFamily="34" charset="0"/>
                <a:sym typeface="Wingdings"/>
              </a:rPr>
              <a:t> </a:t>
            </a:r>
            <a:r>
              <a:rPr lang="es-MX" b="1" dirty="0">
                <a:latin typeface="Arial Black" pitchFamily="34" charset="0"/>
                <a:cs typeface="Arial" pitchFamily="34" charset="0"/>
              </a:rPr>
              <a:t>Pero la </a:t>
            </a:r>
            <a:r>
              <a:rPr lang="es-MX" b="1" u="sng" dirty="0">
                <a:solidFill>
                  <a:srgbClr val="0000FF"/>
                </a:solidFill>
                <a:latin typeface="Arial Black" pitchFamily="34" charset="0"/>
                <a:cs typeface="Arial" pitchFamily="34" charset="0"/>
              </a:rPr>
              <a:t>gente le roba tiempo a Dios</a:t>
            </a:r>
            <a:r>
              <a:rPr lang="es-MX" b="1" dirty="0">
                <a:latin typeface="Arial Black" pitchFamily="34" charset="0"/>
                <a:cs typeface="Arial" pitchFamily="34" charset="0"/>
              </a:rPr>
              <a:t> y lo usa en las cosas del mundo</a:t>
            </a:r>
          </a:p>
          <a:p>
            <a:pPr>
              <a:buNone/>
            </a:pPr>
            <a:r>
              <a:rPr lang="es-ES" b="1" dirty="0">
                <a:latin typeface="Arial Black" pitchFamily="34" charset="0"/>
                <a:cs typeface="Arial" pitchFamily="34" charset="0"/>
              </a:rPr>
              <a:t>¿Cuánto</a:t>
            </a:r>
            <a:r>
              <a:rPr lang="es-MX" b="1" dirty="0">
                <a:latin typeface="Arial Black" pitchFamily="34" charset="0"/>
                <a:cs typeface="Arial" pitchFamily="34" charset="0"/>
              </a:rPr>
              <a:t> tiempo pasamos en la computadora? Navegando el internet? Viendo la televisión? En los pasatiempos?</a:t>
            </a:r>
          </a:p>
          <a:p>
            <a:pPr>
              <a:buNone/>
            </a:pPr>
            <a:endParaRPr lang="es-MX" b="1" dirty="0">
              <a:latin typeface="Arial Black" pitchFamily="34" charset="0"/>
              <a:cs typeface="Arial" pitchFamily="34" charset="0"/>
            </a:endParaRPr>
          </a:p>
          <a:p>
            <a:pPr>
              <a:buNone/>
            </a:pPr>
            <a:endParaRPr lang="en-US" dirty="0"/>
          </a:p>
        </p:txBody>
      </p:sp>
      <p:pic>
        <p:nvPicPr>
          <p:cNvPr id="20483" name="Picture 2" descr="http://1.bp.blogspot.com/_9dtMts_iY-c/TL6fqE75BFI/AAAAAAAAAa4/rMMbRw8vWvM/s1600/300px-Wall_clock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05600" y="-1"/>
            <a:ext cx="2133600" cy="2243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 descr="http://1.bp.blogspot.com/_9dtMts_iY-c/TL6fqE75BFI/AAAAAAAAAa4/rMMbRw8vWvM/s1600/300px-Wall_clock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1"/>
            <a:ext cx="2133600" cy="2243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2209800" y="838200"/>
            <a:ext cx="6172200" cy="426720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es-MX" sz="32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</a:t>
            </a:r>
            <a:r>
              <a:rPr lang="es-MX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 </a:t>
            </a:r>
            <a:r>
              <a:rPr lang="es-MX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EF 5:15-16; COL 4:5</a:t>
            </a:r>
          </a:p>
          <a:p>
            <a:pPr>
              <a:buNone/>
            </a:pPr>
            <a:r>
              <a:rPr lang="es-MX" sz="3200" b="1" dirty="0">
                <a:latin typeface="Arial Black" pitchFamily="34" charset="0"/>
                <a:cs typeface="Arial" pitchFamily="34" charset="0"/>
              </a:rPr>
              <a:t>   </a:t>
            </a:r>
            <a:r>
              <a:rPr lang="es-MX" sz="32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</a:t>
            </a:r>
            <a:r>
              <a:rPr lang="es-MX" sz="3200" b="1" dirty="0">
                <a:latin typeface="Arial Black" pitchFamily="34" charset="0"/>
                <a:cs typeface="Arial" pitchFamily="34" charset="0"/>
                <a:sym typeface="Wingdings"/>
              </a:rPr>
              <a:t> </a:t>
            </a:r>
            <a:r>
              <a:rPr lang="es-MX" sz="3200" b="1" dirty="0">
                <a:latin typeface="Arial Black" pitchFamily="34" charset="0"/>
                <a:cs typeface="Arial" pitchFamily="34" charset="0"/>
              </a:rPr>
              <a:t>Redimir el tiempo </a:t>
            </a:r>
            <a:r>
              <a:rPr lang="es-MX" sz="3200" b="1" u="sng" dirty="0">
                <a:latin typeface="Arial Black" pitchFamily="34" charset="0"/>
                <a:cs typeface="Arial" pitchFamily="34" charset="0"/>
              </a:rPr>
              <a:t>sabiamente</a:t>
            </a:r>
            <a:r>
              <a:rPr lang="es-MX" sz="3200" b="1" dirty="0">
                <a:latin typeface="Arial Black" pitchFamily="34" charset="0"/>
                <a:cs typeface="Arial" pitchFamily="34" charset="0"/>
              </a:rPr>
              <a:t>!</a:t>
            </a:r>
          </a:p>
          <a:p>
            <a:pPr algn="ctr">
              <a:buNone/>
            </a:pPr>
            <a:r>
              <a:rPr lang="es-MX" sz="3600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Cuando no le damos tiempo a las cosas espirituales estamos robando a Dios!</a:t>
            </a:r>
            <a:endParaRPr lang="es-MX" sz="3600" b="1" i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cs typeface="Arial" pitchFamily="34" charset="0"/>
            </a:endParaRPr>
          </a:p>
        </p:txBody>
      </p:sp>
      <p:pic>
        <p:nvPicPr>
          <p:cNvPr id="8" name="Picture 2" descr="http://1.bp.blogspot.com/_9dtMts_iY-c/TL6fqE75BFI/AAAAAAAAAa4/rMMbRw8vWvM/s1600/300px-Wall_clock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1"/>
            <a:ext cx="2133600" cy="2243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http://www.bible.ca/prayer-assembly.gif"/>
          <p:cNvPicPr>
            <a:picLocks noChangeAspect="1" noChangeArrowheads="1"/>
          </p:cNvPicPr>
          <p:nvPr/>
        </p:nvPicPr>
        <p:blipFill>
          <a:blip r:embed="rId2" cstate="print"/>
          <a:srcRect b="5764"/>
          <a:stretch>
            <a:fillRect/>
          </a:stretch>
        </p:blipFill>
        <p:spPr bwMode="auto">
          <a:xfrm>
            <a:off x="6400800" y="2369528"/>
            <a:ext cx="2286000" cy="2242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9" descr="30011_ChurchSituation_L_b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48400" y="4724400"/>
            <a:ext cx="24384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32" descr="pasadenaclos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48400" y="209860"/>
            <a:ext cx="2514600" cy="2060265"/>
          </a:xfrm>
          <a:prstGeom prst="rect">
            <a:avLst/>
          </a:prstGeom>
          <a:noFill/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143000" y="228600"/>
            <a:ext cx="3733800" cy="838200"/>
          </a:xfrm>
          <a:solidFill>
            <a:srgbClr val="FFFF00"/>
          </a:solidFill>
          <a:ln w="57150">
            <a:solidFill>
              <a:schemeClr val="accent1"/>
            </a:solidFill>
          </a:ln>
        </p:spPr>
        <p:txBody>
          <a:bodyPr/>
          <a:lstStyle/>
          <a:p>
            <a:br>
              <a:rPr lang="en-US" sz="2400" dirty="0">
                <a:latin typeface="Arial Black" pitchFamily="34" charset="0"/>
              </a:rPr>
            </a:br>
            <a:r>
              <a:rPr lang="en-US" sz="2800" dirty="0">
                <a:latin typeface="Arial Black" pitchFamily="34" charset="0"/>
              </a:rPr>
              <a:t>DE ALABANZA Y ADORACION</a:t>
            </a:r>
            <a:br>
              <a:rPr lang="en-US" sz="2800" dirty="0">
                <a:latin typeface="Arial Black" pitchFamily="34" charset="0"/>
              </a:rPr>
            </a:br>
            <a:r>
              <a:rPr lang="en-US" sz="2400" dirty="0">
                <a:latin typeface="Arial Black" pitchFamily="34" charset="0"/>
              </a:rPr>
              <a:t>                                   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304800" y="1524000"/>
            <a:ext cx="5486400" cy="4876800"/>
          </a:xfrm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pPr>
              <a:buNone/>
            </a:pPr>
            <a:r>
              <a:rPr lang="es-MX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</a:t>
            </a:r>
            <a:r>
              <a:rPr lang="es-MX" b="1" dirty="0">
                <a:latin typeface="Arial Black" pitchFamily="34" charset="0"/>
                <a:cs typeface="Arial" pitchFamily="34" charset="0"/>
                <a:sym typeface="Wingdings 3"/>
              </a:rPr>
              <a:t> </a:t>
            </a:r>
            <a:r>
              <a:rPr lang="es-MX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JN 4:23-24</a:t>
            </a:r>
          </a:p>
          <a:p>
            <a:pPr>
              <a:buNone/>
            </a:pPr>
            <a:r>
              <a:rPr lang="es-MX" b="1" dirty="0">
                <a:latin typeface="Arial Black" pitchFamily="34" charset="0"/>
                <a:cs typeface="Arial" pitchFamily="34" charset="0"/>
              </a:rPr>
              <a:t>    </a:t>
            </a:r>
            <a:r>
              <a:rPr lang="es-MX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</a:t>
            </a:r>
            <a:r>
              <a:rPr lang="es-MX" b="1" dirty="0">
                <a:latin typeface="Arial Black" pitchFamily="34" charset="0"/>
                <a:cs typeface="Arial" pitchFamily="34" charset="0"/>
                <a:sym typeface="Wingdings"/>
              </a:rPr>
              <a:t> </a:t>
            </a:r>
            <a:r>
              <a:rPr lang="es-MX" b="1" dirty="0">
                <a:latin typeface="Arial Black" pitchFamily="34" charset="0"/>
                <a:cs typeface="Arial" pitchFamily="34" charset="0"/>
              </a:rPr>
              <a:t>Dios nos dice como adorarle porque </a:t>
            </a:r>
            <a:r>
              <a:rPr lang="es-MX" b="1" u="sng" dirty="0">
                <a:solidFill>
                  <a:srgbClr val="0000FF"/>
                </a:solidFill>
                <a:latin typeface="Arial Black" pitchFamily="34" charset="0"/>
                <a:cs typeface="Arial" pitchFamily="34" charset="0"/>
              </a:rPr>
              <a:t>quiere ser adorado</a:t>
            </a:r>
          </a:p>
          <a:p>
            <a:pPr>
              <a:buNone/>
            </a:pPr>
            <a:r>
              <a:rPr lang="es-MX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</a:t>
            </a:r>
            <a:r>
              <a:rPr lang="es-MX" b="1" dirty="0">
                <a:latin typeface="Arial Black" pitchFamily="34" charset="0"/>
                <a:cs typeface="Arial" pitchFamily="34" charset="0"/>
                <a:sym typeface="Wingdings 3"/>
              </a:rPr>
              <a:t> </a:t>
            </a:r>
            <a:r>
              <a:rPr lang="es-MX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HCH 2:42; 46</a:t>
            </a:r>
          </a:p>
          <a:p>
            <a:pPr>
              <a:buNone/>
            </a:pPr>
            <a:r>
              <a:rPr lang="es-MX" b="1" dirty="0">
                <a:latin typeface="Arial Black" pitchFamily="34" charset="0"/>
                <a:cs typeface="Arial" pitchFamily="34" charset="0"/>
              </a:rPr>
              <a:t>   </a:t>
            </a:r>
            <a:r>
              <a:rPr lang="es-MX" b="1" dirty="0">
                <a:solidFill>
                  <a:srgbClr val="006600"/>
                </a:solidFill>
                <a:latin typeface="Arial Black" pitchFamily="34" charset="0"/>
                <a:cs typeface="Arial" pitchFamily="34" charset="0"/>
              </a:rPr>
              <a:t> </a:t>
            </a:r>
            <a:r>
              <a:rPr lang="es-MX" b="1" dirty="0">
                <a:solidFill>
                  <a:srgbClr val="006600"/>
                </a:solidFill>
                <a:latin typeface="Arial Black" pitchFamily="34" charset="0"/>
                <a:cs typeface="Arial" pitchFamily="34" charset="0"/>
                <a:sym typeface="Wingdings"/>
              </a:rPr>
              <a:t> </a:t>
            </a:r>
            <a:r>
              <a:rPr lang="es-MX" b="1" dirty="0">
                <a:latin typeface="Arial Black" pitchFamily="34" charset="0"/>
                <a:cs typeface="Arial" pitchFamily="34" charset="0"/>
              </a:rPr>
              <a:t>Los primeros Cristianos alababan y adoraban a Dios </a:t>
            </a:r>
            <a:r>
              <a:rPr lang="es-MX" b="1" u="sng" dirty="0">
                <a:solidFill>
                  <a:srgbClr val="0000FF"/>
                </a:solidFill>
                <a:latin typeface="Arial Black" pitchFamily="34" charset="0"/>
                <a:cs typeface="Arial" pitchFamily="34" charset="0"/>
              </a:rPr>
              <a:t>continuamente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http://www.bible.ca/prayer-assembly.gif"/>
          <p:cNvPicPr>
            <a:picLocks noChangeAspect="1" noChangeArrowheads="1"/>
          </p:cNvPicPr>
          <p:nvPr/>
        </p:nvPicPr>
        <p:blipFill>
          <a:blip r:embed="rId2" cstate="print"/>
          <a:srcRect b="5764"/>
          <a:stretch>
            <a:fillRect/>
          </a:stretch>
        </p:blipFill>
        <p:spPr bwMode="auto">
          <a:xfrm>
            <a:off x="6324600" y="2438400"/>
            <a:ext cx="2286000" cy="2242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9" descr="30011_ChurchSituation_L_b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24600" y="4724400"/>
            <a:ext cx="23622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32" descr="pasadenaclos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54813" y="457200"/>
            <a:ext cx="2325095" cy="1905000"/>
          </a:xfrm>
          <a:prstGeom prst="rect">
            <a:avLst/>
          </a:prstGeom>
          <a:noFill/>
        </p:spPr>
      </p:pic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228600" y="762000"/>
            <a:ext cx="5867400" cy="5334000"/>
          </a:xfrm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pPr>
              <a:buNone/>
            </a:pPr>
            <a:r>
              <a:rPr lang="es-MX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</a:t>
            </a:r>
            <a:r>
              <a:rPr lang="es-MX" b="1" dirty="0">
                <a:latin typeface="Arial Black" pitchFamily="34" charset="0"/>
                <a:cs typeface="Arial" pitchFamily="34" charset="0"/>
                <a:sym typeface="Wingdings 3"/>
              </a:rPr>
              <a:t> </a:t>
            </a:r>
            <a:r>
              <a:rPr lang="es-MX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HEB 10:25</a:t>
            </a:r>
          </a:p>
          <a:p>
            <a:pPr>
              <a:buNone/>
            </a:pPr>
            <a:r>
              <a:rPr lang="es-MX" b="1" dirty="0">
                <a:latin typeface="Arial Black" pitchFamily="34" charset="0"/>
                <a:cs typeface="Arial" pitchFamily="34" charset="0"/>
              </a:rPr>
              <a:t>    </a:t>
            </a:r>
            <a:r>
              <a:rPr lang="es-MX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</a:t>
            </a:r>
            <a:r>
              <a:rPr lang="es-MX" b="1" dirty="0">
                <a:latin typeface="Arial Black" pitchFamily="34" charset="0"/>
                <a:cs typeface="Arial" pitchFamily="34" charset="0"/>
                <a:sym typeface="Wingdings"/>
              </a:rPr>
              <a:t> </a:t>
            </a:r>
            <a:r>
              <a:rPr lang="es-MX" b="1" dirty="0">
                <a:latin typeface="Arial Black" pitchFamily="34" charset="0"/>
                <a:cs typeface="Arial" pitchFamily="34" charset="0"/>
              </a:rPr>
              <a:t>Somos mandados a no fallar en congregarnos</a:t>
            </a:r>
          </a:p>
          <a:p>
            <a:pPr>
              <a:buNone/>
            </a:pPr>
            <a:r>
              <a:rPr lang="es-MX" sz="3200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Cada vez que no asistimos a los servicios de adoración estamos robándole a Dios de la alabanza y adoración que El quiere y merece!</a:t>
            </a: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Yellow-Orange">
  <a:themeElements>
    <a:clrScheme name="Yellow-Orange 3">
      <a:dk1>
        <a:srgbClr val="000000"/>
      </a:dk1>
      <a:lt1>
        <a:srgbClr val="FFFFFF"/>
      </a:lt1>
      <a:dk2>
        <a:srgbClr val="000000"/>
      </a:dk2>
      <a:lt2>
        <a:srgbClr val="B2B2B2"/>
      </a:lt2>
      <a:accent1>
        <a:srgbClr val="B2B2B2"/>
      </a:accent1>
      <a:accent2>
        <a:srgbClr val="808080"/>
      </a:accent2>
      <a:accent3>
        <a:srgbClr val="FFFFFF"/>
      </a:accent3>
      <a:accent4>
        <a:srgbClr val="000000"/>
      </a:accent4>
      <a:accent5>
        <a:srgbClr val="D5D5D5"/>
      </a:accent5>
      <a:accent6>
        <a:srgbClr val="737373"/>
      </a:accent6>
      <a:hlink>
        <a:srgbClr val="969696"/>
      </a:hlink>
      <a:folHlink>
        <a:srgbClr val="4D4D4D"/>
      </a:folHlink>
    </a:clrScheme>
    <a:fontScheme name="Yellow-Orang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Yellow-Orange 1">
        <a:dk1>
          <a:srgbClr val="00458A"/>
        </a:dk1>
        <a:lt1>
          <a:srgbClr val="D7D6AE"/>
        </a:lt1>
        <a:dk2>
          <a:srgbClr val="000066"/>
        </a:dk2>
        <a:lt2>
          <a:srgbClr val="006666"/>
        </a:lt2>
        <a:accent1>
          <a:srgbClr val="007A77"/>
        </a:accent1>
        <a:accent2>
          <a:srgbClr val="005856"/>
        </a:accent2>
        <a:accent3>
          <a:srgbClr val="AAAAB8"/>
        </a:accent3>
        <a:accent4>
          <a:srgbClr val="B7B794"/>
        </a:accent4>
        <a:accent5>
          <a:srgbClr val="AABEBD"/>
        </a:accent5>
        <a:accent6>
          <a:srgbClr val="004F4D"/>
        </a:accent6>
        <a:hlink>
          <a:srgbClr val="A8A884"/>
        </a:hlink>
        <a:folHlink>
          <a:srgbClr val="867E5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Yellow-Orange 2">
        <a:dk1>
          <a:srgbClr val="000066"/>
        </a:dk1>
        <a:lt1>
          <a:srgbClr val="FFFFFF"/>
        </a:lt1>
        <a:dk2>
          <a:srgbClr val="660066"/>
        </a:dk2>
        <a:lt2>
          <a:srgbClr val="FFFFCC"/>
        </a:lt2>
        <a:accent1>
          <a:srgbClr val="666699"/>
        </a:accent1>
        <a:accent2>
          <a:srgbClr val="000099"/>
        </a:accent2>
        <a:accent3>
          <a:srgbClr val="FFFFFF"/>
        </a:accent3>
        <a:accent4>
          <a:srgbClr val="000056"/>
        </a:accent4>
        <a:accent5>
          <a:srgbClr val="B8B8CA"/>
        </a:accent5>
        <a:accent6>
          <a:srgbClr val="00008A"/>
        </a:accent6>
        <a:hlink>
          <a:srgbClr val="006666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Yellow-Orange 3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B2B2B2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737373"/>
        </a:accent6>
        <a:hlink>
          <a:srgbClr val="969696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Yellow-Orange 4">
        <a:dk1>
          <a:srgbClr val="003300"/>
        </a:dk1>
        <a:lt1>
          <a:srgbClr val="DBD0B9"/>
        </a:lt1>
        <a:dk2>
          <a:srgbClr val="09472B"/>
        </a:dk2>
        <a:lt2>
          <a:srgbClr val="A38955"/>
        </a:lt2>
        <a:accent1>
          <a:srgbClr val="B8A378"/>
        </a:accent1>
        <a:accent2>
          <a:srgbClr val="8E774A"/>
        </a:accent2>
        <a:accent3>
          <a:srgbClr val="AAB1AC"/>
        </a:accent3>
        <a:accent4>
          <a:srgbClr val="BBB19E"/>
        </a:accent4>
        <a:accent5>
          <a:srgbClr val="D8CEBE"/>
        </a:accent5>
        <a:accent6>
          <a:srgbClr val="806B42"/>
        </a:accent6>
        <a:hlink>
          <a:srgbClr val="A7A743"/>
        </a:hlink>
        <a:folHlink>
          <a:srgbClr val="91977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Yellow-Orange 5">
        <a:dk1>
          <a:srgbClr val="5F5F5F"/>
        </a:dk1>
        <a:lt1>
          <a:srgbClr val="DDDDDD"/>
        </a:lt1>
        <a:dk2>
          <a:srgbClr val="000000"/>
        </a:dk2>
        <a:lt2>
          <a:srgbClr val="5F5F5F"/>
        </a:lt2>
        <a:accent1>
          <a:srgbClr val="B2B2B2"/>
        </a:accent1>
        <a:accent2>
          <a:srgbClr val="808080"/>
        </a:accent2>
        <a:accent3>
          <a:srgbClr val="AAAAAA"/>
        </a:accent3>
        <a:accent4>
          <a:srgbClr val="BDBDBD"/>
        </a:accent4>
        <a:accent5>
          <a:srgbClr val="D5D5D5"/>
        </a:accent5>
        <a:accent6>
          <a:srgbClr val="737373"/>
        </a:accent6>
        <a:hlink>
          <a:srgbClr val="B2B2B2"/>
        </a:hlink>
        <a:folHlink>
          <a:srgbClr val="777777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_Yellow-Orange">
  <a:themeElements>
    <a:clrScheme name="Yellow-Orange 3">
      <a:dk1>
        <a:srgbClr val="000000"/>
      </a:dk1>
      <a:lt1>
        <a:srgbClr val="FFFFFF"/>
      </a:lt1>
      <a:dk2>
        <a:srgbClr val="000000"/>
      </a:dk2>
      <a:lt2>
        <a:srgbClr val="B2B2B2"/>
      </a:lt2>
      <a:accent1>
        <a:srgbClr val="B2B2B2"/>
      </a:accent1>
      <a:accent2>
        <a:srgbClr val="808080"/>
      </a:accent2>
      <a:accent3>
        <a:srgbClr val="FFFFFF"/>
      </a:accent3>
      <a:accent4>
        <a:srgbClr val="000000"/>
      </a:accent4>
      <a:accent5>
        <a:srgbClr val="D5D5D5"/>
      </a:accent5>
      <a:accent6>
        <a:srgbClr val="737373"/>
      </a:accent6>
      <a:hlink>
        <a:srgbClr val="969696"/>
      </a:hlink>
      <a:folHlink>
        <a:srgbClr val="4D4D4D"/>
      </a:folHlink>
    </a:clrScheme>
    <a:fontScheme name="Yellow-Orang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Yellow-Orange 1">
        <a:dk1>
          <a:srgbClr val="00458A"/>
        </a:dk1>
        <a:lt1>
          <a:srgbClr val="D7D6AE"/>
        </a:lt1>
        <a:dk2>
          <a:srgbClr val="000066"/>
        </a:dk2>
        <a:lt2>
          <a:srgbClr val="006666"/>
        </a:lt2>
        <a:accent1>
          <a:srgbClr val="007A77"/>
        </a:accent1>
        <a:accent2>
          <a:srgbClr val="005856"/>
        </a:accent2>
        <a:accent3>
          <a:srgbClr val="AAAAB8"/>
        </a:accent3>
        <a:accent4>
          <a:srgbClr val="B7B794"/>
        </a:accent4>
        <a:accent5>
          <a:srgbClr val="AABEBD"/>
        </a:accent5>
        <a:accent6>
          <a:srgbClr val="004F4D"/>
        </a:accent6>
        <a:hlink>
          <a:srgbClr val="A8A884"/>
        </a:hlink>
        <a:folHlink>
          <a:srgbClr val="867E5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Yellow-Orange 2">
        <a:dk1>
          <a:srgbClr val="000066"/>
        </a:dk1>
        <a:lt1>
          <a:srgbClr val="FFFFFF"/>
        </a:lt1>
        <a:dk2>
          <a:srgbClr val="660066"/>
        </a:dk2>
        <a:lt2>
          <a:srgbClr val="FFFFCC"/>
        </a:lt2>
        <a:accent1>
          <a:srgbClr val="666699"/>
        </a:accent1>
        <a:accent2>
          <a:srgbClr val="000099"/>
        </a:accent2>
        <a:accent3>
          <a:srgbClr val="FFFFFF"/>
        </a:accent3>
        <a:accent4>
          <a:srgbClr val="000056"/>
        </a:accent4>
        <a:accent5>
          <a:srgbClr val="B8B8CA"/>
        </a:accent5>
        <a:accent6>
          <a:srgbClr val="00008A"/>
        </a:accent6>
        <a:hlink>
          <a:srgbClr val="006666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Yellow-Orange 3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B2B2B2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737373"/>
        </a:accent6>
        <a:hlink>
          <a:srgbClr val="969696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Yellow-Orange 4">
        <a:dk1>
          <a:srgbClr val="003300"/>
        </a:dk1>
        <a:lt1>
          <a:srgbClr val="DBD0B9"/>
        </a:lt1>
        <a:dk2>
          <a:srgbClr val="09472B"/>
        </a:dk2>
        <a:lt2>
          <a:srgbClr val="A38955"/>
        </a:lt2>
        <a:accent1>
          <a:srgbClr val="B8A378"/>
        </a:accent1>
        <a:accent2>
          <a:srgbClr val="8E774A"/>
        </a:accent2>
        <a:accent3>
          <a:srgbClr val="AAB1AC"/>
        </a:accent3>
        <a:accent4>
          <a:srgbClr val="BBB19E"/>
        </a:accent4>
        <a:accent5>
          <a:srgbClr val="D8CEBE"/>
        </a:accent5>
        <a:accent6>
          <a:srgbClr val="806B42"/>
        </a:accent6>
        <a:hlink>
          <a:srgbClr val="A7A743"/>
        </a:hlink>
        <a:folHlink>
          <a:srgbClr val="91977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Yellow-Orange 5">
        <a:dk1>
          <a:srgbClr val="5F5F5F"/>
        </a:dk1>
        <a:lt1>
          <a:srgbClr val="DDDDDD"/>
        </a:lt1>
        <a:dk2>
          <a:srgbClr val="000000"/>
        </a:dk2>
        <a:lt2>
          <a:srgbClr val="5F5F5F"/>
        </a:lt2>
        <a:accent1>
          <a:srgbClr val="B2B2B2"/>
        </a:accent1>
        <a:accent2>
          <a:srgbClr val="808080"/>
        </a:accent2>
        <a:accent3>
          <a:srgbClr val="AAAAAA"/>
        </a:accent3>
        <a:accent4>
          <a:srgbClr val="BDBDBD"/>
        </a:accent4>
        <a:accent5>
          <a:srgbClr val="D5D5D5"/>
        </a:accent5>
        <a:accent6>
          <a:srgbClr val="737373"/>
        </a:accent6>
        <a:hlink>
          <a:srgbClr val="B2B2B2"/>
        </a:hlink>
        <a:folHlink>
          <a:srgbClr val="777777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rbit">
  <a:themeElements>
    <a:clrScheme name="">
      <a:dk1>
        <a:srgbClr val="800000"/>
      </a:dk1>
      <a:lt1>
        <a:srgbClr val="FFFFFF"/>
      </a:lt1>
      <a:dk2>
        <a:srgbClr val="000000"/>
      </a:dk2>
      <a:lt2>
        <a:srgbClr val="FFFF7D"/>
      </a:lt2>
      <a:accent1>
        <a:srgbClr val="B40022"/>
      </a:accent1>
      <a:accent2>
        <a:srgbClr val="FFA1A1"/>
      </a:accent2>
      <a:accent3>
        <a:srgbClr val="AAAAAA"/>
      </a:accent3>
      <a:accent4>
        <a:srgbClr val="DADADA"/>
      </a:accent4>
      <a:accent5>
        <a:srgbClr val="D6AAAB"/>
      </a:accent5>
      <a:accent6>
        <a:srgbClr val="E79191"/>
      </a:accent6>
      <a:hlink>
        <a:srgbClr val="FFFFCC"/>
      </a:hlink>
      <a:folHlink>
        <a:srgbClr val="FFCC66"/>
      </a:folHlink>
    </a:clrScheme>
    <a:fontScheme name="Orbi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1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1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rbit 1">
        <a:dk1>
          <a:srgbClr val="010199"/>
        </a:dk1>
        <a:lt1>
          <a:srgbClr val="FFFFFF"/>
        </a:lt1>
        <a:dk2>
          <a:srgbClr val="000000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2">
        <a:dk1>
          <a:srgbClr val="008000"/>
        </a:dk1>
        <a:lt1>
          <a:srgbClr val="FFFFFF"/>
        </a:lt1>
        <a:dk2>
          <a:srgbClr val="003300"/>
        </a:dk2>
        <a:lt2>
          <a:srgbClr val="C0C0C0"/>
        </a:lt2>
        <a:accent1>
          <a:srgbClr val="99CC00"/>
        </a:accent1>
        <a:accent2>
          <a:srgbClr val="527C3A"/>
        </a:accent2>
        <a:accent3>
          <a:srgbClr val="AAADAA"/>
        </a:accent3>
        <a:accent4>
          <a:srgbClr val="DADADA"/>
        </a:accent4>
        <a:accent5>
          <a:srgbClr val="CAE2AA"/>
        </a:accent5>
        <a:accent6>
          <a:srgbClr val="497034"/>
        </a:accent6>
        <a:hlink>
          <a:srgbClr val="33CC33"/>
        </a:hlink>
        <a:folHlink>
          <a:srgbClr val="C1FF8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3">
        <a:dk1>
          <a:srgbClr val="000066"/>
        </a:dk1>
        <a:lt1>
          <a:srgbClr val="FFFFFF"/>
        </a:lt1>
        <a:dk2>
          <a:srgbClr val="000099"/>
        </a:dk2>
        <a:lt2>
          <a:srgbClr val="9FBFFF"/>
        </a:lt2>
        <a:accent1>
          <a:srgbClr val="0099CC"/>
        </a:accent1>
        <a:accent2>
          <a:srgbClr val="00CC66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00B95C"/>
        </a:accent6>
        <a:hlink>
          <a:srgbClr val="00FFFF"/>
        </a:hlink>
        <a:folHlink>
          <a:srgbClr val="CDE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4">
        <a:dk1>
          <a:srgbClr val="00ACA8"/>
        </a:dk1>
        <a:lt1>
          <a:srgbClr val="FFFFFF"/>
        </a:lt1>
        <a:dk2>
          <a:srgbClr val="006666"/>
        </a:dk2>
        <a:lt2>
          <a:srgbClr val="FFFF99"/>
        </a:lt2>
        <a:accent1>
          <a:srgbClr val="0099CC"/>
        </a:accent1>
        <a:accent2>
          <a:srgbClr val="6D6FC7"/>
        </a:accent2>
        <a:accent3>
          <a:srgbClr val="AAB8B8"/>
        </a:accent3>
        <a:accent4>
          <a:srgbClr val="DADADA"/>
        </a:accent4>
        <a:accent5>
          <a:srgbClr val="AACAE2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5">
        <a:dk1>
          <a:srgbClr val="BA0023"/>
        </a:dk1>
        <a:lt1>
          <a:srgbClr val="FFFFFF"/>
        </a:lt1>
        <a:dk2>
          <a:srgbClr val="800000"/>
        </a:dk2>
        <a:lt2>
          <a:srgbClr val="FFFF99"/>
        </a:lt2>
        <a:accent1>
          <a:srgbClr val="FF6600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B24B36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6">
        <a:dk1>
          <a:srgbClr val="6D776E"/>
        </a:dk1>
        <a:lt1>
          <a:srgbClr val="FFFFFF"/>
        </a:lt1>
        <a:dk2>
          <a:srgbClr val="575863"/>
        </a:dk2>
        <a:lt2>
          <a:srgbClr val="DDDDDD"/>
        </a:lt2>
        <a:accent1>
          <a:srgbClr val="0099CC"/>
        </a:accent1>
        <a:accent2>
          <a:srgbClr val="939EA9"/>
        </a:accent2>
        <a:accent3>
          <a:srgbClr val="B4B4B7"/>
        </a:accent3>
        <a:accent4>
          <a:srgbClr val="DADADA"/>
        </a:accent4>
        <a:accent5>
          <a:srgbClr val="AACAE2"/>
        </a:accent5>
        <a:accent6>
          <a:srgbClr val="858F99"/>
        </a:accent6>
        <a:hlink>
          <a:srgbClr val="FFCC00"/>
        </a:hlink>
        <a:folHlink>
          <a:srgbClr val="BD894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7">
        <a:dk1>
          <a:srgbClr val="A28A84"/>
        </a:dk1>
        <a:lt1>
          <a:srgbClr val="FFFFFF"/>
        </a:lt1>
        <a:dk2>
          <a:srgbClr val="765E58"/>
        </a:dk2>
        <a:lt2>
          <a:srgbClr val="DDDDDD"/>
        </a:lt2>
        <a:accent1>
          <a:srgbClr val="CC6600"/>
        </a:accent1>
        <a:accent2>
          <a:srgbClr val="CC9900"/>
        </a:accent2>
        <a:accent3>
          <a:srgbClr val="BDB6B4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FFCC00"/>
        </a:hlink>
        <a:folHlink>
          <a:srgbClr val="FFFF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8">
        <a:dk1>
          <a:srgbClr val="000000"/>
        </a:dk1>
        <a:lt1>
          <a:srgbClr val="C5D9ED"/>
        </a:lt1>
        <a:dk2>
          <a:srgbClr val="000000"/>
        </a:dk2>
        <a:lt2>
          <a:srgbClr val="FFFFFF"/>
        </a:lt2>
        <a:accent1>
          <a:srgbClr val="F3F6FF"/>
        </a:accent1>
        <a:accent2>
          <a:srgbClr val="33CCCC"/>
        </a:accent2>
        <a:accent3>
          <a:srgbClr val="DFE9F4"/>
        </a:accent3>
        <a:accent4>
          <a:srgbClr val="000000"/>
        </a:accent4>
        <a:accent5>
          <a:srgbClr val="F8FAFF"/>
        </a:accent5>
        <a:accent6>
          <a:srgbClr val="2DB9B9"/>
        </a:accent6>
        <a:hlink>
          <a:srgbClr val="0000FF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bit 9">
        <a:dk1>
          <a:srgbClr val="FFFFFF"/>
        </a:dk1>
        <a:lt1>
          <a:srgbClr val="FFFFFF"/>
        </a:lt1>
        <a:dk2>
          <a:srgbClr val="AAAAC6"/>
        </a:dk2>
        <a:lt2>
          <a:srgbClr val="FFFFCC"/>
        </a:lt2>
        <a:accent1>
          <a:srgbClr val="66667E"/>
        </a:accent1>
        <a:accent2>
          <a:srgbClr val="629157"/>
        </a:accent2>
        <a:accent3>
          <a:srgbClr val="D2D2DF"/>
        </a:accent3>
        <a:accent4>
          <a:srgbClr val="DADADA"/>
        </a:accent4>
        <a:accent5>
          <a:srgbClr val="B8B8C0"/>
        </a:accent5>
        <a:accent6>
          <a:srgbClr val="58834E"/>
        </a:accent6>
        <a:hlink>
          <a:srgbClr val="6600CC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10">
        <a:dk1>
          <a:srgbClr val="800000"/>
        </a:dk1>
        <a:lt1>
          <a:srgbClr val="FFFFFF"/>
        </a:lt1>
        <a:dk2>
          <a:srgbClr val="000000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3323</TotalTime>
  <Words>666</Words>
  <Application>Microsoft Office PowerPoint</Application>
  <PresentationFormat>On-screen Show (4:3)</PresentationFormat>
  <Paragraphs>138</Paragraphs>
  <Slides>14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14</vt:i4>
      </vt:variant>
    </vt:vector>
  </HeadingPairs>
  <TitlesOfParts>
    <vt:vector size="25" baseType="lpstr">
      <vt:lpstr>Arial</vt:lpstr>
      <vt:lpstr>Arial Black</vt:lpstr>
      <vt:lpstr>Calibri</vt:lpstr>
      <vt:lpstr>Times New Roman</vt:lpstr>
      <vt:lpstr>Wingdings</vt:lpstr>
      <vt:lpstr>Office Theme</vt:lpstr>
      <vt:lpstr>2_Office Theme</vt:lpstr>
      <vt:lpstr>Yellow-Orange</vt:lpstr>
      <vt:lpstr>3_Office Theme</vt:lpstr>
      <vt:lpstr>1_Yellow-Orange</vt:lpstr>
      <vt:lpstr>Orbit</vt:lpstr>
      <vt:lpstr>PowerPoint Presentation</vt:lpstr>
      <vt:lpstr>INTRODUCCIÓN</vt:lpstr>
      <vt:lpstr>PowerPoint Presentation</vt:lpstr>
      <vt:lpstr>  DE LA OFRENDA  DEL 1ST DÍA DE LA SEMANA  </vt:lpstr>
      <vt:lpstr>PowerPoint Presentation</vt:lpstr>
      <vt:lpstr> DE NUESTRO TIEMPO </vt:lpstr>
      <vt:lpstr>PowerPoint Presentation</vt:lpstr>
      <vt:lpstr> DE ALABANZA Y ADORACION                                    </vt:lpstr>
      <vt:lpstr>PowerPoint Presentation</vt:lpstr>
      <vt:lpstr> DE NUESTRO  AMOR 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Malachi 3:8-10</dc:title>
  <dc:creator>Jesse A Flowers</dc:creator>
  <cp:lastModifiedBy>13613319741</cp:lastModifiedBy>
  <cp:revision>84</cp:revision>
  <dcterms:created xsi:type="dcterms:W3CDTF">2011-11-08T19:19:37Z</dcterms:created>
  <dcterms:modified xsi:type="dcterms:W3CDTF">2022-02-06T05:12:13Z</dcterms:modified>
</cp:coreProperties>
</file>