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0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9" r:id="rId36"/>
    <p:sldId id="298" r:id="rId37"/>
    <p:sldId id="300" r:id="rId38"/>
    <p:sldId id="290" r:id="rId39"/>
    <p:sldId id="291" r:id="rId40"/>
    <p:sldId id="292" r:id="rId41"/>
    <p:sldId id="293" r:id="rId42"/>
    <p:sldId id="294" r:id="rId43"/>
    <p:sldId id="295" r:id="rId44"/>
    <p:sldId id="301" r:id="rId45"/>
    <p:sldId id="302" r:id="rId46"/>
    <p:sldId id="297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FF3399"/>
    <a:srgbClr val="6666FF"/>
    <a:srgbClr val="9933FF"/>
    <a:srgbClr val="6600CC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7" autoAdjust="0"/>
    <p:restoredTop sz="86467" autoAdjust="0"/>
  </p:normalViewPr>
  <p:slideViewPr>
    <p:cSldViewPr snapToGrid="0">
      <p:cViewPr varScale="1">
        <p:scale>
          <a:sx n="54" d="100"/>
          <a:sy n="54" d="100"/>
        </p:scale>
        <p:origin x="1068" y="84"/>
      </p:cViewPr>
      <p:guideLst/>
    </p:cSldViewPr>
  </p:slideViewPr>
  <p:outlineViewPr>
    <p:cViewPr>
      <p:scale>
        <a:sx n="33" d="100"/>
        <a:sy n="33" d="100"/>
      </p:scale>
      <p:origin x="0" y="-411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AACA5-6A09-DD60-9126-3EF44E8AE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E3A8A7A-BB23-F45B-4B8E-5FF48F1AA2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00262D-DD13-6C11-6258-DBC2B53F3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5932F3-6B71-1208-E4CD-D54D31322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EF445F-F5F6-6CE4-369D-8C5BD3506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390005-0D69-6B49-1563-F1DF105B4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A71E8F-1701-7029-630A-59F44F570D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BCFAC8-53F3-0B60-6541-975FFA384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71F6A0-E64B-70B5-7B96-B79D4CA72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FC65BE-517A-738D-3A65-932DEB3D0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0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D9DFA5C-2441-71F1-6A9F-C2781FA161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0709DA-55AD-714D-E775-7AAF0319C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686287-E1B1-2F22-4407-5372734E2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566B54-BB58-0567-DB34-5AD65AC0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E88ECC-78D3-5F16-2DD3-0C1FA1E07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2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ACC644-20F6-61E1-4C21-9BCEF5D48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44B8FE-D4A8-DA8F-B5B4-AA4345D1A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1691B1-ED1F-E820-55B2-993AE46F9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1E19CF-1DEC-B592-63AB-30D157353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50056A-0D6B-145D-1CD4-6B2FC895E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9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EFBBF8-45B5-A4CA-EFBC-DFC6A8DA6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5294FB-4A39-E46E-9AC6-9A338DF4C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409B56-4A6E-8D82-96B5-045FF1888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8E255E-CA19-E7BC-E497-D835D7EE5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7180B9-3210-9C89-B95F-DF10E9928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39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2B34B-893D-498E-B904-999C4D805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04F3E0-3C2A-C82E-33D4-0A9BA8423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DC0FCB4-757A-9898-22AE-85A1071B2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36C2B2-4B31-885F-97C0-CE1C6DF10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F08BAD-8CA7-B539-9F24-7081B600E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992EF4-3802-6B9A-6813-D6209CAD9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312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E39878-D8E6-C6A4-D83C-9FEEAA2A9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50F1E5-874E-3731-1276-B66BC0702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916B0FA-B4A7-F30A-6782-E2F2700AB1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ACF4A1-3B06-D84D-A965-F40606B426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DDAAEEF-2690-F0B0-3585-673DAEF95A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5AC246-8F37-C9CB-4CB4-6A3540164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A017DAA-BDEC-B96C-76B6-E9FACE523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A141D07-38B3-598F-1888-4341D26A4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6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A9352D-ACB2-010A-0AEB-89D418B55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4BD6349-E636-9DC9-085A-587D12383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6FEED9D-158F-5AAB-16EE-2F6A208C5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1D5D56E-D04D-0555-607C-B57376109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90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9B0CACB-663B-E0E4-37BD-27921C853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0ACDDFB-D8F4-3665-7D59-3D92C3950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BA5ED5C-6A31-6FD9-9306-BB0727593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0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191A2C-42BE-9B01-9FFE-F6E4E2E30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CA2A39-35E8-EECE-808D-AEAE846C0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E0EC1F9-7E79-CCDF-F7ED-B895BC5E7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220ED2-9BDD-C224-F388-D91505F1F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CC8C27-DE83-0496-7850-9E02FF8EC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043D2B-CE84-79D7-872A-09099CB55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9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542E82-32FD-4778-E9DC-AA7DD9C7C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1CE6C87-0EFF-173C-8209-CD9AD55A9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6F71A44-63D8-EC34-4639-5B1F88A42B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248980-B855-01C4-08D9-DECB85FCD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ED615B-2BB3-FD6C-D2F0-BFCC6889E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B2BE08-5BA3-A578-6C59-A074A7CA5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23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C38056E-C104-B4B9-C3AF-65A870ECD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8FF6BB-A0F2-0014-26B0-B15E38AE3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9D7204-314C-07AB-3C21-D54DE7D4D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FA21B-C6D8-4640-A25E-B89606E7704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18BC4D-150D-D400-968B-3E34649CE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3C7920-CE46-EF48-75D3-FCE887B88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75528-ECB0-4417-840D-E6321B40A4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73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E6D4AE57-FB9C-0CCD-9B2D-33132E6B0F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F96FF567-AD61-B921-20A6-8814EB8D90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EA23C03-1CC0-6B3D-8AF5-9004A6617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416FBCD-E7F2-B059-0625-95F58DC7E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Autoridad Bíblica se establece a través de su origen divino, revelación inspirada, siendo la Palabra de Dios para guiar la fe y la conducta de cada persona.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Biblia es la Palabra de Dios Escrita, revelada e inspirada, y los Autores humanos fueron inspirados por Él Espíritu Santo.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Autoridad Bíblica se establece a través de la inspiración divina de las Escrituras, la autoridad de Jesucristo como cabeza de la iglesia, y la enseñanza y práctica de los apóstoles.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D519FDD-7979-1534-2770-7A1A84E568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0671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157C6-90E2-F3C8-EF8B-9F5D3D29C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05D5D6CC-ED1E-FDB4-5259-F368C9DD3D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766ADB2-6128-543F-B440-97E527B3F3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5D8A4B5-1A04-DCA7-91DF-407324D1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B220EC8-AB18-F0D8-B7E9-2FFF04904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No se pueden pasan los límites que Dios pone en su Palabra, su Autoridad.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Balaam entendía que Dios pone límites y que tenemos que respetarlos siempre.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Numeros.22:18.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Balaam respondió a los siervos de Balac: «Aunque Balac me diera su casa llena de plata y oro,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yo no podría traspasar el mandamiento del SEÑOR mi Dios para hacer ni poco ni mucho.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no podía traspasar el mandamiento de Dios jamás.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Numeros.24:13.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844F1D9-B880-6114-1A2B-8C83AAFB6A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6375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75C026-959E-7776-512E-8A28F55FB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AE26BBE2-FD5A-8999-B1C9-1F5E44A99C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C09086E-1FD2-1A2D-2434-05A02555AF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61EE52F-5E39-BCC2-0327-615EBF938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20619D8-0AE6-A5AB-77AC-DD74712A3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“Aunque Balac me diera su casa llena de plata y oro,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no podría yo traspasar el mandamiento del SEÑOR para hacer lo bueno o lo malo de mi propia iniciativa.</a:t>
            </a:r>
            <a:r>
              <a:rPr lang="es-ES" b="1" dirty="0">
                <a:latin typeface="Maiandra GD" panose="020E0502030308020204" pitchFamily="34" charset="0"/>
              </a:rPr>
              <a:t> ¿Lo que hable el SEÑOR, eso hablaré”?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todo lo que hagamos debemos hacerlo en Él Nombre- Autoridad de Jesús.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Colosenses.3:17.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33FF"/>
                </a:highlight>
                <a:latin typeface="Maiandra GD" panose="020E0502030308020204" pitchFamily="34" charset="0"/>
              </a:rPr>
              <a:t>Y todo lo que hagan, de palabra o, de hecho, háganlo todo en el nombre del Señor Jesús,</a:t>
            </a:r>
            <a:r>
              <a:rPr lang="es-ES" b="1" dirty="0">
                <a:latin typeface="Maiandra GD" panose="020E0502030308020204" pitchFamily="34" charset="0"/>
              </a:rPr>
              <a:t> dando gracias por medio de Él a Dios el Padre.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 no tenemos la Autoridad para hacerlo no debemos hacerlo porque pecamos.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3437367-A8F2-1DC0-C7B3-262DA3211C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5734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7F640-61BF-2F72-A5AF-7B936D5DF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2D25BE65-3D73-0800-29FC-96914D157C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2C75AFD-E821-70D2-348A-F4E18AF23F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0ABC62F-E8AA-C0E7-A55E-0BFC3024D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E0D964B-EAA9-B918-4138-B4B0D676C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Y violentamos la Autoridad de Dios que es la misma de Jesús y del Espíritu Santo.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Ya entendiendo que para todo lo que hagamos debemos tener la Autoridad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entender: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¿Cómo se establece la Autoridad de Dios?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Desde luego es atraves de su Palabra Escrita, pero su Palabra Escrita.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Autoridad se establece de tres formas: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1. Mandamiento directo- Específico.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Genesis.6:14.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E983533-1DFB-3874-978C-7C9A99E4B8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6487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8EF3F-3FF9-81BA-7188-1820F0C1B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FACB935C-8E44-66AB-A2A4-F0DE0176E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99A4EF4E-2AAC-D6CC-B992-CC673C0FF7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8D0A76B-9D34-F51E-02E9-BA4CCB2C7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355061D-9DF7-3D18-AD59-60A5964CA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66FF"/>
                </a:highlight>
                <a:latin typeface="Maiandra GD" panose="020E0502030308020204" pitchFamily="34" charset="0"/>
              </a:rPr>
              <a:t>»Hazte un arca de madera de ciprés.</a:t>
            </a:r>
            <a:r>
              <a:rPr lang="es-ES" b="1" dirty="0">
                <a:latin typeface="Maiandra GD" panose="020E0502030308020204" pitchFamily="34" charset="0"/>
              </a:rPr>
              <a:t> Harás el arca con compartimientos, y la cubrirás con brea por dentro y por fuera.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Dios le especifico a Noe que hiciera un arca.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no podía hacer una casa, un </a:t>
            </a:r>
            <a:r>
              <a:rPr lang="es-ES" b="1" dirty="0" err="1">
                <a:latin typeface="Maiandra GD" panose="020E0502030308020204" pitchFamily="34" charset="0"/>
              </a:rPr>
              <a:t>almacen</a:t>
            </a:r>
            <a:r>
              <a:rPr lang="es-ES" b="1" dirty="0">
                <a:latin typeface="Maiandra GD" panose="020E0502030308020204" pitchFamily="34" charset="0"/>
              </a:rPr>
              <a:t> estaba excluida con el mandamiento directo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Dios le especifico la madera- Gofer o ciprés.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Las demás maneras estaban excluidas para hacer el arca.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Id.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325A8E7-195F-3211-DEBB-26C296334A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4640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2183A-5A9A-E7A5-EA3A-02E1987A6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CEBCD27C-66E6-1A9B-B621-030CD53601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61EE416-8BFC-BE00-8F7E-9CA2E4C27C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6EB8C543-83CC-7364-C807-704EFDBC0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7E5AB15-628D-BD8C-3B14-FC4A4B741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Mateo.16:15.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Y les dijo: «Vayan</a:t>
            </a:r>
            <a:r>
              <a:rPr lang="es-ES" b="1" dirty="0">
                <a:latin typeface="Maiandra GD" panose="020E0502030308020204" pitchFamily="34" charset="0"/>
              </a:rPr>
              <a:t> por todo el mundo y prediquen el evangelio a toda criatura.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mandamiento directo especifico es ir.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Cristo nos está mandado, Él lo ordena.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robar.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Efesios.4:28.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El que roba, no robe más,</a:t>
            </a:r>
            <a:r>
              <a:rPr lang="es-ES" b="1" dirty="0">
                <a:latin typeface="Maiandra GD" panose="020E0502030308020204" pitchFamily="34" charset="0"/>
              </a:rPr>
              <a:t> sino más bien que trabaje, haciendo con sus manos lo que es bueno, a fin de que tenga qué compartir con el que tiene necesidad.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un mandamiento directo.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7E350AF-700D-7CA4-80D7-92F455B189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0942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9C258-48E8-2996-781B-BFA76173C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159F8913-9F63-AD4C-6E61-79D10D6182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035558C-D1B9-EDDC-0F1B-7F05E2F147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C11B1F3-1ADB-5B91-4508-A6463D780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D8EA33E-540D-0705-3AA8-72F5CDBD5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2. Ejemplo Apostólico.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Hechos.20:7.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Y el primer día de la semana, cuando estábamos reunidos para partir el pan,</a:t>
            </a:r>
            <a:r>
              <a:rPr lang="es-ES" b="1" dirty="0">
                <a:latin typeface="Maiandra GD" panose="020E0502030308020204" pitchFamily="34" charset="0"/>
              </a:rPr>
              <a:t> Pablo les hablaba, pensando partir al día siguiente, y prolongó su discurso hasta la medianoche.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un claro ejemplo de lo que hacían los apóstoles.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Apóstoles practicaban la cena del Señor cada primer día de la semana.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3. La Inferencia Necesaria.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F21DC5B-418D-4B12-1507-8F85FBDF54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206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597C8-95A9-0492-5595-D3A26851D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43CC0A1C-1467-D32E-1CE5-198D82A215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DB6982F-7FA2-2739-0BDF-DED64C6A1E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F0150C8F-E7FB-A21B-4EC1-9DA2A7B3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A951461-FFC1-AE84-FAF1-DC736C43A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Lucas.7:20-22.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los hombres llegaron a Él, dijeron: Juan el Bautista nos ha enviado a ti, diciendo: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"¿Eres tú el que ha de venir, o esperamos a otro?“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 Jesús le hacen la preguntan si Él es Él Mesías Él que había de venir.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V.21.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En esa misma hora curó a muchos de enfermedades,</a:t>
            </a:r>
            <a:r>
              <a:rPr lang="es-ES" b="1" dirty="0">
                <a:latin typeface="Maiandra GD" panose="020E0502030308020204" pitchFamily="34" charset="0"/>
              </a:rPr>
              <a:t> aflicciones y malos espíritus, y a muchos ciegos les dio la vista.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V.22.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9B4C8F7-A465-AF3A-E572-9C9AC7922A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881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52717-2EB5-490F-EB54-794944620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DD922F57-359B-8B68-5465-049391E4FE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B1E2818-FAAC-0F0F-9AE5-F4095DDC6B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1F2106-BF46-27E7-49C8-B3DECB42E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EADDAA2-8DFE-8E6A-CFA7-54FBFB7C3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Entonces Él les respondió: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«Vayan y cuenten a Juan lo que han visto y oído: los CIEGOS RECIBEN LA VISTA, los cojos andan,</a:t>
            </a:r>
            <a:r>
              <a:rPr lang="es-ES" b="1" dirty="0">
                <a:latin typeface="Maiandra GD" panose="020E0502030308020204" pitchFamily="34" charset="0"/>
              </a:rPr>
              <a:t> los leprosos quedan limpios y los sordos oyen, los muertos son resucitados y a los POBRES SE LES ANUNCIA EL EVANGELIO.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Juan Él bautista estaba en la cárcel y oía de Jesús y mando a preguntar si Él era Él Mesías.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Sus discípulos preguntaron a Jesús.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Jesús no respondió.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 Yo Soy.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respuesta de Jesús, para los discípulos de Juan fue.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5847229-E1C0-C1C7-3DA0-D0CC48824C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1052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FCA51-C80B-0181-E58B-72E06CAA8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CE772047-E970-8CAA-7633-56AC6946D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B858AC7-FD29-8E9D-3B7B-470E4C2889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324FCFA-31D0-5B28-1EDE-E807BDE33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8276E83-F1D0-0530-00BF-39071A071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«Vayan y cuenten a Juan lo que han visto y oído: los CIEGOS RECIBEN LA VISTA, los cojos andan, los leprosos quedan limpios y los sordos oyen, los muertos son resucitados y a los POBRES SE LES ANUNCIA EL EVANGELIO.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Juan tenía que deducir, inferir.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 Jesús era Él Mesías por los milagros que hacía.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 estas tres maneras podemos violar la ley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debemos interpretar bien la Biblia.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si no nos perderemos eternamente seremos avergonzados en aquel día.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CD1A191-66ED-900F-D7C5-D76317873B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2793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CA7A9-2B1B-2CED-0AB8-B7979B6C1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65AC1E04-073B-BB11-AB5A-9F0B430960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6E284E1-865D-7188-E02D-BFFD62C88E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35BFA5C-6D7E-1440-ED6D-87FAE2B4F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93F7A9F-E2D2-1CFE-159C-56CB1B1D1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II Timoteo.2:15.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Procura con diligencia presentarte a Dios aprobado, como obrero que no tiene de qué avergonzarse,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que maneja con precisión la palabra de verdad.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no respetamos la Autoridad de Dios basada en su Palabra entonces vamos a actuar de la manera que a Nosotros nos parezca.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Lamentablemente muchos manejan la autoridad de Dios como: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A Mi Gusta.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Jeremias.10:23.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46733A9-E723-A6D5-DC79-6B2E84D7A4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278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8AA89-7061-23A9-094D-675E70D71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95B49925-E9CD-CD41-7366-12D4545893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ECAFE4E-6F5A-603F-2C28-B9E15B3229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0E121F7-3B7D-C3C6-C13D-BE456F4A7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1070474-8208-59C6-AAE3-989BE4EAF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Para todo lo que hagamos debemos tener Autoridad para hacerlo.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sacerdotes y los escribas sabían y entendían bien que para hacer algo tenían que tener Autoridad.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Esta fue la pregunta que le hicieron los principales sacerdotes, los escribas y ancianos a Jesús.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Marcos.11:27-28.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Llegaron* de nuevo a Jerusalén; y cuando Jesús andaba por el templo,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se le acercaron* los principales sacerdotes, los escribas y los ancianos,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V.28.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969CF8C-DE78-7D21-A867-84EBF769D6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3867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75C90-657A-BFD4-8500-E7EC66C6F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7DB333B1-AA80-BFF1-2E14-2FB5928CB2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BC8C908-C632-A821-7381-96ADE0C3ED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3197771-EFCC-A377-BF50-A137F07CE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C4E6139-AA7F-A191-3579-EB908C732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Yo sé, oh SEÑOR, que no depende del hombre su camino,</a:t>
            </a:r>
            <a:r>
              <a:rPr lang="es-ES" b="1" dirty="0">
                <a:latin typeface="Maiandra GD" panose="020E0502030308020204" pitchFamily="34" charset="0"/>
              </a:rPr>
              <a:t> ni de quien anda el dirigir sus pasos.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Nada depende de mí, nada depende del hombre ni su camino ni sus pasos.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lamentablemente Él ser humano ha decidido tomar su propio camino.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a Él, le gusta.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les gusta a muchos.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Jeremias.5:31.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profetas profetizan falsamente, los sacerdotes gobiernan por su cuenta,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y a mi pueblo así le gusta.</a:t>
            </a:r>
            <a:r>
              <a:rPr lang="es-ES" b="1" dirty="0">
                <a:latin typeface="Maiandra GD" panose="020E0502030308020204" pitchFamily="34" charset="0"/>
              </a:rPr>
              <a:t> Pero ¿qué haréis al final de esto?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D0B8F27-8D5C-D999-F978-27C9F1B564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8401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6B1C95-4A57-6988-11FA-B59DA3D02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06F84BC1-C53F-C74B-93EB-D6FCD9960A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C2E3433-2BA3-A06F-47C6-44696A1304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2C32A67-F4AB-07A1-314C-DEEDB7F29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CAB3C21-1C9D-B24F-6D87-9E97F1C86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Nada ha cambiado la gente no Escudriña en las Escrituras si lo que le enseñan o practican es lo que Dios dice.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 hacen por que a Ellos así les gusta.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Yo Quiero.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Hechos.8:19.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diciendo: Dadme también a mí esta autoridad,</a:t>
            </a:r>
            <a:r>
              <a:rPr lang="es-ES" b="1" dirty="0">
                <a:latin typeface="Maiandra GD" panose="020E0502030308020204" pitchFamily="34" charset="0"/>
              </a:rPr>
              <a:t> de manera que todo aquel sobre quien ponga mis manos reciba el Espíritu Santo.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Simón ofreció dinero para tener Autoridad de poner las manos sobre otros.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¿Pero porque lo hizo?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E1FB1D5-3F36-E7C4-4383-115ABAAAB6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7163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9AC93E-FC23-E808-27A3-80715486B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045753B0-2F1E-BC32-7EE4-1FF766B90C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D1E0923-05A7-E64A-B10D-249DF3950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7DAFF79-1294-EB48-9F82-8C9860DE3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05DC64C-C9AD-48C7-CD98-B5F938D04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Porque no entendía la Autoridad que se le había dado solamente a los Apóstoles.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Yo Siento.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Jueces.16:20.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Ella entonces dijo: ¡Sansón, los filisteos se te echan encima! Y él despertó de su sueño,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y dijo: Saldré como las otras veces y escaparé.</a:t>
            </a:r>
            <a:r>
              <a:rPr lang="es-ES" b="1" dirty="0">
                <a:latin typeface="Maiandra GD" panose="020E0502030308020204" pitchFamily="34" charset="0"/>
              </a:rPr>
              <a:t> Pero no sabía que el SEÑOR se había apartado de él.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Sansón sintió que iba hacerlo como las otras veces.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ya no fue así.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¿Por qué?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Señor se había apartado de Él.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E98FB1C-A00C-3ABF-53D6-A32E424DEF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9358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41B1C-881C-0EEC-7225-FDD584CE2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69AA01F5-02FB-4B48-90DE-258228DB8F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DF13BE6-7C87-D954-793F-B9FB9ADB45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E6D246E-4D02-F757-BE4F-9AA14EDD1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4022C19-7A9F-E3E3-61B7-DC3861869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Porque no había cumplido lo que Dios le había mandado.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Yo Pienso.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II Reyes.5:11.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Naamán se enojó, y se iba diciendo: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He aquí, yo pensé:</a:t>
            </a:r>
            <a:r>
              <a:rPr lang="es-ES" b="1" dirty="0">
                <a:latin typeface="Maiandra GD" panose="020E0502030308020204" pitchFamily="34" charset="0"/>
              </a:rPr>
              <a:t> "Seguramente él vendrá a mí, y se detendrá e invocará el nombre del SEÑOR su Dios, moverá su mano sobre la parte enferma y curará la lepra."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Muchos tratan la Autoridad de Dios como Naamán.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Yo pienso que esto no es malo.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8D5E200-4155-6F58-7947-0A773B3B64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649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8FDBC-CBC4-3134-50E1-E22F7F6F2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076F6E62-782E-9F58-69FA-4A391E9B7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9A9BF85-5711-A01A-1C53-22CF3C138D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B5133B1-FED1-2244-A29A-496A5CA35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45EBB73-675E-017F-F0AC-D96D19C0F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Autoridad de Dios no se cumple de esa manera.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Autoridad de Dios se cumple como Él lo ordena.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como Nosotros pensamos o queremos.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Naamán para poder ser curado tenía que hacer no lo que Él pensara sino como Dios le ordeno.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como Noe.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Genesis.7:5.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Y Noé hizo conforme a todo lo que el SEÑOR</a:t>
            </a:r>
            <a:r>
              <a:rPr lang="es-ES" b="1" dirty="0">
                <a:latin typeface="Maiandra GD" panose="020E0502030308020204" pitchFamily="34" charset="0"/>
              </a:rPr>
              <a:t> le había mandado.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como Abraham.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93CDB2A-3A44-BD39-D4CC-51C18A9CD3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5980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2554C-0F16-8C7F-740A-EE557CCCA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9E63F9BD-6A3D-5372-D65E-E6C535DD09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0C358AE-F67B-BCB2-26EA-704F4BC1CE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7007A37-ADCC-1B0D-082F-838C5619E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E867A4F-D5EA-AE63-F669-E4E7B65A3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Genesis.12:4.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3366FF"/>
                </a:highlight>
                <a:latin typeface="Maiandra GD" panose="020E0502030308020204" pitchFamily="34" charset="0"/>
              </a:rPr>
              <a:t>Entonces Abram se fue tal como el SEÑOR le había dicho;</a:t>
            </a:r>
            <a:r>
              <a:rPr lang="es-ES" b="1" dirty="0">
                <a:latin typeface="Maiandra GD" panose="020E0502030308020204" pitchFamily="34" charset="0"/>
              </a:rPr>
              <a:t> y Lot fue con él. Y Abram tenía setenta y cinco años cuando partió de Harán.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no lo hacemos como Dios lo manda, lo ordena no agradamos a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vamos a sufrir las consecuencias de Nuestra desobediencia, rebeldía hacia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como Nadad Y Abiu.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Ellos no lo hicieron como Dios les ordeno.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Levitico.10:1-2.</a:t>
            </a:r>
          </a:p>
          <a:p>
            <a:endParaRPr lang="es-ES" b="1" dirty="0">
              <a:latin typeface="Maiandra GD" panose="020E0502030308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E27AB5C-2AA7-A47F-96A0-4EECB92F8F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5953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737ED-D88F-0A60-BED6-96CBCE85D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0CB68FD5-A778-29B0-4DE1-35346F1165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E059448-68A9-A4CB-62A1-FC7B8F9450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B8B0A7A-303F-0844-5C99-629C242E6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35E8C71-DDC5-AAE3-9327-2840CE9E0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Nadab y Abiú, hijos de Aarón, tomaron sus respectivos incensarios, y después de poner fuego en ellos y echar incienso sobre él, ofrecieron delante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del SEÑOR fuego extraño, que El no les había ordenado.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de la presencia del SEÑOR salió fuego que los consumió,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33FF"/>
                </a:highlight>
                <a:latin typeface="Maiandra GD" panose="020E0502030308020204" pitchFamily="34" charset="0"/>
              </a:rPr>
              <a:t>y murieron delante del SEÑOR.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Moisés.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Numeros.20:7-12.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66FF"/>
                </a:highlight>
                <a:latin typeface="Maiandra GD" panose="020E0502030308020204" pitchFamily="34" charset="0"/>
              </a:rPr>
              <a:t>Y habló el SEÑOR</a:t>
            </a:r>
            <a:r>
              <a:rPr lang="es-ES" b="1" dirty="0">
                <a:latin typeface="Maiandra GD" panose="020E0502030308020204" pitchFamily="34" charset="0"/>
              </a:rPr>
              <a:t> a Moisés, diciendo: </a:t>
            </a:r>
          </a:p>
          <a:p>
            <a:pPr marL="0" indent="0">
              <a:buNone/>
            </a:pPr>
            <a:endParaRPr lang="es-ES" b="1" dirty="0">
              <a:latin typeface="Maiandra GD" panose="020E0502030308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668E27E-FA09-414F-79CE-0D132849F3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4857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2E2D5-9A82-1E38-F655-24301911E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457BE19D-3E83-C82C-8D53-73B9DF0318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F658BF0-30FC-748E-F1B0-7F530A76B4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567D0F2-D6E6-6CCE-44B2-8027819C5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BD28CCC-4021-7668-3359-9B3BD88D6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V.8.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Toma la vara</a:t>
            </a:r>
            <a:r>
              <a:rPr lang="es-ES" b="1" dirty="0">
                <a:latin typeface="Maiandra GD" panose="020E0502030308020204" pitchFamily="34" charset="0"/>
              </a:rPr>
              <a:t> y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3366FF"/>
                </a:highlight>
                <a:latin typeface="Maiandra GD" panose="020E0502030308020204" pitchFamily="34" charset="0"/>
              </a:rPr>
              <a:t>reúne a la congregación,</a:t>
            </a:r>
            <a:r>
              <a:rPr lang="es-ES" b="1" dirty="0">
                <a:latin typeface="Maiandra GD" panose="020E0502030308020204" pitchFamily="34" charset="0"/>
              </a:rPr>
              <a:t> tú y tu hermano Aarón,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y hablad a la peña a la vista de ellos,</a:t>
            </a:r>
            <a:r>
              <a:rPr lang="es-ES" b="1" dirty="0">
                <a:latin typeface="Maiandra GD" panose="020E0502030308020204" pitchFamily="34" charset="0"/>
              </a:rPr>
              <a:t> para que la peña dé su agua. Así sacarás para ellos agua de la peña, y beban la congregación y sus animales.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V.9.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Tomó Moisés la vara</a:t>
            </a:r>
            <a:r>
              <a:rPr lang="es-ES" b="1" dirty="0">
                <a:latin typeface="Maiandra GD" panose="020E0502030308020204" pitchFamily="34" charset="0"/>
              </a:rPr>
              <a:t> de la presencia del SEÑOR, tal como El se lo había ordenado;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V.10.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Moisés y Aarón reunieron al pueblo ante la peña.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3366FF"/>
                </a:highlight>
                <a:latin typeface="Maiandra GD" panose="020E0502030308020204" pitchFamily="34" charset="0"/>
              </a:rPr>
              <a:t>Y él les dijo: Oíd, ahora, rebeldes. ¿Sacaremos agua de esta peña para vosotros?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A1E668B-C082-E517-F761-AE2F8B4784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0943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7DB69-57B3-6DDE-B80A-E19FA73A1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1D3191FA-0748-459E-A385-D478E847B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4E724D4-79F4-C703-2F97-CEF4C064AB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9B68D9A-0DAA-8D0A-D06D-B1651C73D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D39805D-6608-A83D-7ECB-E33B01E49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V.11.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Entonces Moisés levantó su mano y golpeó la peña dos veces con su vara,</a:t>
            </a:r>
            <a:r>
              <a:rPr lang="es-ES" b="1" dirty="0">
                <a:latin typeface="Maiandra GD" panose="020E0502030308020204" pitchFamily="34" charset="0"/>
              </a:rPr>
              <a:t> y brotó agua en abundancia, y bebió el pueblo y sus animales.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V.12.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Y el SEÑOR dijo a Moisés y a Aarón: Porque vosotros no me creísteis a fin de tratarme como santo ante los ojos de los hijos de Israel,</a:t>
            </a:r>
            <a:r>
              <a:rPr lang="es-ES" b="1" dirty="0">
                <a:latin typeface="Maiandra GD" panose="020E0502030308020204" pitchFamily="34" charset="0"/>
              </a:rPr>
              <a:t> por tanto, no conduciréis a este pueblo a la tierra que les he dado.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33FF"/>
                </a:highlight>
                <a:latin typeface="Maiandra GD" panose="020E0502030308020204" pitchFamily="34" charset="0"/>
              </a:rPr>
              <a:t>Todos Los Hacen.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Muchos se dejan llevar o trazan la Autoridad de Dios por lo que los otros hacen.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4B38025-67FD-D5C1-32D9-E658ECB5FC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4458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89A4B-4377-09CF-0B02-69D07F4EB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17ACE17B-14DE-EB1D-9E58-B6E0C36B66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5808D7F-D411-8A76-5817-372D6AA255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F37A1FA-CF46-095F-73EF-FB351B597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ECE0729-D8C5-2B2C-28B5-4CE24B33B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Muchos dicen no creo que miles estén equivocados.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Exodo.23:2.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No seguirás a la multitud para hacer el mal,</a:t>
            </a:r>
            <a:r>
              <a:rPr lang="es-ES" b="1" dirty="0">
                <a:latin typeface="Maiandra GD" panose="020E0502030308020204" pitchFamily="34" charset="0"/>
              </a:rPr>
              <a:t> ni testificarás en un pleito inclinándote a la multitud para pervertir la justicia;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advirtió a su pueblo para que no siguieran a las multitudes.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I Reyes.8:5.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le dijeron: Mira, has envejecido y tus hijos no andan en tus caminos. Ahora pues, danos un rey para que nos juzgue,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como todas las naciones.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pueblo quería ser y seguir como las otras naciones querían Rey como lo tenían las otras naciones querían hacer como todos lo hacían.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0ED5C0C-1204-8229-9F37-530E6F3A69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6875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22E80-1E62-2B87-7CAA-54D17626B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FF698B88-8D35-9F83-947E-723D296D4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A160597-5DDB-D3F0-D2ED-46627F9C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1E57120-7B83-D2EC-FAF0-3B25F0DF9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0C58149-4C56-F9E0-F7F9-DC68CC6D4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y le dijeron: ¿Con qué autoridad haces estas cosas,</a:t>
            </a:r>
            <a:r>
              <a:rPr lang="es-ES" b="1" dirty="0">
                <a:latin typeface="Maiandra GD" panose="020E0502030308020204" pitchFamily="34" charset="0"/>
              </a:rPr>
              <a:t> o quién te dio la autoridad para hacer esto?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Tenía que tener Autoridad y debían de respetar esta Autoridad, pero igualmente Ellos reclamaban Autoridad, pero Ellos mismo no respetaban esta Autoridad.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Hechos.4:5-7.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sucedió que al día siguiente se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reunieron en Jerusalén sus gobernantes, ancianos y escribas;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estaban allí el sumo sacerdote Anás, Caifás, Juan y Alejandro,</a:t>
            </a:r>
            <a:r>
              <a:rPr lang="es-ES" b="1" dirty="0">
                <a:latin typeface="Maiandra GD" panose="020E0502030308020204" pitchFamily="34" charset="0"/>
              </a:rPr>
              <a:t> y todos los que eran del linaje de los sumos sacerdotes.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CF2F17D-E73D-66A0-65E7-44FC91304F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7519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62B58-FAE0-94B9-D4DE-B83030A9C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08B3AEB8-41D9-5751-3608-A36A7CBB7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DDD825E-FD90-C509-97E9-E2B2F51C1A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D498872-C06E-AF6F-45C1-B4A7602DC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D83FD87-D547-5C19-980B-73A824291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A Mí Parece Correcto.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Proverbios.14:12.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Hay camino que al hombre le parece derecho, pero al final,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es camino de muerte.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Muchos trazan la Autoridad de Dios pensando y creyendo que lo que hacen le parece correcto.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tampoco la Autoridad de Dios se hace de esa manera no es lo que a Usted le parezca correcto o 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Sino: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¿Lo manda Dios?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106FA69-92C7-9455-6D09-38365FE5BD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2016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B6CEA-CAC4-1B15-5A15-D6A1DC445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3EDBB36E-9E4F-E076-A852-E0CEFAE430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C12BFF6-3E64-6DEE-6751-DF232D90B0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9C75DD3-E834-959D-E551-D1E046B41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60F48A4-52E6-8325-B18B-3F440C1F0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Soy Sincero.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Igualmente, muchos están trazando la Autoridad de Dios por su supuesta sinceridad.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esto tampoco es correcto delante de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Hechos.26:9.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Yo ciertamente había creído</a:t>
            </a:r>
            <a:r>
              <a:rPr lang="es-ES" b="1" dirty="0">
                <a:latin typeface="Maiandra GD" panose="020E0502030308020204" pitchFamily="34" charset="0"/>
              </a:rPr>
              <a:t> que debía hacer muchos males en contra del nombre de Jesús de Nazaret.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Pablo era sincero en lo que hacía.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¿Estaba haciendo la voluntad de Dios?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46E0B17-13B8-0F75-080D-56DB684FEC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9499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1FBA4-CB16-9094-EF96-BEC50D90E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94C326AF-2562-BA0B-ED47-4B6A892781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E8FBA5B-FDBD-BD59-C7A1-2C1C829E06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E65A380-67FE-7E87-2A87-4A9BB363F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628F63-4E9F-43FF-9CB1-093908AF9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Claro que no la sinceridad no es norma para la Autoridad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Tuvo que arrepentirse y cambiar para salvarse.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Romanos.10:1-2.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Hermanos,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el deseo de mi corazón y mi oración a Dios</a:t>
            </a:r>
            <a:r>
              <a:rPr lang="es-ES" b="1" dirty="0">
                <a:latin typeface="Maiandra GD" panose="020E0502030308020204" pitchFamily="34" charset="0"/>
              </a:rPr>
              <a:t> por ellos es para su salvación.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V.2.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Porque yo testifico a su favor de que tienen celo de Dios,</a:t>
            </a:r>
            <a:r>
              <a:rPr lang="es-ES" b="1" dirty="0">
                <a:latin typeface="Maiandra GD" panose="020E0502030308020204" pitchFamily="34" charset="0"/>
              </a:rPr>
              <a:t> pero no conforme a un pleno conocimiento.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Judíos tenían celo, sinceridad, pero esa sinceridad ese celo no era lo que agradaba a Dios.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BC92228-C976-B2D2-54E6-ECF7974B8E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480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B5CD5-6CAE-497C-D128-397A364E6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DBDCC14-188A-7578-4428-FC0D813EC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8BD4BD9-D925-92EC-31A9-E652F5E083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F603EF68-60D8-146D-FEE0-1692424DD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C6BED4A-B1B6-C8A7-E804-2BCDD1889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Siempre Tengo La Razón Yo No Me Equivoco.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Otras están basando la Autoridad porque piensan que Ellos no se equivocan.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II Corintios.13:5.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Poneos a prueba para ver si estáis en la fe; examinaos a vosotros mismos.</a:t>
            </a:r>
            <a:r>
              <a:rPr lang="es-ES" b="1" dirty="0">
                <a:latin typeface="Maiandra GD" panose="020E0502030308020204" pitchFamily="34" charset="0"/>
              </a:rPr>
              <a:t> ¿O no os reconocéis a vosotros mismos de que Jesucristo está en vosotros, a menos de que en verdad no paséis la prueba?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Tenemos que Examinarnos atraves de la Palabra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atraves de Nuestros sentimientos.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E66DF9E-637F-747A-DC96-EDD8041306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5629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7F3F5-67CD-E7AD-F571-392ED0C47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A653E0B9-7869-46F7-8304-3BC19C3E5E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D2D4B9B-68BF-9D45-842F-C44979F5F4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63FB7F7-2DB3-1E1A-F7E7-E525B1E30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E4F510C-5206-CD47-0091-D8E60BD8F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Porque la Palabra es la que nos va a juzgar en aquel día final.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Juan.12:48.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El que me rechaza y no recibe mis palabras, tiene quien lo juzgue; la palabra que he hablado,</a:t>
            </a:r>
            <a:r>
              <a:rPr lang="es-ES" b="1" dirty="0">
                <a:latin typeface="Maiandra GD" panose="020E0502030308020204" pitchFamily="34" charset="0"/>
              </a:rPr>
              <a:t> ésa lo juzgará en el día final.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Sus sentimientos sus emociones no valen ante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Es Por Una Buena Causa.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Lamentablemente no importa la causa que sea, sino está en la Palabra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Tenemos un caso, el Uza.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353ED3C-DFEC-8DF9-3CF1-ECA965F4F9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1317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55E9C-25B6-8C1B-045C-9B2A19BCF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383B5BA9-97B6-2C99-A14A-5F2FB9DC0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F0C265E-314B-7906-EDEA-A558755B0D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DD78422-A112-1C6A-DCE6-08C1745B5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94E9293-44D9-771C-997C-72654AE07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II Samuel.6:6-7.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cuando llegaron a la era de Nacón,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33FF"/>
                </a:highlight>
                <a:latin typeface="Maiandra GD" panose="020E0502030308020204" pitchFamily="34" charset="0"/>
              </a:rPr>
              <a:t>Uza extendió la mano hacia el arca de Dios,</a:t>
            </a:r>
            <a:r>
              <a:rPr lang="es-ES" b="1" dirty="0">
                <a:latin typeface="Maiandra GD" panose="020E0502030308020204" pitchFamily="34" charset="0"/>
              </a:rPr>
              <a:t> y la sostuvo porque los bueyes casi la volcaron.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se encendió la ira del SEÑOR contra Uza, y Dios lo hirió allí por su irreverencia;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y allí murió junto al arca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¿La intención de Uza era buena?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 la vista de Nosotros sí,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Estaba deteniendo el arca para que no se dañara.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39F06F7-756B-DB49-50BA-B02125340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9114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F77BC-DE09-C328-4F13-3132F3D01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2FA6BDA-AE59-5E4E-60B7-F41C8B09AE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88BA48E-221D-1388-F2FB-8CAFC53EE6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60B31A8-3B8A-13E1-EC92-FB298C5A3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3651080-912A-6C82-3468-B4832B9C0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Pero su buena intención no le valió,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estaba violando el mandamiento de Dios de no tocar el arca.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Numeros.4:15.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»Cuando Aarón y sus hijos hayan terminado de cubrir los objetos sagrados y todos los utensilios del santuario, cuando el campamento esté para trasladarse, vendrán después los hijos de Coat para transportarlos,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pero que no toquen los objetos sagrados, pues morirían.</a:t>
            </a:r>
            <a:r>
              <a:rPr lang="es-ES" b="1" dirty="0">
                <a:latin typeface="Maiandra GD" panose="020E0502030308020204" pitchFamily="34" charset="0"/>
              </a:rPr>
              <a:t> Estas son las cosas que transportarán los hijos de Coat en la tienda de reunión.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BFBAA77-D5A9-1499-C18D-FFD1D3098A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2130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82FF5-B7D3-F681-2603-19EE4736A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2979484F-48D7-9E6E-41DD-F4EC81296C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C80F197-D921-2EDA-9B61-B39D78E812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707B0AE-7B9B-EEA1-17D5-7EB628402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27EDF0D-DE85-BC3C-95A3-7E926DFBE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Las buenas intenciones no son Autoridad para hacer la voluntad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lamentablemente para muchos las cosas buenas que Ellos tienen van encontra de la voluntad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Nunca nos dejemos dejar llevar por las buenas intenciones, porque sino son lo que Dios desea nos perderemos.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Muchos llaman a lo bueno, malo y a lo malo bueno, desechemos siempre lo que Nosotros pensamos que es por buena intención.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Isaias.5:20.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E1DA64C-6FEC-B277-CF93-60C674A639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6851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27C63-04A9-9D04-3187-9D90FE692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3F547E46-DD6F-6878-E46D-1BA62EF1AD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6F7BEC8-3B5D-963C-3776-8AB2F959A3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E656FA0-689E-0037-A7FE-F82180BAB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B96D0A1-2D52-79F4-BCEC-F4CA1FE3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¡Ay de los que llaman al mal bien y al bien mal, que tienen las tinieblas por luz y la luz por tinieblas,</a:t>
            </a:r>
            <a:r>
              <a:rPr lang="es-ES" b="1" dirty="0">
                <a:latin typeface="Maiandra GD" panose="020E0502030308020204" pitchFamily="34" charset="0"/>
              </a:rPr>
              <a:t> que tienen lo amargo por dulce y lo dulce por amargo!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Lamentablemente muchos están actuando y creyendo que porque es una buena causa pueden pasar por alto la Autoridad que Dios nos manda.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33FF"/>
                </a:highlight>
                <a:latin typeface="Maiandra GD" panose="020E0502030308020204" pitchFamily="34" charset="0"/>
              </a:rPr>
              <a:t>Él Predicador, Él Pastor, Él Papa Lo Dijo.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Lamentablemente para muchos porque alguien de renombre lo dice creen que es Autoridad.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no es cierto.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Galatas.1:6-9.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0142171-7B80-7694-979E-03C1169D11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848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27A48-5444-F4A2-42DA-F418F2F7F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425F7A98-D892-C051-EE31-836D23EE02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843C0B6-159F-3630-9587-95E436512D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EB64072-92A0-3B41-C13C-BAB4D7FBB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DF279E0-E25D-9CCF-410D-9AD025AA1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Me maravillo de que tan pronto hayáis abandonado al que os llamó por la gracia de Cristo,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para seguir un evangelio diferente;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V.7.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66FF"/>
                </a:highlight>
                <a:latin typeface="Maiandra GD" panose="020E0502030308020204" pitchFamily="34" charset="0"/>
              </a:rPr>
              <a:t>que en realidad no es otro evangelio,</a:t>
            </a:r>
            <a:r>
              <a:rPr lang="es-ES" b="1" dirty="0">
                <a:latin typeface="Maiandra GD" panose="020E0502030308020204" pitchFamily="34" charset="0"/>
              </a:rPr>
              <a:t> sólo que hay algunos que os perturban y quieren pervertir el evangelio de Cristo.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V.8.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Pero si aun nosotros, o un ángel del cielo,</a:t>
            </a:r>
            <a:r>
              <a:rPr lang="es-ES" b="1" dirty="0">
                <a:latin typeface="Maiandra GD" panose="020E0502030308020204" pitchFamily="34" charset="0"/>
              </a:rPr>
              <a:t> os anunciara otro evangelio contrario al que os hemos anunciado, sea anatema.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V.9.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59DD57B-CA86-DA03-E38B-2DA01EA91C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6819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C5305-6B06-93A2-EBD2-58E56AEEE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7C190D0F-4D7C-FB76-1874-61C0E68CC1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D7CBCC2-477A-A3C5-15DD-AA71618625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37E5ED0-BA68-0FF4-0450-1AE09C589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702860B-757E-3734-3F49-838CAD716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habiéndolos puesto en medio de ellos, les interrogaban: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¿Con qué poder, o en qué nombre, habéis hecho esto?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Para todo asunto religioso necesitamos la Autoridad de Cristo, Él tiene toda Autoridad tanto en el cielo como en la tierra.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3366FF"/>
                </a:highlight>
                <a:latin typeface="Maiandra GD" panose="020E0502030308020204" pitchFamily="34" charset="0"/>
              </a:rPr>
              <a:t>La palabra- Autoridad- exousia</a:t>
            </a:r>
            <a:r>
              <a:rPr lang="es-ES" b="1" dirty="0">
                <a:latin typeface="Maiandra GD" panose="020E0502030308020204" pitchFamily="34" charset="0"/>
              </a:rPr>
              <a:t> (ἐξουσία, G1849), denota autoridad (del verbo impersonal exesti, «es válido», o «conforme a la ley»).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Del significado de permiso, o de libertad para hacer como a uno le plazca, pasó al de la capacidad o poder con el que uno ha sido investido o el poder de regir o gobernar,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7E9FC06-D96C-0944-122F-BDD9FCEAC6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981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55603-D226-9EDA-A641-2500579F7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1FBC518D-6945-1512-A020-4E062482E4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A9B3A0A-5FD2-5B52-91FB-ABA166F982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C085701-27FA-A89B-D239-C51DC94AF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E6D7647-785B-38D7-9EAE-4A7D6064C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Como hemos dicho antes, también repito ahora: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Si alguno os anuncia un evangelio contrario al que recibisteis, sea anatema.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importa quien lo diga, si va encontra de lo que Dios nos manda caemos bajo maldición.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Usted tiene que hacer lo que Dios le manda no lo que Él hombre le manda.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Mateo.15:9.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"MAS EN VANO ME RINDEN CULTO,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ENSEÑANDO COMO DOCTRINAS PRECEPTOS DE HOMBRES."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Dios No Me Dijo Que No Lo Hiciera.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B44B529-5675-3178-26EA-99F01E17A4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1563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026AC-F2B9-E706-0716-32F713CDF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6176E041-A762-1FC8-59CB-34EEABD6B9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6D7196E-ED5F-6371-9C45-FA978B7F32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13CA0B4-CA3D-D356-D474-7C54145F0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F85CB7C-8EB2-31D4-3B8F-C4EF93439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Muchos piensan y trazan la Autoridad de Dios diciendo, pero Dios no me dijo que no lo hiciera.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Dios manda algo, ya Él está prohibiendo lo otro.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Leviticos.10:1.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Nadab y Abiú, hijos de Aarón, tomaron sus respectivos incensarios, y después de poner fuego en ellos y echar incienso sobre él,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ofrecieron delante del SEÑOR fuego extraño, que El no les había ordenado.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les había ordenado de un fuego.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Dios les ordeno de que fuego tenían que tomar, ya estaba prohibiendo los otros fuegos.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3D1782C-26A5-07E9-B05C-B81DB19A29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3482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18E15-273B-0B29-1A5B-3C56C7F6E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55E0BC38-ABB7-CFBF-33B4-4772A0B17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9F59114-44B3-973D-013E-7EF3BBC5DD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E43FF41-E2F6-9111-D475-C424C37F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E045603-F53D-AD58-1A4B-CD679AFAC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De la misma manera cuando Dios ordena algo está prohibiendo lo otro, Él no tiene que decir No lo hagas.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Lamentablemente muchos, miles interpretan las Escrituras a su manera y por eso es que hay tanta confusión religiosa.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Interpretar las Escrituras correctamente, no como a Mí me parece, o como Yo quiero.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Biblia es clara, cuando establecemos los verdaderos parámetros para establecer la Autoridad Bíblica.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A737505-0D47-B6FE-9218-DA7924CC69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5840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606D3-B381-0AEB-DFAB-95B1C4EFD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DDDD0B25-A44F-C723-D663-A823355019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A8FB0E1B-764B-A26B-527E-C3FDC7C298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6D3489A-F6D3-63C1-A103-FD632305D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es-419" sz="9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endParaRPr lang="en-US" sz="9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AE5B5E5-DB69-E32E-B38B-9A85E3A9F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La Única Autoridad es la de Dios, en religión Dios es Él que decide como hacerlo.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establecido su Autoridad por medio de su Palabra Escrita no podemos ir más allá de lo que ellas nos dicen.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Autoridad de Dios se establece de tres formas: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Mandamiento Directo.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Ejemplo Apostólico.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Inferencia Necesaria.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podemos salir o ir más allá del mandamiento que Dios nos da, las consecuencias son terribles y eterna.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295623F-DDF1-9313-74C5-7EC2E1DF54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8408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C3C2F-6940-53D6-7B53-D5BA0EAAD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E250C65E-41BD-CC09-B1E7-73B77D0B0E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6CD5E21-53D6-C72F-3542-13DA49922C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924C013-0437-D1C3-BDF3-F74B48986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es-419" sz="9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endParaRPr lang="en-US" sz="9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0F2917F-3D13-09B4-712B-6C9ED9339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Desechemos siempre las interpretaciones que los hombres hacen.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Hagamos lo que Dios nos manda atraves de su Palabra, Iremos al cielo por hacer la voluntad de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Mateo.7:21-23.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»No todo el que me dice: “Señor, Señor”, entrará en el reino de los cielos,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sino el que hace la voluntad de Mi Padre que está en los cielos.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V.22.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»Muchos me dirán en aquel día: “Señor, Señor, ¿no profetizamos en Tu nombre,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y en Tu nombre echamos fuera demonios,</a:t>
            </a:r>
            <a:r>
              <a:rPr lang="es-ES" b="1" dirty="0">
                <a:latin typeface="Maiandra GD" panose="020E0502030308020204" pitchFamily="34" charset="0"/>
              </a:rPr>
              <a:t> y en Tu nombre hicimos muchos milagros?”.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1F2CE3E-048F-2583-7A13-3ACEE79E6A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316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353F1-3FA4-7888-B5B4-57350C4B8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66E2384F-E125-9B9E-F902-05F517F42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C333BC2-64E3-64EF-7D8F-640C6C58FB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8C4170D-CB45-D4AA-4663-38EB9BE8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es-419" sz="9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endParaRPr lang="en-US" sz="9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C98D362-0945-87A8-9F7E-739560F40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V.23.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»Entonces les declararé: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66FF"/>
                </a:highlight>
                <a:latin typeface="Maiandra GD" panose="020E0502030308020204" pitchFamily="34" charset="0"/>
              </a:rPr>
              <a:t>“Jamás los conocí; APÁRTENSE DE MÍ,</a:t>
            </a:r>
            <a:r>
              <a:rPr lang="es-ES" b="1" dirty="0">
                <a:latin typeface="Maiandra GD" panose="020E0502030308020204" pitchFamily="34" charset="0"/>
              </a:rPr>
              <a:t> LOS QUE PRACTICAN LA INIQUIDAD”.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Usted puede hacer muchas cosas, pero sino es la voluntad de Dios de nada vale para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Siempre Examinemos lo que estamos practicando atraves de la Palabra de Dios, hagamos siempre como los de Bereas.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Hechos.17:11.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Estos eran más nobles que los de Tesalónica, pues recibieron la palabra con toda solicitud,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escudriñando diariamente las Escrituras, para ver si estas cosas eran así.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1175064-55C5-C4E6-37F4-AF0B730F07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4298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0F67F95-9F7E-8C6C-0334-62C191B380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0" y="5734878"/>
            <a:ext cx="12192000" cy="112312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600" b="1" dirty="0">
                <a:latin typeface="Maiandra GD" panose="020E0502030308020204" pitchFamily="34" charset="0"/>
              </a:rPr>
              <a:t>DIOS NOS BENDIGA A TODOS.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5734878"/>
          </a:xfrm>
          <a:prstGeom prst="rect">
            <a:avLst/>
          </a:prstGeom>
        </p:spPr>
      </p:pic>
      <p:sp>
        <p:nvSpPr>
          <p:cNvPr id="5" name="Llamada de nube 4"/>
          <p:cNvSpPr/>
          <p:nvPr/>
        </p:nvSpPr>
        <p:spPr>
          <a:xfrm>
            <a:off x="6329548" y="-1"/>
            <a:ext cx="5862452" cy="3633850"/>
          </a:xfrm>
          <a:prstGeom prst="cloudCallout">
            <a:avLst>
              <a:gd name="adj1" fmla="val -60824"/>
              <a:gd name="adj2" fmla="val 49406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/>
              <a:t> </a:t>
            </a:r>
            <a:r>
              <a:rPr lang="es-ES" sz="4800" b="1" dirty="0">
                <a:latin typeface="Maiandra GD" panose="020E0502030308020204" pitchFamily="34" charset="0"/>
              </a:rPr>
              <a:t>POR SU FINA ATENCIÓN.</a:t>
            </a:r>
          </a:p>
        </p:txBody>
      </p:sp>
    </p:spTree>
    <p:extLst>
      <p:ext uri="{BB962C8B-B14F-4D97-AF65-F5344CB8AC3E}">
        <p14:creationId xmlns:p14="http://schemas.microsoft.com/office/powerpoint/2010/main" val="286233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1B121-05C5-EA09-D1B1-6F581B195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FBF82937-FC3B-4EE8-0F3F-978C6D95B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F4AED7A-339C-A7F9-9D5C-EE5AE5CED4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FB0B0D2-B180-4C09-B891-706D9905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AAF9F62-AD3C-42BD-4547-CF945E134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poder de aquel cuya voluntad y mandatos deben ser obedecidos por los demás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Todas las personas entienden que se debe respetar la Autoridad, pero lamentablemente en religión no queremos respetar y obedecer la Autoridad de Cristo.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único que tiene autoridad en religión es Dios nadie más.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Mateo.28:18.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acercándose Jesús, les habló, diciendo: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Toda autoridad me ha sido dada en el cielo y en la tierra.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 Jesús le fue daba toda Autoridad tanto en el cielo como en la tierra.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AA97FFC-C859-4D91-523B-50FDC20868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0945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CCB86-4498-FC2C-868F-EAB53F247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0F8B60DD-2D9A-FCD2-2D81-9839E8F44F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924F2B7-3B0D-898B-4B0E-F81213ED8F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3349FF4-CBB2-F686-983A-4E8B85AED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5B821AC-A010-2094-BE10-C83132EF8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En este momento Jesús estaba en la tierra, pero su Autoridad también se ejercía en el cielo.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Ahora Jesús está en el cielo, pero su Autoridad se ejerce en la tierra.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comenzamos hacer cosas y practicar cosas en la iglesia que Jesús no ha autorizado.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Estamos violando, irrespetando esta Autoridad.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Efesios.3:21.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a Él sea la gloria en la iglesia y en Cristo Jesús por todas las generaciones,</a:t>
            </a:r>
            <a:r>
              <a:rPr lang="es-ES" b="1" dirty="0">
                <a:latin typeface="Maiandra GD" panose="020E0502030308020204" pitchFamily="34" charset="0"/>
              </a:rPr>
              <a:t> por los siglos de los siglos. Amén.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Cristo es Él único que tiene TODA Autoridad en la iglesia por todas las generaciones.</a:t>
            </a:r>
          </a:p>
          <a:p>
            <a:endParaRPr lang="es-ES" b="1" dirty="0">
              <a:latin typeface="Maiandra GD" panose="020E0502030308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54E8B95-7FF8-907C-DEE8-67608207B9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6358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51F01-F52B-FCD9-3DC5-6993AE33E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23376C37-1636-2382-7E53-68ADD2ADA8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8394BE8-C20B-C9BE-5FA5-9DAA8CC16B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9C837EE-3461-374E-9B5D-745B587CA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B5A8F95-941B-840A-D329-3B3CB0C86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Por eso Él tiene que tener la primacía.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Colosenses.1:18.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Él es también la cabeza del cuerpo que es la iglesia;</a:t>
            </a:r>
            <a:r>
              <a:rPr lang="es-ES" b="1" dirty="0">
                <a:latin typeface="Maiandra GD" panose="020E0502030308020204" pitchFamily="34" charset="0"/>
              </a:rPr>
              <a:t> y Él es el principio, el primogénito de entre los muertos,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a fin de que Él tenga en todo la primacía.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Jesús es Él único que tiene el primer lugar en la iglesia, nadie más y Él ejerce su Autoridad atraves de su Palabra.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no la respetamos yendo a lo que no está Escrito violentamos esta Autoridad.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I Corintios.4:6.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CE9EB92-6A27-51C8-1D44-A58DE63860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0207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9B2D8-54A2-4961-484F-4E937C0DE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2707AB1D-27FE-1736-3E3C-C6CEABA054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07B2FF6-388C-F57D-E801-436D4FC711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2419FA4-CDD8-9FA0-E35E-4CF207178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6B61582-87A8-21E3-FF1C-273899E47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Esto, hermanos, lo he aplicado en sentido figurado a mí mismo y a Apolos por amor a vosotros,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para que en nosotros aprendáis a no sobrepasar lo que está escrito,</a:t>
            </a:r>
            <a:r>
              <a:rPr lang="es-ES" b="1" dirty="0">
                <a:latin typeface="Maiandra GD" panose="020E0502030308020204" pitchFamily="34" charset="0"/>
              </a:rPr>
              <a:t> para que ninguno de vosotros se vuelva arrogante a favor del uno contra el otro.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podemos pasar lo que está Escrito.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I Pedro.4:11.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El que habla, que hable conforme a las palabras de Dios;</a:t>
            </a:r>
            <a:r>
              <a:rPr lang="es-ES" b="1" dirty="0">
                <a:latin typeface="Maiandra GD" panose="020E0502030308020204" pitchFamily="34" charset="0"/>
              </a:rPr>
              <a:t> el que sirve, que lo haga por la fortaleza que Dios da, para que en todo Dios sea glorificado mediante Jesucristo, a quien pertenecen la gloria y el dominio por los siglos de los siglos. Amén. </a:t>
            </a:r>
          </a:p>
          <a:p>
            <a:endParaRPr lang="es-ES" b="1" dirty="0">
              <a:latin typeface="Maiandra GD" panose="020E0502030308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26DC776-5B09-FC76-0CBE-8C87C3DE0F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2815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B485B-37EF-61D2-BC21-50D52BCF3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A1A6096A-16CB-1CE5-21BF-E88964FD91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8" cy="6857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2867FE4-96A7-FC89-9A70-CD2D2D4589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132556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DBA4401-612D-51C7-FE88-143AE69AC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¿COMO SE ESTABLECE LA AUTORIDAD BIBLICA?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9F062A5-8116-984A-5741-A33754FE1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9228" y="1325564"/>
            <a:ext cx="8022771" cy="553243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Ni añadir ni quitar nada de lo que está Escrito en la Palabra de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Apocalipsis.22:18-19.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Yo testifico a todos los que oyen las palabras de la profecía de este libro: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Si alguno añade a ellas, Dios traerá sobre él las plagas que están escritas en este libro;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V.19.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y si alguno quita de las palabras del libro de esta profecía,</a:t>
            </a:r>
            <a:r>
              <a:rPr lang="es-ES" b="1" dirty="0">
                <a:latin typeface="Maiandra GD" panose="020E0502030308020204" pitchFamily="34" charset="0"/>
              </a:rPr>
              <a:t> Dios quitará su parte del árbol de la vida y de la ciudad santa descritos en este libro.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Hay consecuencias terribles cuando desobedecemos la Autoridad de Dios.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F2D2A97-6222-8FC5-4CAB-FEB345601B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25562"/>
            <a:ext cx="4169227" cy="553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9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4426</Words>
  <Application>Microsoft Office PowerPoint</Application>
  <PresentationFormat>Panorámica</PresentationFormat>
  <Paragraphs>326</Paragraphs>
  <Slides>46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46</vt:i4>
      </vt:variant>
    </vt:vector>
  </HeadingPairs>
  <TitlesOfParts>
    <vt:vector size="51" baseType="lpstr">
      <vt:lpstr>Arial</vt:lpstr>
      <vt:lpstr>Calibri</vt:lpstr>
      <vt:lpstr>Calibri Light</vt:lpstr>
      <vt:lpstr>Maiandra GD</vt:lpstr>
      <vt:lpstr>Tema de Office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¿COMO SE ESTABLECE LA AUTORIDAD BIBLICA?</vt:lpstr>
      <vt:lpstr>CONCLUSIÓN:</vt:lpstr>
      <vt:lpstr>CONCLUSIÓN:</vt:lpstr>
      <vt:lpstr>CONCLUSIÓN: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Mario Moreno</dc:creator>
  <cp:lastModifiedBy>Mario Moreno</cp:lastModifiedBy>
  <cp:revision>10</cp:revision>
  <dcterms:created xsi:type="dcterms:W3CDTF">2025-03-17T02:22:44Z</dcterms:created>
  <dcterms:modified xsi:type="dcterms:W3CDTF">2025-03-19T00:19:49Z</dcterms:modified>
</cp:coreProperties>
</file>