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309" r:id="rId37"/>
    <p:sldId id="310" r:id="rId38"/>
    <p:sldId id="308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6" r:id="rId49"/>
    <p:sldId id="307" r:id="rId50"/>
    <p:sldId id="305" r:id="rId5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FF3399"/>
    <a:srgbClr val="CC00CC"/>
    <a:srgbClr val="FF33CC"/>
    <a:srgbClr val="6600CC"/>
    <a:srgbClr val="CCCCFF"/>
    <a:srgbClr val="9900FF"/>
    <a:srgbClr val="00FFCC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62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350-CC81-4866-8707-0B954D998948}" type="datetimeFigureOut">
              <a:rPr lang="es-NI" smtClean="0"/>
              <a:t>26/2/2026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EB92-ABF4-4979-B9EF-C216A2E6E9E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065627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350-CC81-4866-8707-0B954D998948}" type="datetimeFigureOut">
              <a:rPr lang="es-NI" smtClean="0"/>
              <a:t>26/2/2026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EB92-ABF4-4979-B9EF-C216A2E6E9E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352223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350-CC81-4866-8707-0B954D998948}" type="datetimeFigureOut">
              <a:rPr lang="es-NI" smtClean="0"/>
              <a:t>26/2/2026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EB92-ABF4-4979-B9EF-C216A2E6E9E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582839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350-CC81-4866-8707-0B954D998948}" type="datetimeFigureOut">
              <a:rPr lang="es-NI" smtClean="0"/>
              <a:t>26/2/2026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EB92-ABF4-4979-B9EF-C216A2E6E9E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756713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350-CC81-4866-8707-0B954D998948}" type="datetimeFigureOut">
              <a:rPr lang="es-NI" smtClean="0"/>
              <a:t>26/2/2026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EB92-ABF4-4979-B9EF-C216A2E6E9E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314747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350-CC81-4866-8707-0B954D998948}" type="datetimeFigureOut">
              <a:rPr lang="es-NI" smtClean="0"/>
              <a:t>26/2/2026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EB92-ABF4-4979-B9EF-C216A2E6E9E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2248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350-CC81-4866-8707-0B954D998948}" type="datetimeFigureOut">
              <a:rPr lang="es-NI" smtClean="0"/>
              <a:t>26/2/2026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EB92-ABF4-4979-B9EF-C216A2E6E9E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222729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350-CC81-4866-8707-0B954D998948}" type="datetimeFigureOut">
              <a:rPr lang="es-NI" smtClean="0"/>
              <a:t>26/2/2026</a:t>
            </a:fld>
            <a:endParaRPr lang="es-N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EB92-ABF4-4979-B9EF-C216A2E6E9E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05719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350-CC81-4866-8707-0B954D998948}" type="datetimeFigureOut">
              <a:rPr lang="es-NI" smtClean="0"/>
              <a:t>26/2/2026</a:t>
            </a:fld>
            <a:endParaRPr lang="es-N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EB92-ABF4-4979-B9EF-C216A2E6E9E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978346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350-CC81-4866-8707-0B954D998948}" type="datetimeFigureOut">
              <a:rPr lang="es-NI" smtClean="0"/>
              <a:t>26/2/2026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EB92-ABF4-4979-B9EF-C216A2E6E9E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846598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350-CC81-4866-8707-0B954D998948}" type="datetimeFigureOut">
              <a:rPr lang="es-NI" smtClean="0"/>
              <a:t>26/2/2026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EB92-ABF4-4979-B9EF-C216A2E6E9E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421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4D350-CC81-4866-8707-0B954D998948}" type="datetimeFigureOut">
              <a:rPr lang="es-NI" smtClean="0"/>
              <a:t>26/2/2026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FEB92-ABF4-4979-B9EF-C216A2E6E9E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57805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C7553646-7A54-028E-8C1D-FAB4BDA41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459E61E0-CC52-18E9-B467-1B1349EADD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7F9422-8964-1F92-D278-BEBCFF52C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E9B43CD-DC0C-10AF-CB5B-AFFAA9AFF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INTRODUCCIÒN: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trabajo de Satanás, según la Biblia, se centra en engañar, tentar y destruir a la humanidad, oponiéndose al orden de Dios.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Sus acciones incluyen la mentira, el homicidio, la división familiar y social, y la incitación al pecado, utilizando estrategias sutiles y a las mismas personas para influir en el mundo.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Tenemos que conocer bien y estar seguro como trabaja Él Diablo, para conocer en el terreno que Él se mueve.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EC7B36EB-7501-B493-C151-194A3FCBCE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29032"/>
            <a:ext cx="3490452" cy="5628968"/>
          </a:xfrm>
          <a:prstGeom prst="rect">
            <a:avLst/>
          </a:prstGeom>
          <a:solidFill>
            <a:srgbClr val="9900FF"/>
          </a:solidFill>
        </p:spPr>
      </p:pic>
    </p:spTree>
    <p:extLst>
      <p:ext uri="{BB962C8B-B14F-4D97-AF65-F5344CB8AC3E}">
        <p14:creationId xmlns:p14="http://schemas.microsoft.com/office/powerpoint/2010/main" val="3470493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9FCE4-D3B5-2409-94D0-1B01B9B555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CBA03732-AC95-FAEC-B61D-EF31D39082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2260E6C8-1E05-61BE-718C-CE990F42D4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14745800-3C0B-9B1A-6CB3-A07C5585A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B9F6E66-BD3A-9FC4-BCCD-13C971916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Efesios.4:25.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tanto, dejando a un lado la falsedad,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HABLEN VERDAD CADA CUAL, CON SU PRÓJIMO,</a:t>
            </a:r>
            <a:r>
              <a:rPr lang="es-ES" b="1" dirty="0">
                <a:latin typeface="Maiandra GD" panose="020E0502030308020204" pitchFamily="34" charset="0"/>
              </a:rPr>
              <a:t> porque somos miembros los unos de los otros.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Nos instruye a los cristianos a abandonar la mentira y hablar siempre la verdad con Él prójimo.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Se basa en la unidad de la iglesia como un solo cuerpo en Cristo, donde engañar a otro miembro es dañarse a sí mismo.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138D276-A4D5-A349-81BA-51953A4F13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0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E3D373-BC18-D9D6-9C85-37996E6539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3BE869D1-0A6D-B47C-B195-AF49744250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DA207641-D03A-2F41-1C49-66D5105B5C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731B3E21-892D-5B34-7447-0E33B79C0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D25C9295-DF3E-F4D1-7BFA-9A1D39EDE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Es un llamado a la integridad, la confianza y la edificación en la iglesia.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Del homicidio, cuando matamos tanto físicamente, como espiritualmente estamos siendo instrumentos de Satanás sin darnos cuentas porque Satanás nos está utilizando para llevar a cabo su trabajo.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Juan.3:15.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Todo el que aborrece a su hermano es un asesino,</a:t>
            </a:r>
            <a:r>
              <a:rPr lang="es-ES" b="1" dirty="0">
                <a:latin typeface="Maiandra GD" panose="020E0502030308020204" pitchFamily="34" charset="0"/>
              </a:rPr>
              <a:t> y ustedes saben que ningún asesino tiene vida eterna permanente en él.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4BD35B0-7910-1622-4332-2C2417B3B4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803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5CCB06-BFCD-25AE-664C-86573A89A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957EFCCB-7A10-9F99-D703-3130C3E373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E6030701-4E2C-5816-D0DF-ED31F977C2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B05B791-CF77-DAE1-F335-2C2F39532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364E2B8B-F379-1BA6-8BDE-7F7146E4E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Nos enseña que odiar o aborrecer a un hermano en la fe equivale espiritualmente a cometer un asesinato.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versículo advierte que quien cultiva odio en su corazón no tiene la vida eterna, destacando que el amor verdadero es una acción, no solo palabras, y que es esencial para la vida cristiana.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cuando nosotros lo hacemos estamos trabajando para Satanás, somos instrumentos de Satanás.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013336E-9F53-7A26-D855-B7232A527B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546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D831AE-8EAC-800F-4EEC-25EF6C8F0E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659C80F6-F70C-CC53-FB42-85523DF3DB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A149D2F2-5B78-1B16-7361-CF93CB2B03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AF4CB0F-0B17-4BEB-F754-5E8D06179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C00B5FD-A970-1C01-6390-056C4574B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Él trabaja atraves de los pensamientos la mente de las personas.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II Corintios.4:4.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en los cuales el dios de este mundo ha cegado el entendimiento de los incrédulos,</a:t>
            </a:r>
            <a:r>
              <a:rPr lang="es-ES" b="1" dirty="0">
                <a:latin typeface="Maiandra GD" panose="020E0502030308020204" pitchFamily="34" charset="0"/>
              </a:rPr>
              <a:t> para que no vean el resplandor del evangelio de la gloria de Cristo, que es la imagen de Dios.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Nos enseña que Satanás, referido como "el dios de este siglo/mundo", ciega el entendimiento de los del mundo.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04F454D-2324-1FA9-B941-60276C3E30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787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87F682-2AE3-9E8E-BF30-7BF48B638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D6FB9EC4-8B66-8F73-E64A-90461C43A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EA94D506-5AC1-B4C7-F16F-A87E17CA2D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BD99326B-285E-F818-48F1-52510DF4C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144A0A4-8411-E9FB-F7F3-381986A9B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Para evitar que comprendan y acepten la luz del evangelio de la gloria de Cristo, quien es la imagen de Dios.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Esto explica por qué muchos no perciben la verdad espiritual.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Satanás desea confundirnos, sembrar la duda para no creer en el evangelio y no creerle a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Tal y como lo hizo con Eva.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Genesis.3:4.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la serpiente dijo a la mujer: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«Ciertamente no morirán.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7FCE170-9AA1-F781-061F-F5EAE36892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346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1A40B-1BD6-C1BE-C5C4-F0A9DAAA1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993AC77B-5C4A-3804-6E1F-08763DA002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329F189E-9502-DCF7-586B-11642FA5CD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7408C109-E520-00EF-A511-2F90A31D3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8C8149A-E679-BB36-DCA1-C32F171D6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Significa la primera mentira registrada de Satanás, quien contradice directamente la advertencia de Dios.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Génesis.2:17.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del árbol del conocimiento del bien y del mal no comerás,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porque el día que de él comas, ciertamente morirás».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Sembró la duda sobre la verdad que Dios había dicho y tentó al ser humano con la desobediencia al asegurar que no habría consecuencias mortales.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9E1B5AF-1AC1-D6E1-4C0E-219C22F950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316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46D7E-1809-9ACE-45DC-463ECE1EC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FFBF5520-FB65-C2C1-593B-3F98FE4B17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CF0C5932-46F2-E4ED-6FB6-AEB82870D6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EC07B0B-0EB0-E713-B00A-343D346E4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0C6B230-7572-D5A3-5ADE-E2D3B2B62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 eso Satanás siembra la duda para no creerle a Dios, por eso no adoran al Creador.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Romanos.1:21.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Pues, aunque conocían a Dios, no lo honraron como a Dios ni le dieron gracias,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sino que se hicieron vanos en sus razonamientos y su necio corazón fue entenebrecido.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Nos escribe la raíz de la condición humana caída: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 pesar de conocer la existencia de Dios a través de la creación.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E6006B8-259B-BC2F-E771-2CC8F62B11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06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E13FF0-4CDF-4BFC-E967-519BACFB3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47740C9F-177C-3B5B-E0DD-EF13C4B7F6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7A7714B4-E0E8-AE57-2B4C-808B1AA09A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1BC6FB-4825-C81E-461C-640E1454D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081403A9-F9B6-97BE-7494-3887A0E47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La humanidad eligió no glorificarle ni agradecerle por creerle a Satanás y no a Dios.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Esto resultó en la perdición en razonamientos inútiles y el oscurecimiento de sus corazones.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Alejándose de la verdad y sumiéndose en la necedad y la mentira del Diablo.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eso Satanás opera, trabaja atraves de los hijos de desobediencia los conocen el evangelio de Cristo.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907E2C1-5F30-395E-D7A0-2DD3390DCA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82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2C831D-B6A4-A49D-A7BE-B4B76B700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B28A8CBE-DCCC-1DCF-F9DF-F56C456095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783589BB-1ABB-C0AC-C0FA-D804B51284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958629CF-5A03-F436-DCEC-197791D7F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BF7A090-0188-17B0-2ECF-F93CB7B68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Efesios.2:2.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en los cuales anduvieron en otro tiempo según la corriente de este mundo,</a:t>
            </a:r>
            <a:r>
              <a:rPr lang="es-ES" b="1" dirty="0">
                <a:latin typeface="Maiandra GD" panose="020E0502030308020204" pitchFamily="34" charset="0"/>
              </a:rPr>
              <a:t> conforme al príncipe de la potestad del aire, el espíritu que ahora opera en los hijos de desobediencia.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Nos describe la condición espiritual pasada de los creyentes, quienes antes vivían bajo la influencia de Satanás ("príncipe de la potestad del aire"), siguiendo la corriente pecaminosa del mundo y desobedeciendo a Dios.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5B75611-9BF5-5AAD-FAA5-DE14C6C523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60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EB337-65A6-BA65-0856-B95D4E17D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0C3B6AD1-649E-B718-70FE-0B3073EBDB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1FD6AFE-507A-62D4-5BF8-98B8D00CC3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BA714509-5F7A-F1F6-294C-FDC0D8887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3A3600A7-E4A3-5B25-3211-C53AC5496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El versículo resalta la influencia del mal en la cultura, la desobediencia y la separación espiritual de Dios antes de la salvación.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Trabaja atraves de desanimar.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Mateo.16:21-23.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Desde entonces Jesucristo comenzó a declarar a Sus discípulos que debía ir a Jerusalén y sufrir muchas cosas de parte de los ancianos, de los principales sacerdotes y de los escribas,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y ser muerto, y resucitar al tercer día.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0ADA0DB-4BC4-9BD1-CAF4-15D46EAF23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679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D0A33-7A77-A0D4-C49A-D848E3B32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B6A0B564-B1D1-D6F0-4DC8-32BA403621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358500B-6996-9C57-6EC7-FEA4A0B78B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189068E1-FC92-9AFE-8CA5-216A1B8A4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7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INTRODUCCIÒN:</a:t>
            </a:r>
            <a:endParaRPr lang="es-NI" sz="7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61FEDF-816A-3960-6554-304631B1F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Lamentablemente cuando desconocemos como trabaja Satanás fracasamos por no conocer el trabajo que hace y a quienes utiliza, quienes son instrumento de Él sin darse cuenta.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Tenemos un falso concepto de Satanás y sus artimañas, muchos creen que Satanás les va a salir y los va a asustar.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verdad que eso no es el trabajo de Satanás.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¿Qué gana Satanás con asustarnos?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41D63549-9215-AFE1-EAC3-449B2D77E7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29032"/>
            <a:ext cx="3490452" cy="5628968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690610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F9492F-537C-6E09-3C2C-4C96239E4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4C28F288-3412-99AB-74B8-8552C6D3E1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43BCD2C9-90DB-AA64-31C7-63465605E8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F30F613-BF3F-E6C8-13A7-3C506B241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204936D-106A-A8EA-525C-B813DA368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Tomando aparte a Jesús, Pedro lo reprendió:</a:t>
            </a:r>
            <a:r>
              <a:rPr lang="es-ES" b="1" dirty="0">
                <a:latin typeface="Maiandra GD" panose="020E0502030308020204" pitchFamily="34" charset="0"/>
              </a:rPr>
              <a:t> «¡No lo permita Dios, Señor! Eso nunca te acontecerá».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V.23.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Pero volviéndose Él, dijo a Pedro: «¡Quítate de delante de Mí, Satanás!</a:t>
            </a:r>
            <a:r>
              <a:rPr lang="es-ES" b="1" dirty="0">
                <a:latin typeface="Maiandra GD" panose="020E0502030308020204" pitchFamily="34" charset="0"/>
              </a:rPr>
              <a:t> Me eres piedra de tropiezo; porque no estás pensando en las cosas de Dios, sino en las de los hombres».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Representa el rechazo de Jesús a la idea de evitar el sufrimiento y la cruz.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C7C53F0-59D1-26D0-828E-D3E7368CA2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064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5AAA8-3443-6E3E-6037-2C307D421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200CC05-FF16-B8A7-73B4-39FB4301D7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66315E29-CD64-6BB3-9462-742D558CC8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8411B76-2D78-7E44-6CAC-E78247D83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D3FB858-3C98-578B-5737-5F17FC8298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Jesús reprende a Pedro llamándolo "Satanás" y "tropiezo" porque, al intentar disuadirlo de morir.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Pedro prioriza la visión humana de seguridad y triunfo terrenal sobre el plan divino de salvación a través de la redención.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Pedro estaba siendo instrumento de Satanás en ese momento sin darse cuenta Él de esto.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Cuando estorbamos la obra del Señor estamos siendo instrumentos usados por Satanás.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8A47EC5-A5DC-4656-4078-FDE2801019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48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31F35-94D4-6D97-6E27-1F05BD952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F3F34BAD-85D2-61D7-8FF2-F2EECC4A1E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23AA61BC-C527-BC2A-2BBE-95854D224B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F027371-41FC-BDA2-3FDE-9D8953C77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E0D628E-2558-7DDE-789B-0716B93DD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Y este es el gran peligro de no conocer el trabajo de Satanás hermanos tenga mucho cuidado de no se tropiezo a nadie.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Corintios.10:32.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00CC"/>
                </a:highlight>
                <a:latin typeface="Maiandra GD" panose="020E0502030308020204" pitchFamily="34" charset="0"/>
              </a:rPr>
              <a:t>No sean motivo de tropiezo</a:t>
            </a:r>
            <a:r>
              <a:rPr lang="es-ES" b="1" dirty="0">
                <a:latin typeface="Maiandra GD" panose="020E0502030308020204" pitchFamily="34" charset="0"/>
              </a:rPr>
              <a:t> ni a judíos, ni a griegos, ni a la iglesia de Dios;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 que sea que decidamos hacer o dejar de hacer, debe centrarse en traerle gloria a Dios.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Además, añade ahora Pablo, los cristianos debemos esforzarnos para no ser tropiezo a los judíos, ni a los griegos, ni a la iglesia de Dios.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13495D8-4ADA-5D85-37CF-A846713201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791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FB5DC-1771-A554-9B37-EA8B7F1B9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572A6119-C3D9-2302-AF39-338E41264E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ECDAAB4-3A36-B869-B7D7-F45E4BB468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7E15257-693A-25EC-5A67-14DEDFA83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7B353C1-AD01-1861-5E1B-5CC56D286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Nunca seamos instrumento de Satanás atraves de ser tropiezo para otros.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castigo es grande.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Mateo.18:6.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FF"/>
                </a:highlight>
                <a:latin typeface="Maiandra GD" panose="020E0502030308020204" pitchFamily="34" charset="0"/>
              </a:rPr>
              <a:t>»Pero al que haga pecar a uno de estos pequeñitos que creen en Mí,</a:t>
            </a:r>
            <a:r>
              <a:rPr lang="es-ES" b="1" dirty="0">
                <a:latin typeface="Maiandra GD" panose="020E0502030308020204" pitchFamily="34" charset="0"/>
              </a:rPr>
              <a:t> mejor le sería que le colgaran al cuello una piedra de molino de las que mueve un asno, y que se ahogara en lo profundo del mar.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una severa advertencia de Jesús sobre la gravedad de causar que un nuevo cristiano caiga en pecado o desvíe su fe.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FDFB86E-6199-08B1-558C-887976D6FE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690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99200-8DA4-F25A-C671-08D1CF470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6527DF63-F131-AF29-C8ED-6EE491085F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0B5E3535-1A39-2D8C-E55C-E9CA931E58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9D0471F9-BCDC-8FD4-7FDE-3C6A4862B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CA707635-598F-A88B-E2A2-15CB76DB3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La metáfora de la piedra de molino enfatiza que es mejor una muerte trágica que enfrentar el juicio divino por escandalizar a quienes confían en Él.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Trabaja atraves de personas que impiden que otros crean al evangelio.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Hechos.13:8-12.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Elimas, el mago, pues así se traduce su nombre,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se les oponía, tratando de desviar de la fe al procónsul.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EAD4D9E-CDCD-77CF-67F4-240B3D4FD7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337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6455A8-79FF-F316-C436-4C338BDF4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B3060D2C-D96C-F71A-93D5-04CE5E058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98300D46-03C4-F822-2E81-8C6D1F1C54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F910FDF1-FF3F-B478-A872-9BA32AD0A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0161A8B-919D-72E7-00FE-186DA2DA0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6600CC"/>
                </a:highlight>
                <a:latin typeface="Maiandra GD" panose="020E0502030308020204" pitchFamily="34" charset="0"/>
              </a:rPr>
              <a:t>Entonces Saulo, llamado también Pablo,</a:t>
            </a:r>
            <a:r>
              <a:rPr lang="es-ES" b="1" dirty="0">
                <a:latin typeface="Maiandra GD" panose="020E0502030308020204" pitchFamily="34" charset="0"/>
              </a:rPr>
              <a:t> lleno del Espíritu Santo, fijando la mirada en él, dijo: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V.10.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00FF"/>
                </a:highlight>
                <a:latin typeface="Maiandra GD" panose="020E0502030308020204" pitchFamily="34" charset="0"/>
              </a:rPr>
              <a:t>«Tú, hijo del diablo, que estás lleno de todo engaño y fraude,</a:t>
            </a:r>
            <a:r>
              <a:rPr lang="es-ES" b="1" dirty="0">
                <a:latin typeface="Maiandra GD" panose="020E0502030308020204" pitchFamily="34" charset="0"/>
              </a:rPr>
              <a:t> enemigo de toda justicia, ¿no cesarás de torcer los caminos rectos del Señor?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Fijémonos como le describe Pablo: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Hijo del diablo.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B01BCAA-0940-C81E-4DA8-01FE8C2E6B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805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32690-8B80-7112-40CF-A1241B54F5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EA87D367-2CD2-0188-4CA8-22089EA329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AE52805-80E9-1C20-2760-03AB144975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AA98353-1D00-4717-E47D-69418D4C6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D08C3F06-5EDB-BEC9-3823-5176DF17A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»Ahora, la mano del Señor está sobre ti; te quedarás ciego y no verás el sol por algún tiempo».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CCFF"/>
                </a:highlight>
                <a:latin typeface="Maiandra GD" panose="020E0502030308020204" pitchFamily="34" charset="0"/>
              </a:rPr>
              <a:t>Al instante niebla y oscuridad cayeron sobre él,</a:t>
            </a:r>
            <a:r>
              <a:rPr lang="es-ES" b="1" dirty="0">
                <a:latin typeface="Maiandra GD" panose="020E0502030308020204" pitchFamily="34" charset="0"/>
              </a:rPr>
              <a:t> e iba buscando quien lo guiara de la mano.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Entonces el procónsul, cuando vio lo que había sucedido,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CC"/>
                </a:highlight>
                <a:latin typeface="Maiandra GD" panose="020E0502030308020204" pitchFamily="34" charset="0"/>
              </a:rPr>
              <a:t>creyó, maravillado de la doctrina del Señor.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Nos narra la confrontación de Pablo con Elimas (o Barjesús)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BE739B6-A7BC-6934-CDAC-D2EBE134D3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097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467868-B78F-708A-B6F8-64379E2EE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03F33151-895E-D185-E5DC-B44C32BE8B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ED786D4A-4C18-EC83-DE6A-6DAF69AFA2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CDBBBD-0168-2E96-2B5F-16FFC192A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B9A0018-77DC-4A4B-9392-89081A88A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Pablo, lleno del Espíritu Santo, denuncia la maldad de Elimas.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Calificándolo de enemigo de la justicia y mentiroso, frenando su oposición a la verdad del evangelio.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Este hombre estaba siendo instrumento de Satanás porque está estorbando que Él procónsul escuche y obedezca al evangelio.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Nunca seamos instrumentos de Satanás al no permitir que otros obedezcan al evangelio, ese es el trabajo de Satanás.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E0C18AC-0E44-765B-B171-8FD70DC09F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170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32C76-F371-7AC5-7797-12200D579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3167CF9C-3474-4E0A-8517-EA1508C47A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F6006699-EE69-E832-533C-18036FE8FC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0D93394-E547-93E1-DF53-27402AD4A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BF4F50E1-B5B2-4D80-3467-08D0C46BD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Tienta para desviarnos de la verdad.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II Corintios</a:t>
            </a:r>
            <a:r>
              <a:rPr lang="es-ES" b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.11:3.</a:t>
            </a:r>
            <a:r>
              <a:rPr lang="es-ES" b="1">
                <a:latin typeface="Maiandra GD" panose="020E0502030308020204" pitchFamily="34" charset="0"/>
              </a:rPr>
              <a:t> </a:t>
            </a:r>
            <a:endParaRPr lang="es-ES" b="1" dirty="0">
              <a:latin typeface="Maiandra GD" panose="020E0502030308020204" pitchFamily="34" charset="0"/>
            </a:endParaRP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CCFF"/>
                </a:highlight>
                <a:latin typeface="Maiandra GD" panose="020E0502030308020204" pitchFamily="34" charset="0"/>
              </a:rPr>
              <a:t>Pero temo que, así como la serpiente con su astucia engañó a Eva,</a:t>
            </a:r>
            <a:r>
              <a:rPr lang="es-ES" b="1" dirty="0">
                <a:latin typeface="Maiandra GD" panose="020E0502030308020204" pitchFamily="34" charset="0"/>
              </a:rPr>
              <a:t> las mentes de ustedes sean desviadas de la sencillez y pureza de la devoción a Cristo.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Nos advierte que, así como la serpiente engañó a Eva, los falsos maestros se disfrazan de siervos de justicia para desviar a los cristianos de la pureza y fidelidad a Cristo.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B1A61BB-580B-51ED-5164-EC763326EB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80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FFA87D-C58A-ED2B-5F4F-DA241C80A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E50F99EB-310E-A60D-FE33-A824AF1309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C9CB7818-B9AA-BB6B-D3FA-E8EF15C31B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9C6577D3-9B66-1730-706A-4A5E219B8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88EE534-105A-700C-E1FC-14C3D97EE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Los falsos maestros son instrumentos de Satanás, aunque parecen buenos, sencillo amables, están haciendo el trabajo de Satanás.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Recordemos que Satanás se viste como ángel de luz.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II Corintios.11:14.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no es de extrañar,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pues aún Satanás se disfraza como ángel de luz.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Este versículo advierte sobre el engaño espiritual, señalando que el mal puede aparentar bondad, justicia y verdad para desviar a las personas.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6BB1919-7F46-271F-78DF-2CC6764C35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420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2E2F5-D289-14AD-D741-B1973230C4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F05FCED6-4527-E05E-0F8F-E4F3A70642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F165F970-C2EE-521E-451A-7327542202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76FA006D-3F3D-8769-30D5-33D0F812D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7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INTRODUCCIÒN:</a:t>
            </a:r>
            <a:endParaRPr lang="es-NI" sz="7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FDAF3C9-D9A0-3650-6595-B2E49C8B1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Ahora Satanás es espíritu no lo podemos ver, y Él está encarcelado.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Judas.6.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a los ángeles que no conservaron su señorío original, sino que abandonaron su morada legítima,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los ha guardado en prisiones eternas bajo tinieblas, para el juicio del gran día.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Estos ángeles caídos están ahora encarcelados en prisiones eternas de oscuridad, esperando el juicio del "gran día".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2437E70C-2664-B201-4F50-49334E98B1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29032"/>
            <a:ext cx="3490452" cy="5628968"/>
          </a:xfrm>
          <a:prstGeom prst="rect">
            <a:avLst/>
          </a:prstGeom>
          <a:solidFill>
            <a:srgbClr val="CCCCFF"/>
          </a:solidFill>
        </p:spPr>
      </p:pic>
    </p:spTree>
    <p:extLst>
      <p:ext uri="{BB962C8B-B14F-4D97-AF65-F5344CB8AC3E}">
        <p14:creationId xmlns:p14="http://schemas.microsoft.com/office/powerpoint/2010/main" val="2313439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D64ED-D57F-117F-FEB3-E7F7DBD17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FE410D48-D151-D8D5-D2F0-E705F6AC60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B0236F36-E976-D7FA-7BBD-42987CD136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0753401-FDEB-7187-3987-B64423510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1B4C087-C2F0-1FB7-0FF6-3BA877876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 eso debemos estar alerta siempre de cualquier hermano que empieza a enseñar falsa doctrina esta siendo instrumento y el trabajo de Satanás.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peligro no solo es de los de afuera sino de dentro de la iglesia local.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Hechos.20:30-31.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También de entre ustedes mismos se levantarán</a:t>
            </a:r>
            <a:r>
              <a:rPr lang="es-ES" b="1" dirty="0">
                <a:latin typeface="Maiandra GD" panose="020E0502030308020204" pitchFamily="34" charset="0"/>
              </a:rPr>
              <a:t> algunos hablando cosas perversas para arrastrar a los discípulos tras ellos.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E2F291D-EFE5-4B9E-3F08-0CB392D665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589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CAB72-87A4-8275-A9B8-D919E2F6C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D3FF58CD-8320-7204-FD54-55A9935335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62D478F4-630F-31B1-2A71-9F3BB8D376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BC269AF2-1D4F-1154-D9B5-36A91C762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D4A62D4-8219-77C9-4E6B-16387E5C2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Nos advierte que, tras la partida del apóstol Pablo, surgirían falsos maestros incluso dentro de la propia iglesia.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(Ancianos o predicadores) que distorsionarían la verdad para ganar seguidores personales.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una advertencia sobre la división interna y la enseñanza falsa que busca desviar a los cristianos.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eso debemos estar alerta.</a:t>
            </a:r>
          </a:p>
          <a:p>
            <a:pPr algn="ctr"/>
            <a:r>
              <a:rPr lang="es-N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V.31.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CFD8457-9270-6B3A-F4DB-D6E1BDE080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66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228747-9709-8A6C-705B-22D1B77AC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59810A8-9D6C-207D-0852-28FD7059A1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FC7150EE-9304-BAB7-2170-A184852A42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8159AD87-C348-331B-DF2E-E21BB7474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D3CEA5A4-5A52-6B61-93B2-C24447414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»Por tanto, estén alerta,</a:t>
            </a:r>
            <a:r>
              <a:rPr lang="es-ES" b="1" dirty="0">
                <a:latin typeface="Maiandra GD" panose="020E0502030308020204" pitchFamily="34" charset="0"/>
              </a:rPr>
              <a:t> recordando que, por tres años, de noche y de día, no cesé de amonestar a cada uno con lágrimas.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un llamado del apóstol Pablo a los ancianos de la iglesia en Éfeso para mantenerse alerta y firmes en la doctrina, recordando su enseñanza constante, y perseverancia.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Trabaja atraves de incitar al pecado a lo malo siempre.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Así como lo hizo con David.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C719778-596E-DB59-2D5C-933219D68C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335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D41DD1-12BA-6713-4CAA-EFEC1F4F1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338A688D-E2DB-FF95-0010-2BDA1598F1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AD056E6D-783F-D329-7809-AE3731510D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E83C362-A145-2511-2051-3F770363B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F0CE0AA-1D84-B5FF-0520-DFE01179C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Cronicas.21:1.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Satanás se levantó contra Israel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y provocó a David a hacer un censo de Israel.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Nos narra cómo Satanás se levantó contra Israel e instigó al rey David a realizar un censo (un recuento militar), un acto motivado por el orgullo y la autosuficiencia en lugar de confiar en la provisión divina.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Este pecado desagradó a Dios, resultando en consecuencias graves para la nación.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6D59839-FC08-D03B-3589-DEC506F30D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21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C6E7E-A20E-B1A1-EA44-E266B6158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B6D53E2E-1798-11B5-2ED1-DD84251B11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BD73C475-54D8-8B6A-9545-B49DB6000F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CE038EB-3716-4AED-D5A4-A0A4B3019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02EEE11-4C3C-E8A6-72FE-2C219C1800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Así como uso a la esposa del rey Acá.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Reyes.21:25.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Ciertamente no hubo nadie como Acab que se vendiera para hacer lo malo ante los ojos del SEÑOR,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porque Jezabel su mujer lo había convencido.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Nos describe al rey Acab quien se entregó al pecado, quien se "vendió" o entregó totalmente a hacer lo malo a los ojos de Dios, impulsado por su esposa Jezabel.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5A45CC2-4389-80A6-D885-A152B52E82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088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767B9-A6A5-3727-9750-3FABE4F8D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30947A49-871E-43C3-8034-FC76F45714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74532DC2-07BD-3382-BB53-E4C28EC2B1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C910FB3F-3EBE-DD20-6F60-F695925B5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2222658-E549-ABC8-5EC2-63259B759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Este versículo destaca su idolatría extrema y desobediencia.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Cuidado las esposas incitan a su esposo e hijo a lo malo de esa manera están siendo instrumento de Satanás.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Las mujeres incitando a cometer inmoralidad.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Genesis.39:7, 10.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Sucedió después de estas cosas que la mujer de su amo miró a José con deseo y le dijo: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«Acuéstate conmigo».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endParaRPr lang="es-ES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9F34BCE-2BAB-B813-D4CF-3EBDA29DC6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09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BECAED-2A30-130C-4C18-F8268CAAA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4D38D3D-C319-BE55-B600-49269BC7FE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E2FE092C-ED3B-A806-84FD-19777B645B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3C0DE4DE-5830-1091-6918-061DF3F27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B1BE1B4F-793C-070E-1B98-085EB52D7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V.10.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00CC"/>
                </a:highlight>
                <a:latin typeface="Maiandra GD" panose="020E0502030308020204" pitchFamily="34" charset="0"/>
              </a:rPr>
              <a:t>Y ella insistía a José día tras día,</a:t>
            </a:r>
            <a:r>
              <a:rPr lang="es-ES" b="1" dirty="0">
                <a:latin typeface="Maiandra GD" panose="020E0502030308020204" pitchFamily="34" charset="0"/>
              </a:rPr>
              <a:t> pero él no accedió a acostarse con ella o a estar con ella.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Allí estaba Satanás trabajando atraves de esta mujer para hacer pecar a José.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 la misma manera la esposa de Job.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Job.2:9.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Entonces su mujer le dijo: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«¿Aún conservas tu integridad?</a:t>
            </a:r>
            <a:r>
              <a:rPr lang="es-ES" b="1" dirty="0">
                <a:latin typeface="Maiandra GD" panose="020E0502030308020204" pitchFamily="34" charset="0"/>
              </a:rPr>
              <a:t> Maldice a Dios y muérete». 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C341AAF-7B00-DFAB-E457-CD0323718A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677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A2460-78E5-9466-51EE-7881DFDD9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417EEA0F-197E-70D6-8AB9-B8671C871E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51621D4-4AA7-21EB-F501-B95842530E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98D11E51-25BF-8AAF-FF48-11ED77075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D34C55D8-BDEB-AD0A-26EB-2F93FCB7C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Allí esta Satanás trabajando atraves de la esposa de Job, para que renuncie a su fe, confianza en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 igual manera los esposos con sus esposas e hijos no sea instrumento de Satanás.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Hombres asechando a la mujer del prójimo para hacerla caer en inmoralidad.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Job.31:9.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»Si mi corazón fue seducido por mujer,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CCFF"/>
                </a:highlight>
                <a:latin typeface="Maiandra GD" panose="020E0502030308020204" pitchFamily="34" charset="0"/>
              </a:rPr>
              <a:t>O he estado al acecho a la puerta de mi prójimo,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endParaRPr lang="es-ES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A0D9C40-6089-730D-A9BD-88498E134E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635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14FAB-3AA0-9E99-57C7-1EC0D23E9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5CF5D0E1-DB1E-46F2-DE32-2D4E540F6B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0A57D33-0965-02DB-7907-135BC7E898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7A645ECD-F90C-FF8A-4D04-FCBCA7C4D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74D8BAA-868E-DE5B-F08D-ABF85B245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Hermanas cuando un hombre casado le haga propuesta, insista en una salida, tenga cuidado </a:t>
            </a:r>
            <a:r>
              <a:rPr lang="es-ES" b="1">
                <a:latin typeface="Maiandra GD" panose="020E0502030308020204" pitchFamily="34" charset="0"/>
              </a:rPr>
              <a:t>allí está </a:t>
            </a:r>
            <a:r>
              <a:rPr lang="es-ES" b="1" dirty="0">
                <a:latin typeface="Maiandra GD" panose="020E0502030308020204" pitchFamily="34" charset="0"/>
              </a:rPr>
              <a:t>trabajando Satanás atraves de esa persona.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Cuando algún amigo familiar nos invita a ir de paseo el día domingo y dejar de reunirnos.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Cuidado allí esta Satanás alejémonos de esa persona sea quien sea porque allí está trabajando Satanás atraves de ellos.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AAE142F-A0FB-3C67-8003-C97DB8A3F2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825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FF51D5-90AC-10C5-CF17-4CF6D822F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E6416D6C-B60A-9441-60F8-0EA5A6E026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2D510D90-7B36-77A0-0188-46BE8DB86E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6D93EEA-42BA-1C34-FB6E-329D63B1E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6261F16-F59A-2C78-524D-52E983CD8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 qué Dios desea que no dejemos de reunirnos.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Hebreos.10:25.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no dejando de congregarnos, como algunos tienen por costumbre,</a:t>
            </a:r>
            <a:r>
              <a:rPr lang="es-ES" b="1" dirty="0">
                <a:latin typeface="Maiandra GD" panose="020E0502030308020204" pitchFamily="34" charset="0"/>
              </a:rPr>
              <a:t> sino exhortándonos unos a otros, y mucho más al ver que el día se acerca.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Satanás no quiere que nos reunamos y utilizara a las personas familiares para no hacerlo.</a:t>
            </a:r>
          </a:p>
          <a:p>
            <a:r>
              <a:rPr lang="es-NI" b="1" dirty="0">
                <a:latin typeface="Maiandra GD" panose="020E0502030308020204" pitchFamily="34" charset="0"/>
              </a:rPr>
              <a:t>Tengamos mucho cuidado siempre.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F0A1C47-B335-845F-C9B3-1E4D2DD90F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730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CB4AE-B2E5-C88F-AD4B-4A6DABC144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3F04C58-BDC5-FFEA-F933-AA9E5B53F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6971F86A-CE36-DBF6-E1C1-D7139B9317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9176900E-AD0E-74BB-4525-391F57FB6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7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INTRODUCCIÒN:</a:t>
            </a:r>
            <a:endParaRPr lang="es-NI" sz="7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437CDD3-5190-EE8A-B5B8-F9236D3AC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De la misma manera se nos presenta a Satanás como alguien con cacho, cola y trinchante eso es totalmente falso mis hermanos.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Así como vemos la imagen que esta en la presentación eso no es la verdad.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Simplemente es lo que nos ha vendido el mundo, el espectáculo de los cines.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telenovela.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Nada mas.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86586555-505C-F095-9EBD-71629F1031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29032"/>
            <a:ext cx="3490452" cy="5628968"/>
          </a:xfrm>
          <a:prstGeom prst="rect">
            <a:avLst/>
          </a:prstGeom>
          <a:solidFill>
            <a:srgbClr val="6600CC"/>
          </a:solidFill>
        </p:spPr>
      </p:pic>
    </p:spTree>
    <p:extLst>
      <p:ext uri="{BB962C8B-B14F-4D97-AF65-F5344CB8AC3E}">
        <p14:creationId xmlns:p14="http://schemas.microsoft.com/office/powerpoint/2010/main" val="1676486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BAF5B-13D0-383F-75D7-05A0137802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F4E7DCFA-30A8-A557-3612-9A0689D41B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C0FC1C2C-8987-1962-D4B2-3A0C077390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B5E6917-EE35-0C6A-BAD8-2BA8B26CD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C11D4389-3A82-1444-BF40-375B4B99C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Ahora que ya sabemos el campo donde trabaja Satanás hermanos no le demos ni la más mínima oportunidad jamás.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Efesios.4:26-27.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ENÓJENSE, PERO NO PEQUEN;</a:t>
            </a:r>
            <a:r>
              <a:rPr lang="es-ES" b="1" dirty="0">
                <a:latin typeface="Maiandra GD" panose="020E0502030308020204" pitchFamily="34" charset="0"/>
              </a:rPr>
              <a:t> no se ponga el sol sobre su enojo,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enojo puede asaltarnos por un momento, pero no debe dominarnos.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Así como sucedió con Caín.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9880547-C8E7-D2D4-C188-AD23F88C3E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730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458E6-F518-F18B-58DF-FF89B1C4A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CC6E6843-52ED-A2B6-E702-F3D6194F1C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3B3E1834-04F5-93ED-61E7-ECA4FAEA61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CAAC6BCD-A5B5-F4D1-CBA8-6C7593120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47D5C20-7593-D8ED-3344-22A2CEC81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fontScale="925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Genesis.4:6-7.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Entonces el SEÑOR dijo a Caín: «¿Por qué estás enojado,</a:t>
            </a:r>
            <a:r>
              <a:rPr lang="es-ES" b="1" dirty="0">
                <a:latin typeface="Maiandra GD" panose="020E0502030308020204" pitchFamily="34" charset="0"/>
              </a:rPr>
              <a:t> y por qué se ha demudado tu semblante?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Este versículo destaca la advertencia divina sobre el peligro de las emociones descontroladas y el pecado acechando.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»Si haces bien, ¿no serás aceptado? Pero si no haces bien,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el pecado yace a la puerta y te codicia, pero tú debes dominarlo».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39C4A00-7E72-237E-6244-3633CE587F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92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0C11D-86C8-48CA-51C7-DADC99F9E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5988CDE9-7E46-DF5F-3E1A-1239A2C722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4E6DD2F-EB00-625E-C105-959C63AEEF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B0CF36-8270-1412-9419-EF112E0DE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C186CE4-96BD-032A-FC74-EE4B5D11C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Es una advertencia divina a Caín, tras rechazar su ofrenda y aceptar la de Abel, destacando la responsabilidad personal ante la tentación.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Dios enseña que hacer lo correcto trae aceptación, pero el pecado acecha como una fiera dispuesta a dominar, exhortando al ser humano a controlar y superar sus malos impulsos.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por ello la advertencia a no darle oportunidad jamás.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DCFB5E5-C105-6D90-1DB7-D77F17617B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504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11FDA8-D4F7-0F61-E140-FE9F46591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E9B9F9CE-DA6F-39E1-AB51-FAC3554F06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B2F3E333-A6F4-A133-3D5A-60CFAF9D3B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F7E3712-C577-F94F-BA85-BD1DD2E35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B2E63CD0-2B58-9F8A-5A30-5FEB4F1A4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Efesios.4:27.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ni den oportunidad</a:t>
            </a:r>
            <a:r>
              <a:rPr lang="es-ES" b="1" dirty="0">
                <a:latin typeface="Maiandra GD" panose="020E0502030308020204" pitchFamily="34" charset="0"/>
              </a:rPr>
              <a:t> al diablo.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palabra lugar en griego (topos) subraya la posibilidad de que los cristianos permitan al diablo controlar sus vidas atraves del enojo.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Nunca debemos ignorar sus maquinaciones.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II Corintios.2:11.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para que Satanás no tome ventaja sobre nosotros,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pues no ignoramos sus planes.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BD3AF9E-A020-D983-CF2F-4244DF524A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770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8C340-2EC5-A940-CA5E-B5E316463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4A8D6E4B-68B3-59C8-BADB-86B655EDB8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E3B72011-76A9-D962-3820-BAC4151F0D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FFB93D5-A147-5651-4962-CF428E7D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0D7E1558-B2D7-C3F1-0263-2695B7E38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Los cristianos debemos perdonar y restaurar a los arrepentidos para evitar que Satanás tome ventaja.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Divida a la iglesia o destruya relaciones a través de la amargura y la falta de perdón.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Pablo enfatiza la necesidad de conocer las estrategias del enemigo para no ser engañados.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Pablo está listo para perdonar y consolar al ofensor.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2F29B4F-DE3F-A4AD-5A74-A0C3BD7F5F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86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82D34-D6B7-DDF2-D555-5D9489598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5BCDD881-498D-4020-7832-EC388A5C03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7D8C76DC-1AE6-D3EE-6ACC-828AB62A80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9EDD7386-E466-BFD8-2A7D-00BF1AD45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9C5123B-2CDA-2FC1-091B-5C6858723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Continuar disciplinando (tras el arrepentimiento) dañaría a la iglesia y a la obra de Pablo, no sólo al transgresor.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 le permitiría a Satanás sacar ventaja de la discordia en la iglesia.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Para vencerle debemos someternos a Dios siempre.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Santiago.4:7.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Por tanto, sométanse a Dios. Resistan,</a:t>
            </a:r>
            <a:r>
              <a:rPr lang="es-ES" b="1" dirty="0">
                <a:latin typeface="Maiandra GD" panose="020E0502030308020204" pitchFamily="34" charset="0"/>
              </a:rPr>
              <a:t> pues, al diablo y huirá de ustedes.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2679426-54C1-B9DE-ADD2-AF7F266C74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527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15BFF-2410-ADD5-10AA-728151A92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CCBD756A-0235-9240-6D41-3E1564A38A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4C98934E-A454-7F06-8879-9F18D76CEA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BB9035B8-3D2D-7A5C-87FE-6F76C3DAD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9239EFC-25E6-67AF-012B-4369AD1CD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NI" b="1" dirty="0">
                <a:latin typeface="Maiandra GD" panose="020E0502030308020204" pitchFamily="34" charset="0"/>
              </a:rPr>
              <a:t>Vencemos a Satanás atraves de: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Someternos a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Resistirle siempre.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Satanás está constantemente atacando.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 sabemos esto por la Palabra de Dios en su mayoría no nos damos cuenta de que está sucediendo.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cristianos tenemos todo el poder y la autoridad de Dios para resistirlo y hacerlo huir de nosotros.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0000543-5BD0-7FA6-7ABD-E68BECABE93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06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F12C5-2A19-361E-83A0-D88C2C518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3814BF54-28D8-957B-C86A-0571895438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AD385752-5072-14A0-586D-F649A84B6D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F290196-576B-0967-4B62-458C176BF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CONCLUSIÒN:</a:t>
            </a:r>
            <a:endParaRPr lang="es-NI" sz="8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D6A6864C-ADAA-FC62-E962-F8B88D99D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El trabajo de Satanás es constante, persistente no descansa.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Anda como león rugiente con hambre para destruir, devorar siempre.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Cuando ignoramos como trabaja Satanás fracasamos en la lucha contra Él.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hasta podemos estar siendo instrumentos de Él sin darnos cuenta pensando que estamos sirviendo a Dios, cuando realmente no es verdad.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20DF6EB-8796-ECB3-D0CF-87DA2C57D1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68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EFD00-D48D-0E69-E7AF-49048D903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971F8B3A-374E-8C29-7837-B7B3DA04F8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F74FE7F2-745D-FE89-9562-9ACB3C5CC1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6F8CD15-7CC2-709E-CB40-0CE42C0BB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CONCLUSIÒN:</a:t>
            </a:r>
            <a:endParaRPr lang="es-NI" sz="8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53FFCF-31D8-2776-E901-C1FA7A944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No le debemos oportunidad ni la más mínima a Satanás que no gane o tome ventaja sobre nosotros.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Debemos luchar contra Satanás siempre, podemos vencerle y triunfar sobre Él ya que Dios está con nosotros siempre.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Juan.4:4.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Hijos míos, ustedes son de Dios y han vencido a los falsos profetas,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porque mayor es Aquel que está en ustedes que el que está en el mundo.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516D3EB-99E0-83BD-9322-111FBD64A9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807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CAE60D-AC08-392E-C4B3-78E63CEB2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6AE87D4C-ACE8-A75F-3983-22433D3B39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CBC1427F-1F9E-FBDE-F1FC-45B16E3F61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68360EE-5199-F9C2-9966-F1925821A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CONCLUSIÒN:</a:t>
            </a:r>
            <a:endParaRPr lang="es-NI" sz="8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F1D2FDF-0D22-9558-828D-69361D1A3B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Es una declaración de victoria asegurada sobre las mentiras y la tentación del mal.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por fuerza propia, sino por la protección divina atraves de su Palabra.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dejemos que Satanás gane ventaja sobre nosotros.</a:t>
            </a:r>
          </a:p>
          <a:p>
            <a:r>
              <a:rPr lang="es-NI" b="1" dirty="0">
                <a:latin typeface="Maiandra GD" panose="020E0502030308020204" pitchFamily="34" charset="0"/>
              </a:rPr>
              <a:t>Nunca permita que Satanás tome control sobre sus pensamientos, porque sino vamos a rebelarnos y pecar contra Dios.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C0A5FC5-5709-27C6-1F42-0163C08A81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514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2DF16-CD26-A673-A39F-20087ADF1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121B81C-661E-232F-B8B3-DA22C4EBAC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C8BEA0E0-FF1D-6D1D-6A1E-0D02D108FC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97393BBF-C4D0-8F66-5946-E937B1620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EEC3F2E-2330-39DC-F29D-0434691C8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Veremos realmente lo que la Biblia nos enseña en cuanto a Satanás y su trabajo.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Se nos describe a Sanatas como León rugiente.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Pedro.5:8.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Sean de espíritu sobrio, estén alerta. Su adversario,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el diablo, anda al acecho como león rugiente,</a:t>
            </a:r>
            <a:r>
              <a:rPr lang="es-ES" b="1" dirty="0">
                <a:latin typeface="Maiandra GD" panose="020E0502030308020204" pitchFamily="34" charset="0"/>
              </a:rPr>
              <a:t> buscando a quien devorar.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Nos llama a mantener el autocontrol, la sensatez y la vigilancia mental.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2E21370-E794-19EE-8B8A-84F56DE0DA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18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669F5C-5E87-235D-B894-E1C8AC11D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7B52BEF6-2ABF-B114-1124-6D0954B0BF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18BF8BB2-D70A-A9E6-58C7-E109B34B07E4}"/>
              </a:ext>
            </a:extLst>
          </p:cNvPr>
          <p:cNvSpPr/>
          <p:nvPr/>
        </p:nvSpPr>
        <p:spPr>
          <a:xfrm>
            <a:off x="0" y="5850194"/>
            <a:ext cx="9144000" cy="1007805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DIOS NOS BENDIGA A TODOS.</a:t>
            </a:r>
            <a:endParaRPr lang="es-NI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0623481D-FF6D-96B4-A0E0-D760270098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850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082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E2618-7E20-98FC-C3CD-DE6BF8FD7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999BEC3A-F112-5FD0-7D70-6F742631B5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1F0965AF-5CA9-E566-70C5-419165662C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8F56CCF0-BD2D-4098-7BA4-5EFEB60AD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A008861-ABE6-7700-775C-41983F51E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Evitando distracciones o influencias que nublen el juicio espiritual.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Nos describe a Satanás como un adversario activo, peligroso y feroz que busca intimidar y destruir la fe, no descansa sabe que le queda poco tiempo.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Satanás vino para matar destruir.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Juan.10:10.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»El ladrón solo viene para robar, matar y destruir.</a:t>
            </a:r>
            <a:r>
              <a:rPr lang="es-ES" b="1" dirty="0">
                <a:latin typeface="Maiandra GD" panose="020E0502030308020204" pitchFamily="34" charset="0"/>
              </a:rPr>
              <a:t> Yo he venido para que tengan vida, y para que la tengan en abundancia.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B0888D2-47A2-66BF-926A-49B01A302C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274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47177F-B01D-84AA-EAF4-097F55F5E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8C6C7F6F-B291-45D7-807E-CF8E9B2E5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0F0F5C29-EE6E-6C25-E4B2-B1744BF5F3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6F3DF8C-71CC-FF82-5635-6E644817A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B002E76F-2794-A298-DA9B-D8A3AE48C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La intención de un ladrón al entrar en un lugar es simplemente robar todo lo que pueda.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Un ladrón no mide las consecuencias, si destruirá algo o si alguien puede perder la vida para conseguir lo que pretende saquear.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Satanás quiere destruirnos totalmente, destruye hogares, familias, países y todo el que le dé la oportunidad.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Ya que Satanás es homicida.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7D6A2B0-D323-D45C-5BA1-C0549F0F44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978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95FEA1-7E95-B5FF-6A22-A14C59882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021F920-654F-A3C4-70DE-854DD4818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6AD5B86E-FD9C-F0B9-AAFA-77AF695C8C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43AC39F-E279-E95C-FAA9-9A79BFFF2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C13D5324-05FE-63A9-DF6F-D067F5F58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Juan.8:44.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»Ustedes son de su padre el diablo y quieren hacer los deseos de su padre.</a:t>
            </a:r>
            <a:r>
              <a:rPr lang="es-ES" b="1" dirty="0">
                <a:latin typeface="Maiandra GD" panose="020E0502030308020204" pitchFamily="34" charset="0"/>
              </a:rPr>
              <a:t> Él fue un asesino desde el principio, y no se ha mantenido en la verdad porque no hay verdad en él. Cuando habla mentira, habla de su propia naturaleza, porque es mentiroso y el padre de la mentira.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un pasaje donde Jesús confronta a los guías religiosos, llamando al diablo “homicida desde el principio”, mentiroso y “padre de la mentira”. 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892E846-6C87-7B51-D40C-FE8D5A35EC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648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7B24EA-DD5D-D81D-AA6D-05B0839FA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1138791A-14C5-0DEB-0AD6-3694ECDF83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7FE3ABB2-FDA7-9D45-093F-009E00C8B4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032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7677056-F2B9-EF35-D5CF-F7DFBF815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29031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Malgun Gothic" panose="020B0503020000020004" pitchFamily="34" charset="-127"/>
              </a:rPr>
              <a:t>¿CÒMO TRABAJA SATANÀS?</a:t>
            </a:r>
            <a:endParaRPr lang="es-NI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73615A5-0634-91E9-DC63-A9AA7E5B0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52" y="1229032"/>
            <a:ext cx="5653547" cy="5628968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Indica que quienes rechazan la verdad de Dios y buscan hacer daño, reflejan la naturaleza del diablo, convirtiéndose en sus seguidores espirituales por practicar la mentira y el odio.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Aquí podemos ver cómo trabaja Satanás atraves.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 la mentira, cuando mentimos estamos siendo instrumentos de Satanás.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eso debemos dejar la mentira.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0EBA200-9644-1797-3C38-30B8EB782A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" y="1229032"/>
            <a:ext cx="3490451" cy="56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719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110</TotalTime>
  <Words>3767</Words>
  <Application>Microsoft Office PowerPoint</Application>
  <PresentationFormat>Presentación en pantalla (4:3)</PresentationFormat>
  <Paragraphs>267</Paragraphs>
  <Slides>50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50</vt:i4>
      </vt:variant>
    </vt:vector>
  </HeadingPairs>
  <TitlesOfParts>
    <vt:vector size="55" baseType="lpstr">
      <vt:lpstr>Arial</vt:lpstr>
      <vt:lpstr>Calibri</vt:lpstr>
      <vt:lpstr>Calibri Light</vt:lpstr>
      <vt:lpstr>Maiandra GD</vt:lpstr>
      <vt:lpstr>Tema de Office</vt:lpstr>
      <vt:lpstr>¿CÒMO TRABAJA SATANÀS?</vt:lpstr>
      <vt:lpstr>INTRODUCCIÒN:</vt:lpstr>
      <vt:lpstr>INTRODUCCIÒN:</vt:lpstr>
      <vt:lpstr>INTRODUCCIÒN: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¿CÒMO TRABAJA SATANÀS?</vt:lpstr>
      <vt:lpstr>CONCLUSIÒN:</vt:lpstr>
      <vt:lpstr>CONCLUSIÒN:</vt:lpstr>
      <vt:lpstr>CONCLUSIÒN: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Mario Moreno</dc:creator>
  <cp:lastModifiedBy>Mario Moreno</cp:lastModifiedBy>
  <cp:revision>9</cp:revision>
  <dcterms:created xsi:type="dcterms:W3CDTF">2026-02-24T03:53:36Z</dcterms:created>
  <dcterms:modified xsi:type="dcterms:W3CDTF">2026-02-27T02:27:11Z</dcterms:modified>
</cp:coreProperties>
</file>