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92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FFCC"/>
    <a:srgbClr val="CC66FF"/>
    <a:srgbClr val="CCCCFF"/>
    <a:srgbClr val="CC00FF"/>
    <a:srgbClr val="6600CC"/>
    <a:srgbClr val="9900FF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8855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2580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30428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85075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5698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65312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98563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658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32040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70538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67655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926F-355C-4D1D-B276-F1B702180EC7}" type="datetimeFigureOut">
              <a:rPr lang="es-NI" smtClean="0"/>
              <a:t>4/12/2025</a:t>
            </a:fld>
            <a:endParaRPr lang="es-N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75EB-A4F4-40DE-83C8-7AFD1D5A3F65}" type="slidenum">
              <a:rPr lang="es-NI" smtClean="0"/>
              <a:t>‹Nº›</a:t>
            </a:fld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6158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C4E36C-76AC-48AF-D74B-991F1FBF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B54B62-181C-8CDE-7589-4C595A58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A662627-6439-8A6F-A493-B0174388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541EA89-CE4D-E089-C2DC-80955F73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es un problema serio siempre, y debemos cuidarnos de él, estar alerta y vigilando.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pecado nunca es bueno ni hace prosperar jamás.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Proverbios.28:13.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que encubre sus pecados no prosperará,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más el que los confiesa y los abandona hallará misericordia.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Según este versículo, podemos hacer una de dos cosas: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C124CB-7F2A-2129-4490-7C2AD488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D8E9-A8F1-2864-A45D-B37E5D98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B55389-A47E-CCEA-05A8-8F2B84983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8A32F8-7D69-73D8-E449-4FBA406A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5E2FA0-0FA6-97A7-9C14-59E16616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90757D3-7E83-3216-C062-1264C925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cuando el pecado es público, no podemos llevar el procedimiento: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Del pecado personal.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Ni el del pecado contra otro hermano.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procedimiento con un pecado público es diferente a los otros dos procedimientos.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primer relato de un pecado público lo encontramos en el libro de Hechos.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0E90B0-8358-E468-542F-2515DB26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1463-E7CC-E244-DF2D-32DFE685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06D59-69C3-05AD-5F1E-57F599DC2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D935A8-03D9-476D-9B25-DCDAC8EF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3C2EF9D-9C6C-A3EE-2083-102969EA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7D1766D-66B6-B816-19EA-589B80DD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Ananías y Safira.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Hechos.5:3.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Mas Pedro dijo: Ananías, ¿por qué ha llenado Satanás tu corazón para mentir al Espíritu Santo,</a:t>
            </a:r>
            <a:r>
              <a:rPr lang="es-ES" b="1" dirty="0">
                <a:latin typeface="Maiandra GD" panose="020E0502030308020204" pitchFamily="34" charset="0"/>
              </a:rPr>
              <a:t> y quedarte con parte del precio del terreno?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Pedro encara a Ananías, pero no lo hace a sola, hay otros con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los jóvenes se levantaron y lo cubrieron,</a:t>
            </a:r>
            <a:r>
              <a:rPr lang="es-ES" b="1" dirty="0">
                <a:latin typeface="Maiandra GD" panose="020E0502030308020204" pitchFamily="34" charset="0"/>
              </a:rPr>
              <a:t> y sacándolo, le dieron sepultura.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FD1396E-BB76-73F5-0C9B-91A44219C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62C75-3D5B-0809-113B-0D38B0B72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46F36F-F14D-ED7C-72E9-0D18E797D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2E66EE-FD07-ED2E-AAC4-F214B669F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60B3DDE-BDB0-F933-0CC0-97A4EA87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B6190AB-9079-2102-4920-A1207790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Estaban otros con Él.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De igual manera con Safira.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Y Pedro le preguntó:</a:t>
            </a:r>
            <a:r>
              <a:rPr lang="es-ES" b="1" dirty="0">
                <a:latin typeface="Maiandra GD" panose="020E0502030308020204" pitchFamily="34" charset="0"/>
              </a:rPr>
              <a:t> Dime, ¿vendisteis el terreno en tanto? Y ella dijo: Sí, ése fue el precio.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Pedro encaro también a Safira.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resultado de está disciplina trajo temor, para que otros no pecaran.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V.5.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CC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143ED4-EACF-8FE5-9449-EDB9861AC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560B6-A58B-447A-68DD-8EB927BD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41BB06-3628-7493-A057-7D2AD3D7A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ACDF89-B06F-43FB-2F41-774027F4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1E31876-A8E5-B048-EFA9-7E632B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756DA8-F8DD-3643-08D0-67DD16D0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Al oír Ananías estas palabras, cayó y expiró;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y vino un gran temor sobre todos los que lo supieron.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vino un gran temor sobre toda la iglesia,</a:t>
            </a:r>
            <a:r>
              <a:rPr lang="es-ES" b="1" dirty="0">
                <a:latin typeface="Maiandra GD" panose="020E0502030308020204" pitchFamily="34" charset="0"/>
              </a:rPr>
              <a:t> y sobre todos los que supieron estas cosas.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evento sirvió como una advertencia divina para proteger a la iglesia de la falsedad y la hipocresía.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Demostrando la seriedad con la que Dios trata el pecado dentro de la congregación.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B0277D-1947-09FB-7B13-9507C548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12749-9BE5-60D5-9A4D-4CE7F2B19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96720DE-45EB-6ED8-8F27-1153C6BE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32C7D1-1CC6-6D56-C6DA-1E22A76BC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60D7666-1BE6-BD6E-E205-3AD8E4F2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BCDC9D9-77C1-0396-0FB2-AB0527D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disciplina Bíblica es para prevenir el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Buscar la salvación del hermano.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entregad a ese tal a Satanás para la destrucción de su carne,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a fin de que su espíritu sea salvo en el día del Señor Jesús.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el pecado no contamine a 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un poco de levadura leuda toda la masa.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376E4A-D80D-DE23-33EA-76A91484C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32DD-6071-74AD-C66E-94BDBE1C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C82667-58F2-13AC-725B-4363EF170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08663A-73D0-068F-8403-78E63A11C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264E714-588B-3F82-D0DD-EAEF0EC8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73E8519-86F4-87A5-8BDE-5E66E4D97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Vuestra jactancia no es buena.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¿No sabéis que un poco de levadura fermenta toda la masa?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apóstol Pablo usa está metáfora para advertir a los cristianos corintios que no deben sentirse orgullosos de sus faltas, ya que una pequeña dosis de inmoralidad puede extenderse y corromper a todos.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Siendo necesario corregir el pecado para mantener la pureza y la verdad en la iglesia local.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C47ABEA-875F-26DE-FB25-49F651D5C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57B3-4CB8-7279-7759-DCC9EFA1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ED91F6-5ABF-C4C9-9ED3-E72258B1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1FE0EF-9A38-67CE-B2F1-6FB72154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D9AD02D-6E2C-B4FF-38BE-0C2701B0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E34F98-5928-B51C-28D5-350BCC9F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Mire el pecado de Pedro estaba arrastrando a otros también.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Galatas.2:13.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resto de los judíos se le unió en su hipocresía,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de tal manera que aun Bernabé fue arrastrado por la hipocresía de ellos.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 acción hipócrita de Pedro llevó a otros a imitarlo, incluso a Bernabé, y provocó una división.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por ello que debemos actuar rápido contra el pecado siempre.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0675E-CC8E-AED5-9954-7E789E59A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AA1C-D54D-B41B-B749-8EE60F916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8197B50-2061-ECCC-1AF7-BEE7996F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7E705A-8831-2A1A-CB7F-E3016DBC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1189CF-90CF-4B08-4206-D8442CC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931E758-DB73-BE7B-33D3-86BD1D25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caso del adultero en Corintios.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En efecto, se oye que entre vosotros hay inmoralidad,</a:t>
            </a:r>
            <a:r>
              <a:rPr lang="es-ES" b="1" dirty="0">
                <a:latin typeface="Maiandra GD" panose="020E0502030308020204" pitchFamily="34" charset="0"/>
              </a:rPr>
              <a:t> y una inmoralidad tal como no existe ni siquiera entre los gentiles, al extremo de que alguno tiene la mujer de su padre.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describe un grave caso de inmoralidad sexual dentro de la iglesia de Corinto.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Específicamente de un hermano que vivía con la esposa de su padre.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0E5BF67-918E-B631-9F09-C4D1E0EE0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CFA53-6037-03FE-D5C0-AECFB982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6AF0BCA-344E-DBF9-BB2A-0BF44BE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C38C1D-7297-A37C-D730-31524AD1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1BC566-8B05-D4E6-E07C-57C69C44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A4E685-9FE2-F4AA-070E-6000D0C9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Una situación que Pablo señala que es intolerable incluso para los gentiles que no eran cristianos.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pasaje también resalta la vergüenza de la iglesia por tolerar este pecado.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Mientras deberían haber estado lamentándose y actuando para llevar a cabo la disciplina del pecador en la iglesia.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Fijémonos como debían de actuar ellos.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1ED2BA-6D9F-208E-5D2B-D76A303C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C9845-3995-37F3-6115-C6BF72791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9BBA8E-9918-C38D-783A-6F35BDBEC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934A55-42F3-57C6-A712-5D440C7A0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1F6425-D0B3-8FC3-330A-0E872330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3CFCBF7-2D1B-F28E-C6D0-88F5C051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En el nombre de nuestro Señor Jesús, cuando vosotros estéis reunidos,</a:t>
            </a:r>
            <a:r>
              <a:rPr lang="es-ES" b="1" dirty="0">
                <a:latin typeface="Maiandra GD" panose="020E0502030308020204" pitchFamily="34" charset="0"/>
              </a:rPr>
              <a:t> y yo con vosotros en espíritu, con el poder de nuestro Señor Jesús,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iglesia debe reunirse con la autoridad y el poder de Jesucristo para llevar a cabo la disciplina.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Cristo quien manda, ordena la disciplina y la iglesia debe ejecutarla.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E96FC6-CC25-640D-4F03-1FE65E540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B0D5-238E-B722-E4CD-3D794767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8DD454-1D6C-7A90-E53A-26469BB9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A58E79-BE3B-919F-B9F1-B9E5B2736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2F487B4-4993-9FF1-2628-4FA0E9B2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AE3050-421D-21B3-476D-1427F0F6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Podemos encubrir, no confesarlo ni arreglar nuestros pecados y no vamos a prosperar.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Como sucedió en el caso de Acán.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Josue.7:10-12.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el SEÑOR dijo a Josué:</a:t>
            </a:r>
            <a:r>
              <a:rPr lang="es-ES" b="1" dirty="0">
                <a:latin typeface="Maiandra GD" panose="020E0502030308020204" pitchFamily="34" charset="0"/>
              </a:rPr>
              <a:t> ¡Levántate! ¿Por qué te has postrado rostro en tierra?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Israel ha pecado y también ha transgredido mi pacto que les ordené.</a:t>
            </a:r>
            <a:r>
              <a:rPr lang="es-ES" b="1" dirty="0">
                <a:latin typeface="Maiandra GD" panose="020E0502030308020204" pitchFamily="34" charset="0"/>
              </a:rPr>
              <a:t> Y hasta han tomado de las cosas dedicadas al anatema, y también han robado y mentido, y además las han puesto entre sus propias cosas.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F1DE9C-EB4B-4C23-09EC-D42C2371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02CB-22ED-AA7E-A8EF-4ED416FD6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6786017-6A05-9DAF-B14E-5DA151AF0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22740E-97D0-4AFC-7DBC-338D6238A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8B67A05-D20C-68AA-0160-B972FC90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333538-41E9-88D5-507E-CFD345F2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caso del apóstol Pedro y Él apóstol Pablo.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Galatas.2:11, 14.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Pero cuando Pedro vino a Antioquía, </a:t>
            </a: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me opuse a él cara a cara, porque era de condenar.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Pablo confrontó a Pedro en público porque Pedro estaba actuando de manera hipócrita, separándose de los gentiles después de haber afirmado que la salvación venía solo por la fe y no por la ley.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A385C3-915B-8120-28A6-6FEC0671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AD16-31D4-C3BC-9074-BE6C9FAE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6377304-4FD7-FFC0-2774-F47A8C3D2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325F18-AEE2-FE57-AC57-F90190ED5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D0CF70-49CE-BAA0-EE4C-9835F975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D876AD7-7C75-12FF-DBFB-B06EF138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 hizo delante de todos.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cuando vi que no andaban con rectitud en cuanto a la verdad del evangelio,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dije a Pedro delante de todos:</a:t>
            </a:r>
            <a:r>
              <a:rPr lang="es-ES" b="1" dirty="0">
                <a:latin typeface="Maiandra GD" panose="020E0502030308020204" pitchFamily="34" charset="0"/>
              </a:rPr>
              <a:t> Si tú, siendo judío, vives como los gentiles y no como los judíos, ¿por qué obligas a los gentiles a vivir como judíos?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Pablo lo hizo delante de todos, porque era público.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57B9E4-C9C6-41D2-EE79-B8994167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61E1-42B1-C8C0-F1AB-985680897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D0CE48E-BDCD-54FC-3127-CE57941C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152EB3-CEA4-9E32-656C-BC1FBD7F7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238BD1-99EF-D6FF-2878-C42F3BB1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65AEDEC-08A7-0A6D-7178-3447C51B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No era un pecado personal.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era un pecado contra Él apóstol Pablo.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un pecado de hipocresía público, por eso el pecado publico hay que tratarlo públicamente.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reprendió públicamente a Pedro por su hipocresía.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nuevo, en este ejemplo, vemos que el pecado público se afronta públicamente.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0E953CB-34D7-9059-2FCC-F7A1E1AF8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3504-975E-D17E-F654-C7F06985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98CC76-F306-206D-BD82-0DEAC76D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8CDEA7-DF31-5D6C-23F7-3EE2FE69B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DA32DB1-DB37-6AE8-BDF5-7F3400C2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58E74FC-49C3-A0F3-140C-787242FF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fue directo con dos hermanos.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Timoteo.1:20.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 los cuales están Himeneo y Alejandro,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 quienes he entregado a Satanás, para que aprendan a no blasfemar.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apóstol Pablo entregó a dos falsos maestros, Himeneo y Alejandro, a Satanás para que aprendieran a no blasfemar.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acto se interpreta como una forma de disciplina severa.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E1D9BA-1CA6-1105-91CE-FD55328D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21769-F759-4B32-A0E0-0F7FC884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5200234-CD92-7DEC-D5F7-19DB495E7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A2FFD2-B679-DB15-3272-71B512E56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22AF70C-239B-3FAB-1E00-DCB476DC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6453ADF-F854-0297-C093-B7AA88DA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Ya que debemos apartarnos y señarles.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Romanos.16:17.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os ruego, hermanos, que vigiléis a los que causan disensiones y tropiezos contra las enseñanzas que vosotros aprendisteis,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que os apartéis de ellos.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les pide a los hermanos que estén alerta y se aparten de aquellos que buscan dividir la iglesia con enseñanzas falsas.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5CC72E1-56DC-C771-F61A-B7086FE83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F6D5D-F63F-AAAD-26E6-2CCAC095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21FBFA-FA51-C5B2-6EC8-CD595B4BC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666321-2B2C-2539-500E-1118C3065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9278E55-7DB5-7915-3AC0-5D02D05E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8D88C3-6039-5683-78A2-784D77DF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Al que continua en el pecado hay que reprenderlo públicamente.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Timoteo.5:20.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 los que continúan en pecado, repréndelos en presencia de todos</a:t>
            </a:r>
            <a:r>
              <a:rPr lang="es-ES" b="1" dirty="0">
                <a:latin typeface="Maiandra GD" panose="020E0502030308020204" pitchFamily="34" charset="0"/>
              </a:rPr>
              <a:t> para que los demás tengan temor de pecar.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Aquellos que pecan deben ser reprendidos públicamente para que los demás también teman a Dios y el pecado no se extienda en la iglesia local.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96E8D2-382D-A259-4C4F-EEF6BAA0C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30E9-8587-906B-E501-2B532DB54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AC5BB6-A61E-9125-B7A6-F8A243076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56C956-179B-ECDB-620A-5C916992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AC50DE-645E-2757-D979-95C41AC9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1EC74BF-831C-3DB2-4951-807C25BE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reprensión debe ocurrir ante todos los involucrados, como parte de un proceso disciplinario público para que los pecados sean notorias y no se oculten.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este texto dentro del contexto se aplica a los Ancianos de la iglesia local.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aplicación abarca a todo hermano que peca públicamente y continua en el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reprenderlo públicamente.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681CF4-18BB-CB71-A621-89E8E9913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156BA-206E-FC9D-EC9F-FC367C0A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74E007-27A1-8B01-9329-B4C0CBF9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4F944B-D571-922D-AA51-45F5033F5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438442A-EE14-0DA5-A03E-32EDD6EC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395776-FD81-6C7E-A516-D94530ED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Como hemos visto no podemos tratar un pecado público, como trataríamos un pecado personal o un pecado contra otro hermano.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Lamentablemente muchos hermanos que pecan públicamente, quieren que se les trate su pecado como algo personal, esto sería un error contra las enseñanzas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Cristo quien manda la disciplina.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II Tesalonicenses.3:6, 12.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CC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C5B734-50B8-6B0A-1C37-7E3B5EA8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2AA5-5ED5-AFF6-B3A7-C47F5FC4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C38149-6AFF-09DB-CCC4-51596653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E4A0C7-5AEC-6872-28A1-EE608CEB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5C05E08-4C5E-F891-C2C2-F8747B19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632A16-D122-922A-B9D3-0172A8F5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Ahora bien,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hermanos, os mandamos en el nombre de nuestro Señor Jesucristo,</a:t>
            </a:r>
            <a:r>
              <a:rPr lang="es-ES" b="1" dirty="0">
                <a:latin typeface="Maiandra GD" panose="020E0502030308020204" pitchFamily="34" charset="0"/>
              </a:rPr>
              <a:t> que os apartéis de todo hermano que ande desordenadamente, y no según la doctrina que recibisteis de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 tales personas les ordenamos y exhortamos en el Señor Jesucristo,</a:t>
            </a:r>
            <a:r>
              <a:rPr lang="es-ES" b="1" dirty="0">
                <a:latin typeface="Maiandra GD" panose="020E0502030308020204" pitchFamily="34" charset="0"/>
              </a:rPr>
              <a:t> que, trabajando tranquilamente, coman su propio pan.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Él Señor quien nos manda, ordena.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628C7D-D4B1-4AB0-284A-0F5D969CB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DD46-FDDF-1791-A269-847F77E8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95C0EE-BD86-1227-E6E5-26927E52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4D9868-93D2-6F5A-B8AE-988D4FC96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CC3233F-F4FC-E697-0041-9C5648D2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F956CC-6CF1-38C6-B6BA-8C107A28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 señalarlo.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asociarnos, juntarnos.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 alguno no obedece nuestra enseñanza en esta carta,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señalad al tal y no os asociéis con él, para que se avergüence.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única asociación que debemos tener es para corregirle.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no lo tengáis por enemigo,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sino amonestadle como a un hermano.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DB0840-501E-F064-46B3-D89BE675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C57B-2FB7-2098-C006-743AC9CD5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2837E4-25EB-1003-1BBF-7853330F8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4F874B-7D5D-F0F3-94D2-9C6201D34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38F6F2A-81D8-2D29-1740-313C5BCF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3792525-24C9-7D96-E71A-898858AA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pecado afecto a todo el pueblo de Israel.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un poco de levadura leuda toda la masa.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Vuestra jactancia no es buena.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¿No sabéis que un poco de levadura fermenta toda la masa?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Israel pecó al desobedecer el mandato de no tomar nada de la ciudad de Jericó del anatema, violando el pacto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Tenía que corregir este pecado, para que Dios les prosperara.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6640F7-517B-98FD-B998-53F84300F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EC5D0-97AB-A8A6-3755-5BD09E764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25E425E-5EFF-702E-3B1B-E4F6ED9C0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99E493-E659-4518-BE48-C8184AD4C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5125377-211F-4B6B-5E9A-72403EDA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6127175-AC25-3EBC-F26B-00D4546E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Los cristianos deben identificar y evitar a quienes no obedecen las enseñanzas de Jesucristo para que se sientan avergonzados y se arrepientan.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embargo, la meta no es el rechazo, sino amonestar como a un hermano, no como a un enemigo, para que se corrija.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Aunque se debe corregir a un miembro de la iglesia local que no obedece, no se le debe tratar como un enemigo, sino como un hermano.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C330EC-7ECE-9CA7-FF2B-DCFF54FB0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18DBC-1197-4433-31AA-EA98E8CB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B7BAA34-3204-72F3-F3DC-F6B45F98F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8BA59B-533D-E6FC-DC0A-74C2CD6C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51B3168-FE16-C286-2EF5-9486FCBC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8E86A4E-8629-6C21-C7AC-4394A8BD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propósito de la amonestación es corregir al ofensor y hacerlo avergonzar, para guiarlo de vuelta al camino correcto, y que no se condene.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entregad a ese tal a Satanás para la destrucción de su carne,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a fin de que su espíritu sea salvo en el día del Señor Jesús.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frase no implica un castigo definitivo, sino una disciplina correctiva con el objetivo de restaurar al hermano que ha pecado.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316A43-9DDF-9A39-DA22-42BFA2EC6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A8E8-BEE2-6DE4-83DD-E3460D14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7B27653-5B93-9EF6-3DC9-52CBE6F6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124B60-0F10-A86F-0227-EFE9A15FA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19E8F9C-E21D-BD5B-15F1-D8880563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4A42EF-5171-D61F-8744-59E1D142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no debemos comer con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Corintios.5:11.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que en efecto os escribí que no anduvierais en compañía de ninguno que, llamándose hermano,</a:t>
            </a:r>
            <a:r>
              <a:rPr lang="es-ES" b="1" dirty="0">
                <a:latin typeface="Maiandra GD" panose="020E0502030308020204" pitchFamily="34" charset="0"/>
              </a:rPr>
              <a:t> es una persona inmoral, o avaro, o idólatra, o difamador, o borracho, o estafador; con ése, ni siquiera comáis.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cristianos no deben asociarse ni tener comunión con aquellos hermanos en la fe, pero que siguen practicando el pecado.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EB97C3-A15C-D7BD-A92E-23B847ACE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9BAE-0616-8258-961D-DC082C4C6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446CB2-348D-2A41-6F4E-E515C4E5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AEE165-63B2-7BB6-7031-10737EFDB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069F5F1-D7CE-DE31-E574-7F35631F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E956BA-C52A-AD5C-4D39-765FBBDF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que la iglesia les ha llevado el procedimiento Bíblico de la disciplina.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propósito es mantener la pureza de la iglesia local y restaurar al pecador a través de la disciplina Bíblica.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lugar de darle la espalda sin más y no buscar su restauración.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miremos la disciplina Bíblica como un castigo o falta de amor hacia Él hermano pecador.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EA6BB5-5576-28EC-1E3C-FB70B35A8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8C1F9-B230-0BA1-1EB0-839E880E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93D6D4-FA0E-5EC9-D51B-B50A79DC2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B26B3-F3D3-5A03-9B17-C35F5E705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3CB970A-C5E5-D607-B259-94BC292B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46FFC5-A509-971A-6204-255723DE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 lo contrario, la disciplina Bíblica es parte del amor que le tenemos al hermano.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Hebreos.12:5-6.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además, habéis olvidado la exhortación que como a hijos se os dirige: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HIJO MIO, NO TENGAS EN POCO LA DISCIPLINA DEL SEÑOR,</a:t>
            </a:r>
            <a:r>
              <a:rPr lang="es-ES" b="1" dirty="0">
                <a:latin typeface="Maiandra GD" panose="020E0502030308020204" pitchFamily="34" charset="0"/>
              </a:rPr>
              <a:t> NI TE DESANIMES AL SER REPRENDIDO POR EL;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PORQUE EL SEÑOR AL QUE AMA, DISCIPLINA,</a:t>
            </a:r>
            <a:r>
              <a:rPr lang="es-ES" b="1" dirty="0">
                <a:latin typeface="Maiandra GD" panose="020E0502030308020204" pitchFamily="34" charset="0"/>
              </a:rPr>
              <a:t> Y AZOTA A TODO EL QUE RECIBE POR HIJO.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9A49CB-C7D6-06BC-EA6F-96D75AC23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BD42D-D2E9-C95F-AFAE-58355CCA9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0F3A079-EEB1-9B36-A139-88B2914CF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B64C1C-8795-092D-B950-5F4E8607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18F121-370A-995A-3ABC-814899E8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57CC8F-A919-0B13-7430-BD6D2F8B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disciplina Bíblica es un proceso que Nuestro Señor Jesucristo nos ha dejado para llevar a cabo en la iglesia local.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Él Señor nos ha dejado como tratar el pecado.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Ya sea este:</a:t>
            </a:r>
          </a:p>
          <a:p>
            <a:r>
              <a:rPr lang="es-NI" b="1" dirty="0">
                <a:latin typeface="Maiandra GD" panose="020E0502030308020204" pitchFamily="34" charset="0"/>
              </a:rPr>
              <a:t>Personal.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Contra otro hermano, o Él hermano contra mí.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Y el pecado público.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D6662AD-0420-7E33-ED0C-5F43B2AE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AA8E-53BF-2414-B125-85BA89AF3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142D5F5-768C-90D2-4589-DBBECBFE2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A3E6DF-1999-28BE-4224-F59E2C1C8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0A4891-4B03-036D-1995-B46F7F88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DFDEC9-5990-967A-74C5-1B883B36E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Para todos hay un procedimiento distinto y tenemos que llevarlo a cabo, sino daremos cuenta al Señor.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Cumplamos lo que Dios nos manda en su Palabra y llevemos a cabo la disciplina en la iglesia local.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la iglesia local mantenga su pureza, su firmeza siempre en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dejemos que la </a:t>
            </a:r>
            <a:r>
              <a:rPr lang="es-ES" b="1">
                <a:latin typeface="Maiandra GD" panose="020E0502030308020204" pitchFamily="34" charset="0"/>
              </a:rPr>
              <a:t>iglesia local </a:t>
            </a:r>
            <a:r>
              <a:rPr lang="es-ES" b="1" dirty="0">
                <a:latin typeface="Maiandra GD" panose="020E0502030308020204" pitchFamily="34" charset="0"/>
              </a:rPr>
              <a:t>sea manchada con el pecado.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492563-9280-23E2-9986-D4F2830D9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CC1D7-DA8D-C8E9-A2F1-BF0CF0E3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820F55F-088E-7731-795C-B3230FAE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6"/>
            <a:ext cx="9144000" cy="685800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FDB4403-9D20-D8B6-C01E-9930F2498920}"/>
              </a:ext>
            </a:extLst>
          </p:cNvPr>
          <p:cNvSpPr/>
          <p:nvPr/>
        </p:nvSpPr>
        <p:spPr>
          <a:xfrm>
            <a:off x="0" y="5781368"/>
            <a:ext cx="9144000" cy="106546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4769C0-5B2F-E382-CD17-DA6A73262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6"/>
            <a:ext cx="9144000" cy="57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9A3EA-A30E-AF46-0B11-12ABAD501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21CF932-B292-E9BE-570B-944E121B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2A4F4F-9CD9-7BE3-20BD-D7D5F8254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20521A4-01A6-568F-B889-6B8E3A99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D856E1D-129E-78B3-D030-20788BAA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O podemos confesarlos y apartarlos y hallar misericordia.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Josue.7:12.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pueden, pues, los hijos de Israel hacer frente a sus enemigos; vuelven la espalda delante de sus enemigos porque han venido a ser anatema.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estaré más con vosotros a menos que destruyáis las cosas dedicadas al anatema de en medio de vosotros.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estaba airado con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Josue.7:26.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F7716B-2D98-37D1-EC94-F0D190FBF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2CCFC-6450-770C-55C5-8922DFB33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6F5577-1A81-2C67-2476-FD7EA690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EA649A-7671-B7D9-1FBB-9249AF45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C9511F-9A79-BE0D-9598-9BA2EC71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82BCA2-BD98-BC81-12EB-11A92133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levantaron sobre él un gran montón de piedras que permanece hasta hoy;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el SEÑOR se volvió del furor de su ira.</a:t>
            </a:r>
            <a:r>
              <a:rPr lang="es-ES" b="1" dirty="0">
                <a:latin typeface="Maiandra GD" panose="020E0502030308020204" pitchFamily="34" charset="0"/>
              </a:rPr>
              <a:t> Por eso se ha llamado aquel lugar el valle de Acor hasta el día de hoy.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El pecado afecto al pueblo de Israel, mientras estaba oculto y sin arreglar Dios no les ayudo y fueron derrotados.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Cuando el pecado se arreglo, Dios les ayudo y los prospero.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4802A2-3583-07BD-F9BB-FF1FB693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E793-7956-0603-17CD-9B6FD308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161F7F-8718-C926-B3BB-463204C0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8123B0-55D3-B086-C5BA-B633705C4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074205E-D670-05FE-B5ED-80E1A1C5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6CF842C-62AB-1519-021F-F41B0B2A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Ahora hay diferentes maneras de arreglar el pecado con Nuestro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siempre tenemos que buscar que arreglar el pecado con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Cuándo el pecado es de naturaleza privada.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decir, nadie lo sabe excepto la persona y Dios, la persona debe arrepentirse y orar a Dios para que Él le perdone.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I Juan.1:9.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51A59A-2C53-5D15-0F08-A81C8EAB0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EFD1C-EE52-6EAD-6CF1-3E4D0428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7F1B44B-A730-31DF-CF4A-FD4EF541C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66247D-6419-D181-A194-1AC771C44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3AC29B5-667F-078E-4155-E1B9D56B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0B9C7B-1231-8A08-AD86-0CEDC859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 confesamos nuestros pecados, El es fiel y justo para perdonarnos</a:t>
            </a:r>
            <a:r>
              <a:rPr lang="es-ES" b="1" dirty="0">
                <a:latin typeface="Maiandra GD" panose="020E0502030308020204" pitchFamily="34" charset="0"/>
              </a:rPr>
              <a:t> los pecados y para limpiarnos de toda maldad.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 un problema entre Él cristiano y Dios, nadie más.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que este es el procedimiento cuando Él hermano comete un pecado personal.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 arrepiente de su pecado lo confiesa a Dios, y Dios le perdonara su pecado.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769369-0210-FC9B-8BD9-83A8D758B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E716A-D919-388E-39A2-57A4813A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0ACF89-B759-C94C-BF55-052BEDC2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4D99F5-2511-1182-D259-266AEEE90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BBBAE7-B835-5138-E8D8-50E7C35F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875555-1F0F-2FEB-69CF-86A82263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Ahora cuándo el pecado es contra otro hermano.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dejo el procedimiento Bíblico que debemos hacer cuando el pecado es contra otro hermano, o Él hermano peca contra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Mateo.18:15-17.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si tu hermano peca, ve y repréndelo a solas;</a:t>
            </a:r>
            <a:r>
              <a:rPr lang="es-ES" b="1" dirty="0">
                <a:latin typeface="Maiandra GD" panose="020E0502030308020204" pitchFamily="34" charset="0"/>
              </a:rPr>
              <a:t> si te escucha, has ganado a tu hermano.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33CC"/>
              </a:highligh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A3476E-AAEA-7D45-0F2D-734471EC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2274-59C6-AF19-1710-A49B7A0C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6E728CA-7E11-C454-EC77-C17A8F9D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59BCBC-EBA7-3C23-BCE7-DFD68E03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367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2F82796-5F12-9CD5-44D5-1F927AB2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65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¿CÒMO TRATAR EL PECADO PÙBLICO?</a:t>
            </a:r>
            <a:endParaRPr lang="es-NI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4329A08-967F-7E7A-3B30-3649E8263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961" y="1336728"/>
            <a:ext cx="5742039" cy="551010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Pero si no te escucha, lleva contigo a uno o a dos más,</a:t>
            </a:r>
            <a:r>
              <a:rPr lang="es-ES" b="1" dirty="0">
                <a:latin typeface="Maiandra GD" panose="020E0502030308020204" pitchFamily="34" charset="0"/>
              </a:rPr>
              <a:t> para que TODA PALABRA SEA CONFIRMADA POR BOCA DE DOS O TRES TESTIGOS.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si rehúsa escucharlos, dilo a la iglesia; y si también rehúsa escuchar a la iglesia,</a:t>
            </a:r>
            <a:r>
              <a:rPr lang="es-ES" b="1" dirty="0">
                <a:latin typeface="Maiandra GD" panose="020E0502030308020204" pitchFamily="34" charset="0"/>
              </a:rPr>
              <a:t> sea para ti como el gentil y el recaudador de impuestos.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Este es el proceso disciplinario que debemos de seguir para arreglar el pecado entre dos hermanos.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4EB2EE-C476-50F9-9F37-CCD697CB9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6728"/>
            <a:ext cx="3401961" cy="55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178</TotalTime>
  <Words>2767</Words>
  <Application>Microsoft Office PowerPoint</Application>
  <PresentationFormat>Presentación en pantalla (4:3)</PresentationFormat>
  <Paragraphs>207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Maiandra GD</vt:lpstr>
      <vt:lpstr>Tema de Office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¿CÒMO TRATAR EL PECADO PÙBLICO?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9</cp:revision>
  <dcterms:created xsi:type="dcterms:W3CDTF">2025-11-28T19:12:41Z</dcterms:created>
  <dcterms:modified xsi:type="dcterms:W3CDTF">2025-12-04T16:39:13Z</dcterms:modified>
</cp:coreProperties>
</file>