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handoutMasterIdLst>
    <p:handoutMasterId r:id="rId17"/>
  </p:handoutMasterIdLst>
  <p:sldIdLst>
    <p:sldId id="284" r:id="rId4"/>
    <p:sldId id="268" r:id="rId5"/>
    <p:sldId id="270" r:id="rId6"/>
    <p:sldId id="272" r:id="rId7"/>
    <p:sldId id="278" r:id="rId8"/>
    <p:sldId id="281" r:id="rId9"/>
    <p:sldId id="283" r:id="rId10"/>
    <p:sldId id="293" r:id="rId11"/>
    <p:sldId id="300" r:id="rId12"/>
    <p:sldId id="287" r:id="rId13"/>
    <p:sldId id="298" r:id="rId14"/>
    <p:sldId id="289" r:id="rId15"/>
    <p:sldId id="29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660"/>
  </p:normalViewPr>
  <p:slideViewPr>
    <p:cSldViewPr>
      <p:cViewPr varScale="1">
        <p:scale>
          <a:sx n="78" d="100"/>
          <a:sy n="78" d="100"/>
        </p:scale>
        <p:origin x="151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6F5735-8D74-4093-96C7-94535D601EA6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4BA70-E587-4F5B-9C8D-65D0859871F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2209800"/>
            <a:ext cx="5181600" cy="13716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81400"/>
            <a:ext cx="5181600" cy="13716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marL="0" indent="0" algn="ctr">
              <a:buFontTx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C761C3-DBE8-4D51-BE37-9B92470D15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CCC23-5952-4437-9435-B243928624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F568E-25D3-4CC9-BD33-1F198721AB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B881A-DC75-49C9-8126-AD539B882E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3D56B-249D-445F-BFF7-F1FADC65E9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19F0D-9397-4733-B914-122DB732AC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11A22-1BDA-4FEC-931D-B3E287E78C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8613-92AB-486C-B48C-8520F6046A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EE032-7BDA-4AC5-8809-524D6570E0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8D619-1BCC-415F-BBED-D5A6C917EA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4B99D-6D28-4CAA-A211-F328805E91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8800" y="2209800"/>
            <a:ext cx="5181600" cy="13716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581400"/>
            <a:ext cx="5181600" cy="13716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>
            <a:lvl1pPr marL="0" indent="0" algn="ctr">
              <a:buFontTx/>
              <a:buNone/>
              <a:defRPr sz="40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C761C3-DBE8-4D51-BE37-9B92470D15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CCC23-5952-4437-9435-B243928624C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5F568E-25D3-4CC9-BD33-1F198721AB3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198120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9B881A-DC75-49C9-8126-AD539B882E3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F3D56B-249D-445F-BFF7-F1FADC65E93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19F0D-9397-4733-B914-122DB732AC4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011A22-1BDA-4FEC-931D-B3E287E78C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4E8613-92AB-486C-B48C-8520F6046A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EE032-7BDA-4AC5-8809-524D6570E06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8D619-1BCC-415F-BBED-D5A6C917EAC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4B99D-6D28-4CAA-A211-F328805E918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A62A2-5D8B-457A-881F-B9579DB4F6DC}" type="datetimeFigureOut">
              <a:rPr lang="en-US" smtClean="0"/>
              <a:pPr/>
              <a:t>3/31/2021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5BE35-DBD5-4E87-A96C-84C1FEA93B7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A6D5E4-F06A-4F03-AF2D-0CB6B60590D8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A6D5E4-F06A-4F03-AF2D-0CB6B60590D8}" type="slidenum">
              <a:rPr lang="en-US">
                <a:solidFill>
                  <a:srgbClr val="000000"/>
                </a:solidFill>
                <a:latin typeface="Times New Roman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CAcQjRw&amp;url=http://www.strivingtogether.com/products/Facing-Goliath-Teacher-Edition.html&amp;ei=Jed3VPTLE4OqgwS20oLoDg&amp;bvm=bv.80642063,d.eXY&amp;psig=AFQjCNH-jveryZtWxp-u6e_4tAB0eVx4qQ&amp;ust=1417230482697827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gif"/><Relationship Id="rId7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planeta.moy.su/blog/2012-08-25&amp;ei=YMskUsn0Eaey2gXXoIHoCg&amp;bvm=bv.51495398,d.cWc&amp;psig=AFQjCNGT638G8z9fhoKZkBeujxqGnsrpDw&amp;ust=1378229354312889" TargetMode="External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www.google.com/url?sa=i&amp;rct=j&amp;q=&amp;esrc=s&amp;frm=1&amp;source=images&amp;cd=&amp;cad=rja&amp;docid=cMJFXatSbrzxcM&amp;tbnid=Pt04K6TpAFajSM:&amp;ved=0CAUQjRw&amp;url=http://annabrixthomsen.com/2013/03/03/the-redunancy-of-confession-before-change-day-179/&amp;ei=gcskUqe_F-rS2wWx24CIAw&amp;bvm=bv.51495398,d.cWc&amp;psig=AFQjCNGT638G8z9fhoKZkBeujxqGnsrpDw&amp;ust=1378229354312889" TargetMode="External"/><Relationship Id="rId4" Type="http://schemas.openxmlformats.org/officeDocument/2006/relationships/image" Target="../media/image9.gif"/><Relationship Id="rId9" Type="http://schemas.openxmlformats.org/officeDocument/2006/relationships/image" Target="../media/image12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source=images&amp;cd=&amp;cad=rja&amp;uact=8&amp;ved=0CAcQjRw&amp;url=http://www.elephantgrace.com/2013/01/12/childrens-ministry-resources-david-goliath/&amp;ei=peV3VP2DKcmXNuaZhKgO&amp;bvm=bv.80642063,d.eXY&amp;psig=AFQjCNE91iYxGuBOD437RmD7T2HabpkJHQ&amp;ust=1417230041554666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google.com/url?sa=i&amp;rct=j&amp;q=&amp;esrc=s&amp;source=images&amp;cd=&amp;cad=rja&amp;uact=8&amp;ved=0CAcQjRw&amp;url=http://www.strivingtogether.com/products/Facing-Goliath-Teacher-Edition.html&amp;ei=Jed3VPTLE4OqgwS20oLoDg&amp;bvm=bv.80642063,d.eXY&amp;psig=AFQjCNH-jveryZtWxp-u6e_4tAB0eVx4qQ&amp;ust=1417230482697827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encrypted-tbn0.gstatic.com/images?q=tbn:ANd9GcRmiV7svGAglt5P9fGmsPFAC-OrFGVUYL8CtQpvJRFvPc7pf6e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44194" b="12839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381000"/>
            <a:ext cx="5089278" cy="175432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36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COMO DERROTAR </a:t>
            </a:r>
          </a:p>
          <a:p>
            <a:pPr algn="ctr"/>
            <a:r>
              <a:rPr lang="es-ES" sz="36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LOS GIGANTES</a:t>
            </a:r>
          </a:p>
          <a:p>
            <a:pPr algn="ctr"/>
            <a:r>
              <a:rPr lang="es-ES" sz="36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 NUESTRA VIDA</a:t>
            </a:r>
            <a:endParaRPr lang="en-US" sz="3600" b="1" i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66800"/>
            <a:ext cx="7285892" cy="57912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 importa que sean los </a:t>
            </a:r>
            <a:r>
              <a:rPr lang="es-MX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gigantes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nuestra vida, los podemos derrotar/superar!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 3"/>
              </a:rPr>
              <a:t>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derrotar los “</a:t>
            </a:r>
            <a:r>
              <a:rPr lang="es-MX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gigantes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 en nuestra vida </a:t>
            </a:r>
          </a:p>
          <a:p>
            <a:pPr algn="ctr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</a:t>
            </a:r>
            <a:r>
              <a:rPr lang="es-MX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tenemos que hacer lo que hizo David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…..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</a:t>
            </a:r>
            <a:r>
              <a:rPr lang="es-MX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“Confrontar Los Gigantes y </a:t>
            </a:r>
            <a:r>
              <a:rPr lang="es-MX" sz="3600" b="1" i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Confiar En Dios</a:t>
            </a:r>
            <a:r>
              <a:rPr lang="es-MX" sz="3600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 </a:t>
            </a:r>
            <a:endParaRPr lang="es-MX" b="1" i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 algn="ctr">
              <a:buNone/>
            </a:pP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50778" y="228600"/>
            <a:ext cx="2492990" cy="646331"/>
          </a:xfrm>
          <a:prstGeom prst="rect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LECCI</a:t>
            </a:r>
            <a:r>
              <a:rPr lang="en-US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lang="en-US" sz="3600" b="1" dirty="0">
                <a:ln w="1905"/>
                <a:solidFill>
                  <a:srgbClr val="00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N</a:t>
            </a:r>
            <a:endParaRPr lang="en-US" sz="3600" b="1" cap="none" spc="0" dirty="0">
              <a:ln w="1905"/>
              <a:solidFill>
                <a:srgbClr val="00009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3" presetClass="entr" presetSubtype="3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5632" y="1676400"/>
            <a:ext cx="8165825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ES NUESTRA </a:t>
            </a:r>
          </a:p>
          <a:p>
            <a:pPr algn="ctr"/>
            <a:r>
              <a:rPr lang="en-US" sz="4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FE EN DIOS</a:t>
            </a:r>
          </a:p>
          <a:p>
            <a:pPr algn="ctr"/>
            <a:r>
              <a:rPr lang="en-US" sz="4800" b="1" cap="none" spc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QUE NOS LA VICTORIA!</a:t>
            </a:r>
          </a:p>
        </p:txBody>
      </p:sp>
      <p:sp>
        <p:nvSpPr>
          <p:cNvPr id="4" name="Rectangle 3"/>
          <p:cNvSpPr/>
          <p:nvPr/>
        </p:nvSpPr>
        <p:spPr>
          <a:xfrm>
            <a:off x="2978963" y="304800"/>
            <a:ext cx="31085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I JN 5:4</a:t>
            </a:r>
            <a:endParaRPr lang="en-US" sz="54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 Diagonal Corner Rectangle 3"/>
          <p:cNvSpPr/>
          <p:nvPr/>
        </p:nvSpPr>
        <p:spPr>
          <a:xfrm>
            <a:off x="1201569" y="363222"/>
            <a:ext cx="1219200" cy="762000"/>
          </a:xfrm>
          <a:prstGeom prst="round2DiagRect">
            <a:avLst/>
          </a:prstGeom>
          <a:blipFill rotWithShape="0">
            <a:blip r:embed="rId2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Round Diagonal Corner Rectangle 4"/>
          <p:cNvSpPr/>
          <p:nvPr/>
        </p:nvSpPr>
        <p:spPr>
          <a:xfrm>
            <a:off x="1239669" y="1428614"/>
            <a:ext cx="1143000" cy="762000"/>
          </a:xfrm>
          <a:prstGeom prst="round2DiagRect">
            <a:avLst/>
          </a:prstGeom>
          <a:blipFill rotWithShape="0">
            <a:blip r:embed="rId3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2150439"/>
              <a:satOff val="-2822"/>
              <a:lumOff val="-27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9" name="Round Diagonal Corner Rectangle 8"/>
          <p:cNvSpPr/>
          <p:nvPr/>
        </p:nvSpPr>
        <p:spPr>
          <a:xfrm>
            <a:off x="1092238" y="5620949"/>
            <a:ext cx="1091160" cy="814789"/>
          </a:xfrm>
          <a:prstGeom prst="round2DiagRect">
            <a:avLst/>
          </a:prstGeom>
          <a:blipFill rotWithShape="0">
            <a:blip r:embed="rId4" cstate="print"/>
            <a:stretch>
              <a:fillRect/>
            </a:stretch>
          </a:blipFill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matte">
            <a:bevelT w="50800" h="19050" prst="relaxedInset"/>
            <a:contourClr>
              <a:schemeClr val="bg1"/>
            </a:contourClr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3">
              <a:tint val="50000"/>
              <a:hueOff val="10752195"/>
              <a:satOff val="-14108"/>
              <a:lumOff val="-1388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10" name="Picture 6" descr="https://encrypted-tbn0.gstatic.com/images?q=tbn:ANd9GcSpS1qbCs_hyC666LElEH8apRppcfzLDKbw-MxOhBgHWv6wMlMc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 l="10090" t="14249" r="20721"/>
          <a:stretch>
            <a:fillRect/>
          </a:stretch>
        </p:blipFill>
        <p:spPr bwMode="auto">
          <a:xfrm>
            <a:off x="1184953" y="2467232"/>
            <a:ext cx="1157696" cy="914400"/>
          </a:xfrm>
          <a:prstGeom prst="rect">
            <a:avLst/>
          </a:prstGeom>
          <a:noFill/>
        </p:spPr>
      </p:pic>
      <p:pic>
        <p:nvPicPr>
          <p:cNvPr id="11" name="Picture 4" descr="https://encrypted-tbn0.gstatic.com/images?q=tbn:ANd9GcRSeZu3Tt_ImaUPOmXqN6eMrt6nuidG6KVQseDlTD-nvwe7TBwm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 l="21658" t="8163" r="43147" b="12245"/>
          <a:stretch>
            <a:fillRect/>
          </a:stretch>
        </p:blipFill>
        <p:spPr bwMode="auto">
          <a:xfrm>
            <a:off x="1184953" y="3518623"/>
            <a:ext cx="1143000" cy="914400"/>
          </a:xfrm>
          <a:prstGeom prst="rect">
            <a:avLst/>
          </a:prstGeom>
          <a:noFill/>
        </p:spPr>
      </p:pic>
      <p:pic>
        <p:nvPicPr>
          <p:cNvPr id="12" name="Picture 4" descr="BaptismSmall"/>
          <p:cNvPicPr>
            <a:picLocks noChangeAspect="1" noChangeArrowheads="1" noCrop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84953" y="4523982"/>
            <a:ext cx="1143000" cy="1006008"/>
          </a:xfrm>
          <a:prstGeom prst="rect">
            <a:avLst/>
          </a:prstGeom>
          <a:noFill/>
        </p:spPr>
      </p:pic>
      <p:sp>
        <p:nvSpPr>
          <p:cNvPr id="13" name="Rounded Rectangle 12"/>
          <p:cNvSpPr/>
          <p:nvPr/>
        </p:nvSpPr>
        <p:spPr>
          <a:xfrm>
            <a:off x="2438400" y="304800"/>
            <a:ext cx="6477000" cy="9144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ounded Rectangle 13"/>
          <p:cNvSpPr/>
          <p:nvPr/>
        </p:nvSpPr>
        <p:spPr>
          <a:xfrm>
            <a:off x="2438400" y="1371600"/>
            <a:ext cx="6477000" cy="91440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2438400" y="2438400"/>
            <a:ext cx="6477000" cy="9144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5"/>
          <p:cNvSpPr/>
          <p:nvPr/>
        </p:nvSpPr>
        <p:spPr>
          <a:xfrm>
            <a:off x="2438400" y="3505200"/>
            <a:ext cx="6477000" cy="9144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Rounded Rectangle 16"/>
          <p:cNvSpPr/>
          <p:nvPr/>
        </p:nvSpPr>
        <p:spPr>
          <a:xfrm>
            <a:off x="2438400" y="4572000"/>
            <a:ext cx="6477000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7"/>
          <p:cNvSpPr/>
          <p:nvPr/>
        </p:nvSpPr>
        <p:spPr>
          <a:xfrm>
            <a:off x="2286000" y="5562600"/>
            <a:ext cx="6629400" cy="914400"/>
          </a:xfrm>
          <a:prstGeom prst="round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2722005" y="531168"/>
            <a:ext cx="3976730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Oye la Palabra de Dios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842546" y="1447800"/>
            <a:ext cx="375949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Cree en Cristo Como </a:t>
            </a:r>
          </a:p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el Hijo de Dios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501359" y="2503676"/>
            <a:ext cx="441306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Arrepiéntete De </a:t>
            </a:r>
          </a:p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Tus Pecados</a:t>
            </a:r>
            <a:r>
              <a:rPr lang="es-MX" sz="23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, </a:t>
            </a:r>
            <a:r>
              <a:rPr lang="en-US" sz="23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HCH 17:30</a:t>
            </a:r>
            <a:r>
              <a:rPr lang="en-US" sz="2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2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</a:t>
            </a:r>
            <a:endParaRPr lang="es-MX" sz="23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881295" y="3581400"/>
            <a:ext cx="423385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Confiesa a Cristo Como </a:t>
            </a:r>
          </a:p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el Hijo de Dios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438400" y="4648200"/>
            <a:ext cx="6324599" cy="830997"/>
          </a:xfrm>
          <a:prstGeom prst="rect">
            <a:avLst/>
          </a:prstGeom>
          <a:noFill/>
          <a:ln>
            <a:noFill/>
          </a:ln>
        </p:spPr>
        <p:txBody>
          <a:bodyPr wrap="square" lIns="91440" tIns="45720" rIns="91440" bIns="45720">
            <a:spAutoFit/>
          </a:bodyPr>
          <a:lstStyle/>
          <a:p>
            <a:r>
              <a:rPr lang="en-US" sz="22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    HCH 2:38 - </a:t>
            </a:r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Bautízate Para </a:t>
            </a:r>
          </a:p>
          <a:p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     Perdón de Tus Pecados</a:t>
            </a:r>
            <a:endParaRPr lang="en-US" sz="2400" b="1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491204" y="5760308"/>
            <a:ext cx="443833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2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 Black" pitchFamily="34" charset="0"/>
              </a:rPr>
              <a:t>Sed Fiel Hasta La Muerte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91400" y="1828800"/>
            <a:ext cx="1414170" cy="4462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JN 3:16</a:t>
            </a:r>
            <a:endParaRPr lang="en-US" sz="23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6945502" y="533400"/>
            <a:ext cx="1917256" cy="4462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10:17</a:t>
            </a:r>
            <a:endParaRPr lang="en-US" sz="23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858000" y="3962400"/>
            <a:ext cx="1917256" cy="4462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ROM 10:10</a:t>
            </a:r>
            <a:endParaRPr lang="en-US" sz="23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994929" y="5791200"/>
            <a:ext cx="1643399" cy="44627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00" b="1" dirty="0">
                <a:ln w="1905"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REV 2:10</a:t>
            </a:r>
            <a:endParaRPr lang="en-US" sz="2300" b="1" cap="none" spc="0" dirty="0">
              <a:ln w="1905"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183325D-F367-497D-A106-33892C24BB1B}"/>
              </a:ext>
            </a:extLst>
          </p:cNvPr>
          <p:cNvSpPr/>
          <p:nvPr/>
        </p:nvSpPr>
        <p:spPr>
          <a:xfrm rot="16200000">
            <a:off x="-2469580" y="2976889"/>
            <a:ext cx="6172200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 Black" panose="020B0A04020102020204" pitchFamily="34" charset="0"/>
              </a:rPr>
              <a:t>PLAN DE DIOS DE SALVACION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2" name="Picture 18" descr="antique,art,background,border,brown,burned,documents,edges,floral,Fotolia,frame,old,paper,stationeries"/>
          <p:cNvPicPr>
            <a:picLocks noChangeAspect="1" noChangeArrowheads="1"/>
          </p:cNvPicPr>
          <p:nvPr/>
        </p:nvPicPr>
        <p:blipFill>
          <a:blip r:embed="rId2" cstate="print"/>
          <a:srcRect l="38433" r="380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itle 3"/>
          <p:cNvSpPr txBox="1">
            <a:spLocks/>
          </p:cNvSpPr>
          <p:nvPr/>
        </p:nvSpPr>
        <p:spPr>
          <a:xfrm>
            <a:off x="2286000" y="304800"/>
            <a:ext cx="4191000" cy="639762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INTRODUCCI</a:t>
            </a:r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Ó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 Black" pitchFamily="34" charset="0"/>
                <a:ea typeface="+mj-ea"/>
                <a:cs typeface="+mj-cs"/>
              </a:rPr>
              <a:t>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>
          <a:xfrm>
            <a:off x="609600" y="1066800"/>
            <a:ext cx="8001000" cy="5791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GEN 3:17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“..maldita será la tierra…con trabajo comerás de ella todos los días de tu vida.”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JOB 14:1</a:t>
            </a:r>
            <a:r>
              <a:rPr lang="es-MX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“El hombre nacido de mujer…lleno de turbaciones”.</a:t>
            </a: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JN 16:33</a:t>
            </a:r>
            <a:r>
              <a:rPr lang="es-MX" i="1" dirty="0">
                <a:latin typeface="Arial Black" pitchFamily="34" charset="0"/>
                <a:cs typeface="Arial" pitchFamily="34" charset="0"/>
              </a:rPr>
              <a:t>, </a:t>
            </a:r>
            <a:r>
              <a:rPr lang="es-MX" b="1" i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“…en el mundo tendrán tribulación..”.</a:t>
            </a:r>
          </a:p>
          <a:p>
            <a:pPr>
              <a:buNone/>
            </a:pP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así es nuestra vida; </a:t>
            </a:r>
            <a:r>
              <a:rPr lang="es-MX" b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es una lucha</a:t>
            </a:r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cada día luchamos con todo tipo de dificultades y problemas.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2" name="Picture 18" descr="antique,art,background,border,brown,burned,documents,edges,floral,Fotolia,frame,old,paper,stationeries"/>
          <p:cNvPicPr>
            <a:picLocks noChangeAspect="1" noChangeArrowheads="1"/>
          </p:cNvPicPr>
          <p:nvPr/>
        </p:nvPicPr>
        <p:blipFill>
          <a:blip r:embed="rId2" cstate="print"/>
          <a:srcRect l="38433" r="380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381000"/>
            <a:ext cx="8534400" cy="6324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Algunos de los problemas son especialmente difíciles; nos causan–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afán</a:t>
            </a:r>
            <a:r>
              <a:rPr lang="es-MX" sz="2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inquietud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temor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angustia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</a:t>
            </a:r>
            <a:r>
              <a:rPr lang="es-MX" sz="2600" b="1" i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incertidumbre</a:t>
            </a: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Podíamos 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clasificar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estos 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problemas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como “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gigantes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”; y todos tenemos “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gigantes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 en nuestra vida.</a:t>
            </a: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El </a:t>
            </a:r>
            <a:r>
              <a:rPr lang="es-MX" sz="2600" b="1" i="1" u="sng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gigante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p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uede ser…..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una enfermedad </a:t>
            </a:r>
            <a:r>
              <a:rPr lang="es-MX" sz="26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cronica</a:t>
            </a:r>
            <a:endParaRPr lang="es-MX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perdida material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muerte de un ser querido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desanimo o soledad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</a:p>
          <a:p>
            <a:pPr>
              <a:buNone/>
            </a:pP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</a:t>
            </a:r>
            <a:r>
              <a:rPr lang="es-MX" sz="26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 problemas de familia</a:t>
            </a:r>
            <a:endParaRPr lang="es-MX" sz="2600" b="1" dirty="0">
              <a:solidFill>
                <a:srgbClr val="0033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600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 </a:t>
            </a:r>
            <a:r>
              <a:rPr lang="es-MX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Siendo así la pregunta es </a:t>
            </a:r>
            <a:r>
              <a:rPr lang="es-MX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¿Cómo</a:t>
            </a:r>
            <a:r>
              <a:rPr lang="es-MX" sz="2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podemos vencer los gigantes de nuestra vida</a:t>
            </a:r>
            <a:r>
              <a:rPr lang="es-MX" sz="2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?</a:t>
            </a:r>
          </a:p>
          <a:p>
            <a:pPr>
              <a:buNone/>
            </a:pPr>
            <a:endParaRPr lang="es-MX" sz="2600" dirty="0"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5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5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82" name="Picture 18" descr="antique,art,background,border,brown,burned,documents,edges,floral,Fotolia,frame,old,paper,stationeries"/>
          <p:cNvPicPr>
            <a:picLocks noChangeAspect="1" noChangeArrowheads="1"/>
          </p:cNvPicPr>
          <p:nvPr/>
        </p:nvPicPr>
        <p:blipFill>
          <a:blip r:embed="rId2" cstate="print"/>
          <a:srcRect l="38433" r="38079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685800"/>
            <a:ext cx="5791200" cy="57912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En la Biblia leemos la historia de un joven llamado David – que confrontó un gigante real y lo derrotó.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¿Qué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hizo David para derrotar el gigante Goliat?</a:t>
            </a:r>
          </a:p>
          <a:p>
            <a:pPr>
              <a:buNone/>
            </a:pP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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  <a:sym typeface="Wingdings"/>
              </a:rPr>
              <a:t> 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Vamos a                  considerar esta historia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porque en ella hayamos     la respuesta a                     nuestra pregunta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.</a:t>
            </a:r>
          </a:p>
          <a:p>
            <a:pPr algn="ctr"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tema de la lección es…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6" name="Picture 2" descr="https://encrypted-tbn2.gstatic.com/images?q=tbn:ANd9GcRCQR200AZ55nB4Oj35liMe2q4KOMjysAp_6bihL_D2JzzH1JXx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r="49254" b="16274"/>
          <a:stretch>
            <a:fillRect/>
          </a:stretch>
        </p:blipFill>
        <p:spPr bwMode="auto">
          <a:xfrm>
            <a:off x="6019800" y="1219200"/>
            <a:ext cx="2667000" cy="4343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s://encrypted-tbn0.gstatic.com/images?q=tbn:ANd9GcRmiV7svGAglt5P9fGmsPFAC-OrFGVUYL8CtQpvJRFvPc7pf6ei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 t="44194" b="12839"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0" y="609600"/>
            <a:ext cx="5545941" cy="25545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ES" sz="40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COMO DERROTAR  </a:t>
            </a:r>
          </a:p>
          <a:p>
            <a:pPr algn="ctr"/>
            <a:r>
              <a:rPr lang="es-ES" sz="40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LOS GIGANTES</a:t>
            </a:r>
          </a:p>
          <a:p>
            <a:pPr algn="ctr"/>
            <a:r>
              <a:rPr lang="es-ES" sz="40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EN NUESTRA </a:t>
            </a:r>
          </a:p>
          <a:p>
            <a:pPr algn="ctr"/>
            <a:r>
              <a:rPr lang="es-ES" sz="4000" b="1" i="1" dirty="0">
                <a:ln>
                  <a:solidFill>
                    <a:sysClr val="windowText" lastClr="000000"/>
                  </a:solidFill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VIDA</a:t>
            </a:r>
            <a:endParaRPr lang="en-US" sz="4000" b="1" i="1" dirty="0">
              <a:ln>
                <a:solidFill>
                  <a:sysClr val="windowText" lastClr="000000"/>
                </a:solidFill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" dur="indefinite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" dur="indefinite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43000"/>
            <a:ext cx="7924800" cy="55626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HEB 11:1; ROM 10:17</a:t>
            </a:r>
            <a:endParaRPr lang="es-MX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Nuestra Fe es la </a:t>
            </a:r>
            <a:r>
              <a:rPr lang="es-MX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convicción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la </a:t>
            </a:r>
            <a:r>
              <a:rPr lang="es-MX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certeza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; la </a:t>
            </a:r>
            <a:r>
              <a:rPr lang="es-MX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creencia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en la verdad, en la Palabra de Dios</a:t>
            </a:r>
            <a:endParaRPr lang="es-MX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1 SAM 17:31-33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b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=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A veces algunos quieren impedir nuestra Fe;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David no permitió a Saúl que lo hiciera</a:t>
            </a:r>
            <a:r>
              <a:rPr lang="es-MX" b="1" dirty="0">
                <a:solidFill>
                  <a:srgbClr val="0033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(FIL 4:13)</a:t>
            </a:r>
          </a:p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No dejemos que </a:t>
            </a:r>
            <a:r>
              <a:rPr lang="es-MX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nada y nadie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nos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desanime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o </a:t>
            </a:r>
            <a:r>
              <a:rPr lang="es-MX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sea un tropiezo a nuestra Fe</a:t>
            </a: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v.38-40; NUM 13</a:t>
            </a:r>
            <a:endParaRPr lang="es-MX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2400" dirty="0">
                <a:latin typeface="Arial Black" pitchFamily="34" charset="0"/>
                <a:cs typeface="Arial" pitchFamily="34" charset="0"/>
              </a:rPr>
              <a:t>  </a:t>
            </a:r>
          </a:p>
          <a:p>
            <a:pPr>
              <a:buNone/>
            </a:pP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57400" y="152400"/>
            <a:ext cx="4876800" cy="95410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NO DEJANDO QUE LA  FE SEA IMPEDIDA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828800"/>
            <a:ext cx="8686800" cy="4191000"/>
          </a:xfrm>
        </p:spPr>
        <p:txBody>
          <a:bodyPr/>
          <a:lstStyle/>
          <a:p>
            <a:pPr>
              <a:buNone/>
            </a:pPr>
            <a:r>
              <a:rPr lang="es-MX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David se enfrentó a Goliat con nada más que una eslinga, algunas piedras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y Su Fe en Dios</a:t>
            </a:r>
            <a:r>
              <a:rPr lang="es-MX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3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v.37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! </a:t>
            </a:r>
          </a:p>
          <a:p>
            <a:pPr>
              <a:buNone/>
            </a:pPr>
            <a:r>
              <a:rPr lang="es-MX" sz="3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v.45-49</a:t>
            </a:r>
            <a:endParaRPr lang="es-MX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David tiró la piedra pero </a:t>
            </a:r>
            <a:r>
              <a:rPr lang="es-MX" sz="32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confió en Dios</a:t>
            </a:r>
            <a:r>
              <a:rPr lang="es-MX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para que le entregara en su mano a Goliat!</a:t>
            </a:r>
            <a:endParaRPr lang="es-MX" sz="3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371600" y="304800"/>
            <a:ext cx="6019800" cy="1384995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RECORDANDO QUE ES DIOS QUIEN SUPERA LOS GIGANTES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4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5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8305800" cy="5257800"/>
          </a:xfrm>
        </p:spPr>
        <p:txBody>
          <a:bodyPr/>
          <a:lstStyle/>
          <a:p>
            <a:pPr>
              <a:buNone/>
            </a:pPr>
            <a:r>
              <a:rPr lang="es-MX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El pueblo de Israel confrontó a muchos “</a:t>
            </a:r>
            <a:r>
              <a:rPr lang="es-MX" sz="32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gigantes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” </a:t>
            </a:r>
            <a:r>
              <a:rPr lang="es-MX" sz="32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pero Dios peleó por Israel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contra todos ellos.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Por ejemplo: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=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EXO 14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fue Dios quien detuvo a los Egipcios y dividió el Mar Rojo</a:t>
            </a:r>
          </a:p>
          <a:p>
            <a:pPr>
              <a:buNone/>
            </a:pP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    = </a:t>
            </a:r>
            <a:r>
              <a:rPr lang="es-MX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JOSUE 6</a:t>
            </a:r>
            <a:r>
              <a:rPr lang="es-MX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fue Dios quien derrumbo los muros de Jericó</a:t>
            </a:r>
          </a:p>
          <a:p>
            <a:pPr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s-MX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38200" y="381000"/>
            <a:ext cx="7772400" cy="954107"/>
          </a:xfrm>
          <a:prstGeom prst="rect">
            <a:avLst/>
          </a:prstGeom>
          <a:solidFill>
            <a:schemeClr val="bg1"/>
          </a:solidFill>
          <a:ln w="5715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" sz="28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SABER QUE LAS BATALLAS CONTRA NUESTROS GIGANTES SON DE DIOS</a:t>
            </a:r>
            <a:endParaRPr lang="en-US" sz="2800" b="1" dirty="0">
              <a:solidFill>
                <a:srgbClr val="00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>
          <a:xfrm>
            <a:off x="1143000" y="762000"/>
            <a:ext cx="7010400" cy="5410200"/>
          </a:xfrm>
        </p:spPr>
        <p:txBody>
          <a:bodyPr/>
          <a:lstStyle/>
          <a:p>
            <a:pPr>
              <a:buNone/>
            </a:pP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Lo mismo con nosotros, </a:t>
            </a:r>
            <a:r>
              <a:rPr lang="es-MX" sz="3600" b="1" u="sng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tenemos que hacer nuestra parte</a:t>
            </a:r>
            <a:r>
              <a:rPr lang="es-MX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, </a:t>
            </a:r>
            <a:r>
              <a:rPr lang="es-MX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 es  confrontar nuestros “gigantes” </a:t>
            </a:r>
          </a:p>
          <a:p>
            <a:pPr algn="ctr">
              <a:buNone/>
            </a:pPr>
            <a:r>
              <a:rPr lang="es-MX" sz="3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pero saber……</a:t>
            </a:r>
          </a:p>
          <a:p>
            <a:pPr algn="ctr">
              <a:buNone/>
            </a:pPr>
            <a:r>
              <a:rPr lang="es-MX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  </a:t>
            </a:r>
            <a:r>
              <a:rPr lang="es-MX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Que Dios Esta</a:t>
            </a:r>
          </a:p>
          <a:p>
            <a:pPr algn="ctr">
              <a:buNone/>
            </a:pPr>
            <a:r>
              <a:rPr lang="es-MX" sz="36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Con Nosotros!                     </a:t>
            </a:r>
            <a:r>
              <a:rPr lang="es-MX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cs typeface="Arial" pitchFamily="34" charset="0"/>
              </a:rPr>
              <a:t>ROM 8:31</a:t>
            </a:r>
            <a:endParaRPr lang="en-US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870</TotalTime>
  <Words>574</Words>
  <Application>Microsoft Office PowerPoint</Application>
  <PresentationFormat>On-screen Show (4:3)</PresentationFormat>
  <Paragraphs>76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Arial Black</vt:lpstr>
      <vt:lpstr>Calibri</vt:lpstr>
      <vt:lpstr>Impact</vt:lpstr>
      <vt:lpstr>Times New Roman</vt:lpstr>
      <vt:lpstr>Office Theme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Luis</cp:lastModifiedBy>
  <cp:revision>29</cp:revision>
  <dcterms:created xsi:type="dcterms:W3CDTF">2014-10-23T13:08:34Z</dcterms:created>
  <dcterms:modified xsi:type="dcterms:W3CDTF">2021-03-31T13:26:53Z</dcterms:modified>
</cp:coreProperties>
</file>