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8.jpg" ContentType="image/gif"/>
  <Override PartName="/ppt/media/image22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6" r:id="rId6"/>
    <p:sldId id="261" r:id="rId7"/>
    <p:sldId id="260" r:id="rId8"/>
    <p:sldId id="262" r:id="rId9"/>
    <p:sldId id="280" r:id="rId10"/>
    <p:sldId id="279" r:id="rId11"/>
    <p:sldId id="278" r:id="rId12"/>
    <p:sldId id="277" r:id="rId13"/>
    <p:sldId id="285" r:id="rId14"/>
    <p:sldId id="284" r:id="rId15"/>
    <p:sldId id="286" r:id="rId16"/>
    <p:sldId id="283" r:id="rId17"/>
    <p:sldId id="282" r:id="rId18"/>
    <p:sldId id="298" r:id="rId19"/>
    <p:sldId id="299" r:id="rId20"/>
    <p:sldId id="305" r:id="rId21"/>
    <p:sldId id="306" r:id="rId22"/>
    <p:sldId id="281" r:id="rId23"/>
    <p:sldId id="287" r:id="rId24"/>
    <p:sldId id="288" r:id="rId25"/>
    <p:sldId id="263" r:id="rId26"/>
    <p:sldId id="289" r:id="rId27"/>
    <p:sldId id="300" r:id="rId28"/>
    <p:sldId id="303" r:id="rId29"/>
    <p:sldId id="291" r:id="rId30"/>
    <p:sldId id="264" r:id="rId31"/>
    <p:sldId id="296" r:id="rId32"/>
    <p:sldId id="302" r:id="rId33"/>
    <p:sldId id="301" r:id="rId34"/>
    <p:sldId id="307" r:id="rId35"/>
    <p:sldId id="308" r:id="rId36"/>
    <p:sldId id="309" r:id="rId37"/>
    <p:sldId id="265" r:id="rId38"/>
    <p:sldId id="295" r:id="rId39"/>
    <p:sldId id="294" r:id="rId40"/>
    <p:sldId id="293" r:id="rId41"/>
    <p:sldId id="292" r:id="rId42"/>
    <p:sldId id="297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FF"/>
    <a:srgbClr val="FF0066"/>
    <a:srgbClr val="66FFCC"/>
    <a:srgbClr val="00FFCC"/>
    <a:srgbClr val="FF00FF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152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796B8-B92D-406E-B25C-8FAC7284C165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39148-D815-4FAC-84FC-53A85CCBD87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518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796B8-B92D-406E-B25C-8FAC7284C165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39148-D815-4FAC-84FC-53A85CCBD87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699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796B8-B92D-406E-B25C-8FAC7284C165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39148-D815-4FAC-84FC-53A85CCBD87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196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796B8-B92D-406E-B25C-8FAC7284C165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39148-D815-4FAC-84FC-53A85CCBD87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796B8-B92D-406E-B25C-8FAC7284C165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39148-D815-4FAC-84FC-53A85CCBD87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19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796B8-B92D-406E-B25C-8FAC7284C165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39148-D815-4FAC-84FC-53A85CCBD87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98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796B8-B92D-406E-B25C-8FAC7284C165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39148-D815-4FAC-84FC-53A85CCBD87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080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796B8-B92D-406E-B25C-8FAC7284C165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39148-D815-4FAC-84FC-53A85CCBD87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427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796B8-B92D-406E-B25C-8FAC7284C165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39148-D815-4FAC-84FC-53A85CCBD87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19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796B8-B92D-406E-B25C-8FAC7284C165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39148-D815-4FAC-84FC-53A85CCBD87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27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796B8-B92D-406E-B25C-8FAC7284C165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39148-D815-4FAC-84FC-53A85CCBD87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1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796B8-B92D-406E-B25C-8FAC7284C165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39148-D815-4FAC-84FC-53A85CCBD87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1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gi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C4461D8-85D0-E8AC-B577-BFE5D7A60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5D7D604-DB1D-B84C-60B3-8DEB36B78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4097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4D1B81B-53E6-B3B2-F4E5-F788981F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0970"/>
          </a:xfrm>
        </p:spPr>
        <p:txBody>
          <a:bodyPr>
            <a:noAutofit/>
          </a:bodyPr>
          <a:lstStyle/>
          <a:p>
            <a:pPr algn="ctr"/>
            <a:r>
              <a:rPr lang="es-E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COMPROMETIDO O INVOLUCRADO.</a:t>
            </a:r>
            <a:br>
              <a:rPr lang="es-E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MARCOS.12:28-30. </a:t>
            </a:r>
            <a:endParaRPr lang="en-US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689A4B6A-6F8C-34A6-B290-BC7DCE7BA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343" y="1240970"/>
            <a:ext cx="5366656" cy="5617030"/>
          </a:xfrm>
        </p:spPr>
        <p:txBody>
          <a:bodyPr/>
          <a:lstStyle/>
          <a:p>
            <a:r>
              <a:rPr lang="es-419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INTRODUCCIÓN: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uno de los escribas se acercó, los oyó discutir, y reconociendo que Jesús les había contestado bien, le preguntó: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«¿Cuál mandamiento es el más importante de todos?».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V.29.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 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Jesús respondió: «El más importante es: “ESCUCHA, ISRAEL;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EL SEÑOR NUESTRO DIOS, EL SEÑOR UNO ES;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  <a:endParaRPr lang="en-US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8C9C7CE-FBAF-AC6B-067E-EBD4BD3DFF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969"/>
            <a:ext cx="3777342" cy="561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6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C4461D8-85D0-E8AC-B577-BFE5D7A60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5D7D604-DB1D-B84C-60B3-8DEB36B78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4097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4D1B81B-53E6-B3B2-F4E5-F788981F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0970"/>
          </a:xfrm>
        </p:spPr>
        <p:txBody>
          <a:bodyPr>
            <a:noAutofit/>
          </a:bodyPr>
          <a:lstStyle/>
          <a:p>
            <a:pPr algn="ctr"/>
            <a:r>
              <a:rPr lang="es-E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</a:t>
            </a:r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Cuántos queremos estar comprometidos y cuántos queremos estar involucrados?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689A4B6A-6F8C-34A6-B290-BC7DCE7BA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343" y="1240970"/>
            <a:ext cx="5366656" cy="5617030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Pero el que tiene bienes de este mundo, y ve a su hermano en necesidad y cierra su corazón contra él,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¿cómo puede morar el amor de Dios en él? 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Exhortar algún hermano en pecado.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Hebreos.3:13.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Antes, exhórtense los unos a los otros cada día, mientras todavía se dice: «Hoy»;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no sea que alguno de ustedes sea endurecido por el engaño del pecado. 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FCC2F09-B33A-288D-3340-41BCE2AD0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969"/>
            <a:ext cx="3777342" cy="5617029"/>
          </a:xfrm>
          <a:prstGeom prst="rect">
            <a:avLst/>
          </a:prstGeom>
          <a:solidFill>
            <a:srgbClr val="FF0066"/>
          </a:solidFill>
        </p:spPr>
      </p:pic>
    </p:spTree>
    <p:extLst>
      <p:ext uri="{BB962C8B-B14F-4D97-AF65-F5344CB8AC3E}">
        <p14:creationId xmlns:p14="http://schemas.microsoft.com/office/powerpoint/2010/main" val="303150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C4461D8-85D0-E8AC-B577-BFE5D7A60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5D7D604-DB1D-B84C-60B3-8DEB36B78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4097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4D1B81B-53E6-B3B2-F4E5-F788981F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0970"/>
          </a:xfrm>
        </p:spPr>
        <p:txBody>
          <a:bodyPr>
            <a:noAutofit/>
          </a:bodyPr>
          <a:lstStyle/>
          <a:p>
            <a:pPr algn="ctr"/>
            <a:r>
              <a:rPr lang="es-E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</a:t>
            </a:r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Cuántos queremos estar comprometidos y cuántos queremos estar involucrados?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689A4B6A-6F8C-34A6-B290-BC7DCE7BA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343" y="1240970"/>
            <a:ext cx="5366656" cy="561703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Son muchos los que no quieren comprometerse con la obra del Señor.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quieren ayudar con la limpieza del local.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utensilios de la cena, sillas etc.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quieren ningún tipo de compromiso.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También son muchos los hermanos que quieren solo estar involucrados.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B5CAAFE-B3F3-DB92-04DA-4EA42E9448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240969"/>
            <a:ext cx="3777343" cy="561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5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C4461D8-85D0-E8AC-B577-BFE5D7A60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5D7D604-DB1D-B84C-60B3-8DEB36B78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4097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4D1B81B-53E6-B3B2-F4E5-F788981F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0970"/>
          </a:xfrm>
        </p:spPr>
        <p:txBody>
          <a:bodyPr>
            <a:noAutofit/>
          </a:bodyPr>
          <a:lstStyle/>
          <a:p>
            <a:pPr algn="ctr"/>
            <a:r>
              <a:rPr lang="es-E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</a:t>
            </a:r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Cuántos queremos estar comprometidos y cuántos queremos estar involucrados?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689A4B6A-6F8C-34A6-B290-BC7DCE7BA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343" y="1240970"/>
            <a:ext cx="5366656" cy="5617030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Solo quieren ver que los otros miembros salgan a evangelizar y ellos de largo ver.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Que otros se encarguen de la limpieza, lavar los utensilios y ellos de largo ver.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quieren asistir a los estudios en semana, mejor de larguito sin compromiso.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Hebreos.10:25.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no dejando de congregarnos, como algunos tienen por costumbre,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sino exhortándonos unos a otros, y mucho más al ver que el día se acerca. </a:t>
            </a:r>
            <a:endParaRPr lang="en-US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1D2B381-0426-9EFA-E8D8-2F34C7D130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969"/>
            <a:ext cx="3777342" cy="561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8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C4461D8-85D0-E8AC-B577-BFE5D7A60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5D7D604-DB1D-B84C-60B3-8DEB36B78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4097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4D1B81B-53E6-B3B2-F4E5-F788981F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0970"/>
          </a:xfrm>
        </p:spPr>
        <p:txBody>
          <a:bodyPr>
            <a:noAutofit/>
          </a:bodyPr>
          <a:lstStyle/>
          <a:p>
            <a:pPr algn="ctr"/>
            <a:r>
              <a:rPr lang="es-E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</a:t>
            </a:r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Cuántos queremos estar comprometidos y cuántos queremos estar involucrados?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689A4B6A-6F8C-34A6-B290-BC7DCE7BA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343" y="1240970"/>
            <a:ext cx="5366656" cy="5617030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desea compromisos serios con Él.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solo que miremos de largo lo que otros hacen.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Todos tenemos que involucrarnos en la obra del Señor.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Todos somos un cuerpo en Cristo.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Todos debemos de funcionar debidamente.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Efesios.4:16.</a:t>
            </a:r>
          </a:p>
          <a:p>
            <a:endParaRPr lang="en-US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47FA963-E4C3-9A90-54E3-95CF65180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0968"/>
            <a:ext cx="3777343" cy="5617029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127237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C4461D8-85D0-E8AC-B577-BFE5D7A60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5D7D604-DB1D-B84C-60B3-8DEB36B78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4097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4D1B81B-53E6-B3B2-F4E5-F788981F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0970"/>
          </a:xfrm>
        </p:spPr>
        <p:txBody>
          <a:bodyPr>
            <a:noAutofit/>
          </a:bodyPr>
          <a:lstStyle/>
          <a:p>
            <a:pPr algn="ctr"/>
            <a:r>
              <a:rPr lang="es-E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</a:t>
            </a:r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Cuántos queremos estar comprometidos y cuántos queremos estar involucrados?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689A4B6A-6F8C-34A6-B290-BC7DCE7BA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343" y="1240970"/>
            <a:ext cx="5366656" cy="5617030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 quien todo el cuerpo, estando bien ajustado y unido por la cohesión que las coyunturas proveen,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conforme al funcionamiento adecuado de cada miembro,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produce el crecimiento del cuerpo para su propia edificación en amor. 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Todos tenemos un trabajo, todos debemos funcionar y así el cuerpo, la iglesia va ir creciendo, como el cuerpo físico lo hace.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1E32BFA-88E2-A7A8-C168-F9AB85E41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969"/>
            <a:ext cx="3777341" cy="5617029"/>
          </a:xfrm>
          <a:prstGeom prst="rect">
            <a:avLst/>
          </a:prstGeom>
          <a:solidFill>
            <a:srgbClr val="00FFCC"/>
          </a:solidFill>
        </p:spPr>
      </p:pic>
    </p:spTree>
    <p:extLst>
      <p:ext uri="{BB962C8B-B14F-4D97-AF65-F5344CB8AC3E}">
        <p14:creationId xmlns:p14="http://schemas.microsoft.com/office/powerpoint/2010/main" val="85338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694E0EA-A79B-FF6D-44C9-6529B1B7E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cxnSp>
        <p:nvCxnSpPr>
          <p:cNvPr id="5" name="4 Conector recto de flecha"/>
          <p:cNvCxnSpPr/>
          <p:nvPr/>
        </p:nvCxnSpPr>
        <p:spPr>
          <a:xfrm>
            <a:off x="2627784" y="1700808"/>
            <a:ext cx="1800200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/>
          <p:nvPr/>
        </p:nvCxnSpPr>
        <p:spPr>
          <a:xfrm>
            <a:off x="2843808" y="3861048"/>
            <a:ext cx="1512168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>
            <a:off x="2915816" y="5877272"/>
            <a:ext cx="1512168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3203848" y="0"/>
            <a:ext cx="5940152" cy="830997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lvl="0" algn="ctr"/>
            <a:r>
              <a:rPr lang="es-NI" sz="24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Él Señor le dijo a Josué “Esfuérzate y se valiente” Josue.1:7-9.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4572000" y="105249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NI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V:7. Solamente sé fuerte y muy valiente;</a:t>
            </a:r>
            <a:r>
              <a:rPr lang="es-NI" sz="2000" b="1" dirty="0">
                <a:solidFill>
                  <a:schemeClr val="bg1"/>
                </a:solidFill>
                <a:latin typeface="Maiandra GD" panose="020E0502030308020204" pitchFamily="34" charset="0"/>
              </a:rPr>
              <a:t> cuídate de cumplir toda la ley que Moisés mi siervo te mandó; no te desvíes de ella ni a la derecha ni a la izquierda, para que tengas éxito dondequiera que vayas. 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4463988" y="3212975"/>
            <a:ext cx="46800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NI" sz="2000" b="1" dirty="0">
                <a:solidFill>
                  <a:schemeClr val="bg1"/>
                </a:solidFill>
                <a:latin typeface="Maiandra GD" panose="020E0502030308020204" pitchFamily="34" charset="0"/>
              </a:rPr>
              <a:t>V.8. Este libro de la ley no se apartará de tu boca, </a:t>
            </a:r>
            <a:r>
              <a:rPr lang="es-NI" sz="2000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sino que meditarás en él día y noche,</a:t>
            </a:r>
            <a:r>
              <a:rPr lang="es-NI" sz="2000" b="1" dirty="0">
                <a:solidFill>
                  <a:schemeClr val="bg1"/>
                </a:solidFill>
                <a:latin typeface="Maiandra GD" panose="020E0502030308020204" pitchFamily="34" charset="0"/>
              </a:rPr>
              <a:t> para que cuides de hacer todo lo que en él está escrito; porque entonces harás prosperar tu camino y tendrás éxito. 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4572000" y="5437155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NI" sz="2000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V.9. ¿No te </a:t>
            </a:r>
            <a:r>
              <a:rPr lang="es-NI" sz="2000" b="1" i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lo he ordenado yo? ¡Sé fuerte y valiente! No temas ni te acobardes,</a:t>
            </a:r>
            <a:r>
              <a:rPr lang="es-NI" sz="2000" b="1" i="1" u="sng" dirty="0">
                <a:solidFill>
                  <a:schemeClr val="bg1"/>
                </a:solidFill>
                <a:highlight>
                  <a:srgbClr val="00FF00"/>
                </a:highlight>
                <a:latin typeface="Maiandra GD" panose="020E0502030308020204" pitchFamily="34" charset="0"/>
              </a:rPr>
              <a:t> </a:t>
            </a:r>
            <a:r>
              <a:rPr lang="es-NI" sz="2000" b="1" i="1" dirty="0">
                <a:solidFill>
                  <a:schemeClr val="bg1"/>
                </a:solidFill>
                <a:latin typeface="Maiandra GD" panose="020E0502030308020204" pitchFamily="34" charset="0"/>
              </a:rPr>
              <a:t>porque el SEÑOR tu Dios estará contigo dondequiera que vayas. </a:t>
            </a:r>
            <a:endParaRPr lang="es-NI" sz="20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275856" cy="685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C4461D8-85D0-E8AC-B577-BFE5D7A60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5D7D604-DB1D-B84C-60B3-8DEB36B78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4097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4D1B81B-53E6-B3B2-F4E5-F788981F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0970"/>
          </a:xfrm>
        </p:spPr>
        <p:txBody>
          <a:bodyPr>
            <a:noAutofit/>
          </a:bodyPr>
          <a:lstStyle/>
          <a:p>
            <a:pPr algn="ctr"/>
            <a:r>
              <a:rPr lang="es-E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</a:t>
            </a:r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Cuántos queremos estar comprometidos y cuántos queremos estar involucrados?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689A4B6A-6F8C-34A6-B290-BC7DCE7BA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343" y="1240970"/>
            <a:ext cx="5366656" cy="5617030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Él Señor siempre se ha interesado en que Él hombre se esfuerce por su salvación y dijo nuevamente a Josué esfuérzate y se valiente.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Josue.1:16-18.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ellos respondieron a Josué: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«Haremos todo lo que nos has mandado,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adondequiera que nos envíes, iremos. 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Se comprometieron a hacerlo lo que les mandaran.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V.17.</a:t>
            </a:r>
            <a:endParaRPr lang="en-US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DCAD93D-AE91-EB81-A86D-67C66E373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40969"/>
            <a:ext cx="3777342" cy="561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9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C4461D8-85D0-E8AC-B577-BFE5D7A60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5D7D604-DB1D-B84C-60B3-8DEB36B78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4097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4D1B81B-53E6-B3B2-F4E5-F788981F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0970"/>
          </a:xfrm>
        </p:spPr>
        <p:txBody>
          <a:bodyPr>
            <a:noAutofit/>
          </a:bodyPr>
          <a:lstStyle/>
          <a:p>
            <a:pPr algn="ctr"/>
            <a:r>
              <a:rPr lang="es-E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</a:t>
            </a:r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Cuántos queremos estar comprometidos y cuántos queremos estar involucrados?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689A4B6A-6F8C-34A6-B290-BC7DCE7BA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343" y="1240970"/>
            <a:ext cx="5366656" cy="5617030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»Como obedecimos en todo a Moisés, así te obedeceremos a ti,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con tal que el SEÑOR tu Dios esté contigo como estuvo con Moisés.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V.18.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 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»Cualquiera que se rebele contra tu mandato y no obedezca tus palabras en todo lo que le mandes, se le dará muerte.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CC"/>
                </a:highlight>
                <a:latin typeface="Maiandra GD" panose="020E0502030308020204" pitchFamily="34" charset="0"/>
              </a:rPr>
              <a:t>Solamente sé fuerte y valiente».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¿Estamos comprometidos?</a:t>
            </a:r>
            <a:endParaRPr lang="en-US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DFA5861-63EB-917B-6CF9-61F461873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1855"/>
            <a:ext cx="3777342" cy="560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C4461D8-85D0-E8AC-B577-BFE5D7A60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5D7D604-DB1D-B84C-60B3-8DEB36B78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4097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4D1B81B-53E6-B3B2-F4E5-F788981F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0970"/>
          </a:xfrm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¿Cuántos queremos estar comprometidos y cuántos queremos estar involucrados?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689A4B6A-6F8C-34A6-B290-BC7DCE7BA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342" y="1240970"/>
            <a:ext cx="5366657" cy="561703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Él hombre que está comprometido siempre está listo para la obra del Señor, como Isaías.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Isaias.6:8.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oí la voz del Señor que decía: «¿A quién enviaré, y quién irá por nosotros?».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«Aquí estoy; envíame a mí», le respondí.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Isaías, esta listo para ir a hacer la obra de Dios.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Como Josué y su familia.</a:t>
            </a:r>
          </a:p>
          <a:p>
            <a:endParaRPr lang="en-US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5C35BFE-CB65-DA18-AB37-5A8FB5DA0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0970"/>
            <a:ext cx="3777341" cy="5617030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378354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C4461D8-85D0-E8AC-B577-BFE5D7A60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5D7D604-DB1D-B84C-60B3-8DEB36B78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4097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4D1B81B-53E6-B3B2-F4E5-F788981F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0970"/>
          </a:xfrm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¿Cuántos queremos estar comprometidos y cuántos queremos estar involucrados?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689A4B6A-6F8C-34A6-B290-BC7DCE7BA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342" y="1240970"/>
            <a:ext cx="5366657" cy="561703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Como Josué y su familia.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Josue.24:15.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»Y si no les parece bien servir al SEÑOR, escojan hoy a quién han de servir: si a los dioses que sirvieron sus padres, que estaban al otro lado del río, o a los dioses de los amorreos en cuya tierra habitan.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Pero yo y mi casa, serviremos al SEÑOR».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¿Cuántos de nosotros tenemos esta actitud para la obra del Señor?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F7579CC-F892-DDB3-EF04-773AAC9777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6825"/>
            <a:ext cx="3777341" cy="5591174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391949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C4461D8-85D0-E8AC-B577-BFE5D7A60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5D7D604-DB1D-B84C-60B3-8DEB36B78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4097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4D1B81B-53E6-B3B2-F4E5-F788981F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0970"/>
          </a:xfrm>
        </p:spPr>
        <p:txBody>
          <a:bodyPr>
            <a:noAutofit/>
          </a:bodyPr>
          <a:lstStyle/>
          <a:p>
            <a:pPr algn="ctr"/>
            <a:r>
              <a:rPr lang="es-E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COMPROMETIDO O INVOLUCRADO.</a:t>
            </a:r>
            <a:br>
              <a:rPr lang="es-E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MARCOS.12:28-30. </a:t>
            </a:r>
            <a:endParaRPr lang="en-US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689A4B6A-6F8C-34A6-B290-BC7DCE7BA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343" y="1240970"/>
            <a:ext cx="5366656" cy="5617030"/>
          </a:xfrm>
        </p:spPr>
        <p:txBody>
          <a:bodyPr>
            <a:normAutofit lnSpcReduction="10000"/>
          </a:bodyPr>
          <a:lstStyle/>
          <a:p>
            <a:pPr algn="ctr"/>
            <a:r>
              <a:rPr lang="es-419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V.30.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Y AMARÁS AL SEÑOR TU DIOS CON TODO TU CORAZÓN,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CON TODA TU ALMA, Y CON TODA TU MENTE, Y CON TODA TU FUERZA”.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amar a Dios es un compromiso muy serio, pero lamentablemente muchos solo quieren estar involucrados en amar a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¿Está comprometido o involucrado?</a:t>
            </a:r>
            <a:endParaRPr lang="en-US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6A47F62-D722-4200-9A18-50F79A027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969"/>
            <a:ext cx="3777342" cy="561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6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8101EDF-52A9-EDC9-11F6-ED763BAB8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974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60D7BFC-9744-8C67-F527-8CBC3B6DE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33FF"/>
                </a:highlight>
                <a:latin typeface="Maiandra GD" panose="020E0502030308020204" pitchFamily="34" charset="0"/>
              </a:rPr>
              <a:t>Veremos si la obra puede caminar con estos pensamientos negativos.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A5B173E-614F-7A27-F148-D9F748FB6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3817"/>
            <a:ext cx="9144000" cy="5495927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¿No te parece extraño como un billete de 20 parece tan grande cuando lo llevamos a la iglesia, pero tan pequeño cuando lo llevas a la tienda?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¿No te parece extraño cuan largo parece una hora cuando oímos de Dios, pero cuan corta cuando juega un equipo de fútbol por solo 90 minutos o ver alguna película?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¿No te parece extraño cuan largo parece una hora cuando estas en la iglesia, pero que corta son cuando estas en algún lugar divirtiéndote?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¿No te parece extraño cuanto nos emocionamos cuando un partido de fútbol se extiende a tiempo extra, pero nos quejamos cuando un sermón es un poquito más largo de lo usual?</a:t>
            </a:r>
          </a:p>
          <a:p>
            <a:endParaRPr lang="en-US" b="1" dirty="0"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33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7989D34-47BC-51C3-CD5F-7EFA7BC4B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96400" cy="7001256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1F9D76-01AE-2466-8CDB-DDB71DF8F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296400" cy="68580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¿No te parece extraño como las personas desean tantos los asientos del frente en cualquier partido o concierto, pero hasta se esfuerzan para buscar los asientos de atrás en la iglesia?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¿No te parece extraño que necesitamos 2 o 3 semanas de aviso para incluir un plan de evangelismo en tu agenda, pero podemos ajustar nuestra agenda para otros eventos en el mismo momento?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¿No te parece extraño lo difícil que es aprender una verdad del evangelio para compartir con otros, pero fácil es para muchas personas entender y repetir un chisme?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¿No te parece extraño como creemos rápida y fácilmente lo que dicen los periódicos, pero cuestionamos lo que la Biblia dice?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¿No te parece extraño como las personas son tan puntuales para la hora de comer o la entrada del trabajo o a cualquier otra actividad social, pero no para llegar puntual al servicio de la iglesia?</a:t>
            </a:r>
          </a:p>
          <a:p>
            <a:endParaRPr lang="en-US" b="1" dirty="0"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29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C4461D8-85D0-E8AC-B577-BFE5D7A60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5D7D604-DB1D-B84C-60B3-8DEB36B78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4097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4D1B81B-53E6-B3B2-F4E5-F788981F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0970"/>
          </a:xfrm>
        </p:spPr>
        <p:txBody>
          <a:bodyPr>
            <a:noAutofit/>
          </a:bodyPr>
          <a:lstStyle/>
          <a:p>
            <a:pPr algn="ctr"/>
            <a:r>
              <a:rPr lang="es-E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</a:t>
            </a:r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Cuántos queremos estar comprometidos y cuántos queremos estar involucrados?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689A4B6A-6F8C-34A6-B290-BC7DCE7BA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343" y="1240970"/>
            <a:ext cx="5366656" cy="5617030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Las maneras en que podemos calificar a los hombres.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Él hombre Generoso, es aquel que Ama.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Él hombre Egoísta, es aquel que se ama así mismo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Solo piensa en Él, su bienestar, no le importan los demás y mucho menos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Él generoso está comprometido siempre.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Ejemplo de amar: </a:t>
            </a:r>
          </a:p>
          <a:p>
            <a:endParaRPr lang="en-US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6133EA4-F7DF-457E-F59A-99B7E19C60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969"/>
            <a:ext cx="3777342" cy="561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1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93" y="-6394"/>
            <a:ext cx="9156986" cy="6870787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-6493" y="0"/>
            <a:ext cx="9163479" cy="1200329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 “Un granjero tenía muchos animales, se preocupaba por ellos, si se enfermaban Él lo llevaba al veterinario, sanaba sus heridas, les daba de comer se desvivía por ellos”.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B2337BF-680F-BF45-ACA8-9D9DC5561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00328"/>
            <a:ext cx="9163479" cy="56576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E1A2424-1233-9D1D-D25F-87DF9A89B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NI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Un día la Gallina le dice al Cerdo “Cerdito es justo que le hagamos un regalo a nuestro Señor Él granjero, Él se lo merece nos cuida etc. es justo”</a:t>
            </a:r>
          </a:p>
        </p:txBody>
      </p:sp>
      <p:cxnSp>
        <p:nvCxnSpPr>
          <p:cNvPr id="6" name="5 Conector recto de flecha"/>
          <p:cNvCxnSpPr/>
          <p:nvPr/>
        </p:nvCxnSpPr>
        <p:spPr>
          <a:xfrm>
            <a:off x="2639983" y="1208367"/>
            <a:ext cx="872939" cy="480826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Rectángulo"/>
          <p:cNvSpPr/>
          <p:nvPr/>
        </p:nvSpPr>
        <p:spPr>
          <a:xfrm>
            <a:off x="2639983" y="1921478"/>
            <a:ext cx="3744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El Cerdito por su parte responde” me parece bien” pero ¿Qué Tenes pensado regalarle?</a:t>
            </a:r>
          </a:p>
        </p:txBody>
      </p:sp>
      <p:cxnSp>
        <p:nvCxnSpPr>
          <p:cNvPr id="10" name="9 Conector recto de flecha"/>
          <p:cNvCxnSpPr/>
          <p:nvPr/>
        </p:nvCxnSpPr>
        <p:spPr>
          <a:xfrm flipH="1" flipV="1">
            <a:off x="5652120" y="948301"/>
            <a:ext cx="648072" cy="72008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Rectángulo"/>
          <p:cNvSpPr/>
          <p:nvPr/>
        </p:nvSpPr>
        <p:spPr>
          <a:xfrm>
            <a:off x="2798301" y="3622018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La gallinita responde “ Huevos con Jamón” </a:t>
            </a:r>
          </a:p>
        </p:txBody>
      </p:sp>
      <p:cxnSp>
        <p:nvCxnSpPr>
          <p:cNvPr id="13" name="12 Conector recto de flecha"/>
          <p:cNvCxnSpPr/>
          <p:nvPr/>
        </p:nvCxnSpPr>
        <p:spPr>
          <a:xfrm>
            <a:off x="2684508" y="4289257"/>
            <a:ext cx="720080" cy="648072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585018" y="5181449"/>
            <a:ext cx="386588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  <a:ea typeface="Calibri" pitchFamily="34" charset="0"/>
                <a:cs typeface="Times New Roman" pitchFamily="18" charset="0"/>
              </a:rPr>
              <a:t>Y</a:t>
            </a:r>
            <a:r>
              <a:rPr kumimoji="0" lang="es-NI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aiandra GD" panose="020E0502030308020204" pitchFamily="34" charset="0"/>
                <a:ea typeface="Calibri" pitchFamily="34" charset="0"/>
                <a:cs typeface="Times New Roman" pitchFamily="18" charset="0"/>
              </a:rPr>
              <a:t> el Cerdito responde “Gallinita no me parece la idea, porque para mí es un problema y para ti un Donativo.</a:t>
            </a:r>
            <a:endParaRPr kumimoji="0" lang="es-NI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aiandra GD" panose="020E0502030308020204" pitchFamily="34" charset="0"/>
              <a:cs typeface="Arial" pitchFamily="34" charset="0"/>
            </a:endParaRPr>
          </a:p>
        </p:txBody>
      </p:sp>
      <p:cxnSp>
        <p:nvCxnSpPr>
          <p:cNvPr id="17" name="16 Conector recto de flecha"/>
          <p:cNvCxnSpPr/>
          <p:nvPr/>
        </p:nvCxnSpPr>
        <p:spPr>
          <a:xfrm flipH="1">
            <a:off x="5004048" y="2851195"/>
            <a:ext cx="1224136" cy="50405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3" y="1124744"/>
            <a:ext cx="2541662" cy="5733255"/>
          </a:xfrm>
          <a:prstGeom prst="rect">
            <a:avLst/>
          </a:prstGeom>
        </p:spPr>
      </p:pic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124744"/>
            <a:ext cx="2716245" cy="5733255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/>
      <p:bldP spid="205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C4461D8-85D0-E8AC-B577-BFE5D7A60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5D7D604-DB1D-B84C-60B3-8DEB36B78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4097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4D1B81B-53E6-B3B2-F4E5-F788981F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0970"/>
          </a:xfrm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¿Qué doy a Dios un Donativo o un Compromiso?</a:t>
            </a: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689A4B6A-6F8C-34A6-B290-BC7DCE7BA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343" y="1240970"/>
            <a:ext cx="5366656" cy="561703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Muchos hermanos dan donativo a Dios ósea lo que le sobra.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Lucas 21:1-4.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Levantando Jesús la vista,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CC"/>
                </a:highlight>
                <a:latin typeface="Maiandra GD" panose="020E0502030308020204" pitchFamily="34" charset="0"/>
              </a:rPr>
              <a:t>vio a los ricos que echaban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sus ofrendas en el arca del tesoro.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V.2.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 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Vio también a una viuda pobre que echaba allí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dos pequeñas monedas de cobre;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V.3.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 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0FAA3FC-E26D-5372-DD43-2C5B610B6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0969"/>
            <a:ext cx="3690258" cy="56170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29538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C4461D8-85D0-E8AC-B577-BFE5D7A60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5D7D604-DB1D-B84C-60B3-8DEB36B78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4097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4D1B81B-53E6-B3B2-F4E5-F788981F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0970"/>
          </a:xfrm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¿Qué doy a Dios un Donativo o un Compromiso?</a:t>
            </a: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689A4B6A-6F8C-34A6-B290-BC7DCE7BA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343" y="1240970"/>
            <a:ext cx="5366656" cy="5617030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dijo: «En verdad les digo,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CC"/>
                </a:highlight>
                <a:latin typeface="Maiandra GD" panose="020E0502030308020204" pitchFamily="34" charset="0"/>
              </a:rPr>
              <a:t>que esta viuda tan pobre echó más que todos ellos;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</a:p>
          <a:p>
            <a:pPr algn="ctr"/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V.4.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33FF"/>
                </a:highlight>
                <a:latin typeface="Maiandra GD" panose="020E0502030308020204" pitchFamily="34" charset="0"/>
              </a:rPr>
              <a:t>porque todos ellos echaron en la ofrenda de lo que les sobra,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pero ella, de su pobreza, echó todo lo que tenía para vivir».  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judíos no estaban comprometidos, sino solo involucrados.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Su ofrenda fue un donativo.</a:t>
            </a:r>
          </a:p>
          <a:p>
            <a:endParaRPr lang="en-US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5EB34D7-7712-FECA-9C69-3CE2E17D1A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1240969"/>
            <a:ext cx="3766456" cy="561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9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C4461D8-85D0-E8AC-B577-BFE5D7A60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5D7D604-DB1D-B84C-60B3-8DEB36B78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4097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4D1B81B-53E6-B3B2-F4E5-F788981F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0970"/>
          </a:xfrm>
        </p:spPr>
        <p:txBody>
          <a:bodyPr>
            <a:noAutofit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¿Qué doy a Dios un Donativo o un Compromiso?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689A4B6A-6F8C-34A6-B290-BC7DCE7BA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342" y="1240970"/>
            <a:ext cx="5366657" cy="561703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Así como en el tiempo del profeta Malaquías.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Malaquias.1:8, 14.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»Y cuando presentan un animal ciego para el sacrificio, ¿no es eso malo? Y cuando presentan el cojo y el enfermo,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¿no es eso malo? ¿Por qué no lo ofreces a tu gobernador? ¿Se agradaría de ti o te recibiría con benignidad?» dice el SEÑOR de los ejércitos. </a:t>
            </a:r>
          </a:p>
          <a:p>
            <a:pPr algn="ctr"/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V.14.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327A82D-5774-99DD-9264-6AC98700FD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968"/>
            <a:ext cx="3777341" cy="561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8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C4461D8-85D0-E8AC-B577-BFE5D7A60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5D7D604-DB1D-B84C-60B3-8DEB36B78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4097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4D1B81B-53E6-B3B2-F4E5-F788981F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0970"/>
          </a:xfrm>
        </p:spPr>
        <p:txBody>
          <a:bodyPr>
            <a:noAutofit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¿Qué doy a Dios un Donativo o un Compromiso?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689A4B6A-6F8C-34A6-B290-BC7DCE7BA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342" y="1240970"/>
            <a:ext cx="5366657" cy="561703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«¡Maldito sea el engañador que tiene un macho en su rebaño, y lo promete,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pero sacrifica un animal dañado al Señor!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Porque Yo soy el Gran Rey», dice el SEÑOR de los ejércitos, «y Mi nombre es temido entre las naciones».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judíos no estaban comprometidos, están solamente involucrados, por eso ofrecían lo malo, lo que no les servía.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5DF7DEE-4641-0A29-29F4-463E2C5D2A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968"/>
            <a:ext cx="3777341" cy="561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9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C4461D8-85D0-E8AC-B577-BFE5D7A60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5D7D604-DB1D-B84C-60B3-8DEB36B78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4097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4D1B81B-53E6-B3B2-F4E5-F788981F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0970"/>
          </a:xfrm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¿Qué doy a Dios un Donativo o un Compromiso?</a:t>
            </a: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689A4B6A-6F8C-34A6-B290-BC7DCE7BA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343" y="1240970"/>
            <a:ext cx="5366656" cy="5617030"/>
          </a:xfrm>
        </p:spPr>
        <p:txBody>
          <a:bodyPr/>
          <a:lstStyle/>
          <a:p>
            <a:r>
              <a:rPr lang="es-419" b="1" dirty="0">
                <a:solidFill>
                  <a:schemeClr val="bg1"/>
                </a:solidFill>
                <a:latin typeface="Maiandra GD" panose="020E0502030308020204" pitchFamily="34" charset="0"/>
              </a:rPr>
              <a:t>La viuda estaba comprometida con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Mientras Jesús contemplaba a unos ricos echar sus ofrendas en el arca del tesoro del templo, se sintió afectado por el contraste entre los ricos y una viuda pobre.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Ellos daban algo, pero Ella lo había dado todo.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 la estima de Dios, Ella dio más que todos ellos juntos.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CD6D099-1EC3-F1F0-16E5-9DF62BE5B9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969"/>
            <a:ext cx="3777342" cy="561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3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C4461D8-85D0-E8AC-B577-BFE5D7A60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5D7D604-DB1D-B84C-60B3-8DEB36B78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4097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4D1B81B-53E6-B3B2-F4E5-F788981F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0970"/>
          </a:xfrm>
        </p:spPr>
        <p:txBody>
          <a:bodyPr>
            <a:noAutofit/>
          </a:bodyPr>
          <a:lstStyle/>
          <a:p>
            <a:pPr algn="ctr"/>
            <a:r>
              <a:rPr lang="es-E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COMPROMETIDO O INVOLUCRADO.</a:t>
            </a:r>
            <a:br>
              <a:rPr lang="es-E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MARCOS.12:28-30. </a:t>
            </a:r>
            <a:endParaRPr lang="en-US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689A4B6A-6F8C-34A6-B290-BC7DCE7BA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343" y="1240970"/>
            <a:ext cx="5366656" cy="5617030"/>
          </a:xfrm>
        </p:spPr>
        <p:txBody>
          <a:bodyPr/>
          <a:lstStyle/>
          <a:p>
            <a:r>
              <a:rPr lang="es-419" b="1" dirty="0">
                <a:solidFill>
                  <a:schemeClr val="bg1"/>
                </a:solidFill>
                <a:latin typeface="Maiandra GD" panose="020E0502030308020204" pitchFamily="34" charset="0"/>
              </a:rPr>
              <a:t>Amar a Dios sobre todas las cosas es nuestro primer mandamiento que en si solo debería de bastarnos para hacer lo que Él nos pide.</a:t>
            </a:r>
          </a:p>
          <a:p>
            <a:r>
              <a:rPr lang="es-419" b="1" dirty="0">
                <a:solidFill>
                  <a:schemeClr val="bg1"/>
                </a:solidFill>
                <a:latin typeface="Maiandra GD" panose="020E0502030308020204" pitchFamily="34" charset="0"/>
              </a:rPr>
              <a:t>Si amamos a Dios no debería de haber en nuestras vidas escusas como:</a:t>
            </a:r>
          </a:p>
          <a:p>
            <a:r>
              <a:rPr lang="es-419" b="1" dirty="0">
                <a:solidFill>
                  <a:schemeClr val="bg1"/>
                </a:solidFill>
                <a:latin typeface="Maiandra GD" panose="020E0502030308020204" pitchFamily="34" charset="0"/>
              </a:rPr>
              <a:t>Es que es difícil cumplir con lo que Él me pide.</a:t>
            </a:r>
          </a:p>
          <a:p>
            <a:r>
              <a:rPr lang="es-419" b="1" dirty="0">
                <a:solidFill>
                  <a:schemeClr val="bg1"/>
                </a:solidFill>
                <a:latin typeface="Maiandra GD" panose="020E0502030308020204" pitchFamily="34" charset="0"/>
              </a:rPr>
              <a:t>Es que me cuesta.</a:t>
            </a:r>
          </a:p>
          <a:p>
            <a:r>
              <a:rPr lang="es-419" b="1" dirty="0">
                <a:solidFill>
                  <a:schemeClr val="bg1"/>
                </a:solidFill>
                <a:latin typeface="Maiandra GD" panose="020E0502030308020204" pitchFamily="34" charset="0"/>
              </a:rPr>
              <a:t>Es que no tengo tiempo.</a:t>
            </a:r>
          </a:p>
          <a:p>
            <a:endParaRPr lang="en-US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F8D26C1-3E03-618E-69BA-1ED6B9CFA0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969"/>
            <a:ext cx="3777342" cy="561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3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C4461D8-85D0-E8AC-B577-BFE5D7A60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5D7D604-DB1D-B84C-60B3-8DEB36B78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4097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4D1B81B-53E6-B3B2-F4E5-F788981F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0970"/>
          </a:xfrm>
        </p:spPr>
        <p:txBody>
          <a:bodyPr>
            <a:noAutofit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¿Qué doy a Dios un Donativo o un Compromiso?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689A4B6A-6F8C-34A6-B290-BC7DCE7BA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343" y="1240970"/>
            <a:ext cx="5366656" cy="561703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Ellos daban de lo que les sobra.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Ella, en cambio, dio de su pobreza.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Ellos daban lo que les costaba poco o nada.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Ella dio todo el sustento que tenía.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Un corazón agradecido suele manifestarse en un espíritu generoso.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otros dan comprometidos a Dios con amor.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B247A79-1964-4120-EF13-0D9E4F88B7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0969"/>
            <a:ext cx="3703185" cy="5617030"/>
          </a:xfrm>
          <a:prstGeom prst="rect">
            <a:avLst/>
          </a:prstGeom>
          <a:solidFill>
            <a:srgbClr val="00FFCC"/>
          </a:solidFill>
        </p:spPr>
      </p:pic>
    </p:spTree>
    <p:extLst>
      <p:ext uri="{BB962C8B-B14F-4D97-AF65-F5344CB8AC3E}">
        <p14:creationId xmlns:p14="http://schemas.microsoft.com/office/powerpoint/2010/main" val="331283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C4461D8-85D0-E8AC-B577-BFE5D7A60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5D7D604-DB1D-B84C-60B3-8DEB36B78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4097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4D1B81B-53E6-B3B2-F4E5-F788981F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0970"/>
          </a:xfrm>
        </p:spPr>
        <p:txBody>
          <a:bodyPr>
            <a:noAutofit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¿Qué doy a Dios un Donativo o un Compromiso?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689A4B6A-6F8C-34A6-B290-BC7DCE7BA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343" y="1240970"/>
            <a:ext cx="5366656" cy="5617030"/>
          </a:xfrm>
        </p:spPr>
        <p:txBody>
          <a:bodyPr/>
          <a:lstStyle/>
          <a:p>
            <a:pPr algn="ctr"/>
            <a:r>
              <a:rPr lang="es-419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I Corintios.16:1-2.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Ahora bien, en cuanto a la ofrenda para los santos,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hagan ustedes también como instruí a las iglesias de Galacia.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V.2.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 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Que el primer día de la semana,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cada uno de ustedes aparte y guarde según haya prosperado,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para que cuando yo vaya no se recojan entonces ofrendas. 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¿Cómo estamos ofrendado?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9A94AD9-1D5D-C685-AB7A-8A373B63AF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969"/>
            <a:ext cx="3777342" cy="561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9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C4461D8-85D0-E8AC-B577-BFE5D7A60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5D7D604-DB1D-B84C-60B3-8DEB36B78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4097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4D1B81B-53E6-B3B2-F4E5-F788981F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0970"/>
          </a:xfrm>
        </p:spPr>
        <p:txBody>
          <a:bodyPr>
            <a:noAutofit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¿Qué doy a Dios un Donativo o un Compromiso?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689A4B6A-6F8C-34A6-B290-BC7DCE7BA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342" y="1240970"/>
            <a:ext cx="5366657" cy="561703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 damos comprometidos vamos a dar más allá de nuestra pobreza.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II Corintios.8:2-5.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Pues en medio de una gran prueba de aflicción, abundó su gozo,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y su profunda pobreza sobreabundó en la riqueza de su liberalidad.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V.3.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yo testifico que según sus posibilidades,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33FF"/>
                </a:highlight>
                <a:latin typeface="Maiandra GD" panose="020E0502030308020204" pitchFamily="34" charset="0"/>
              </a:rPr>
              <a:t>y aun más allá de sus posibilidades,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dieron de su propia voluntad,</a:t>
            </a:r>
          </a:p>
          <a:p>
            <a:endParaRPr lang="en-US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EB42799-6FDC-CD5B-5084-E13D472D0A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1240969"/>
            <a:ext cx="3777341" cy="561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2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C4461D8-85D0-E8AC-B577-BFE5D7A60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5D7D604-DB1D-B84C-60B3-8DEB36B78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4097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4D1B81B-53E6-B3B2-F4E5-F788981F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0970"/>
          </a:xfrm>
        </p:spPr>
        <p:txBody>
          <a:bodyPr>
            <a:noAutofit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¿Qué doy a Dios un Donativo o un Compromiso?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689A4B6A-6F8C-34A6-B290-BC7DCE7BA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342" y="1240970"/>
            <a:ext cx="5366657" cy="5617030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V.4.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suplicándonos con muchos ruegos el privilegio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de participar en el sostenimiento de los santos.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V.5.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esto no como lo habíamos esperado,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sino que primeramente se dieron a sí mismos al Señor,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luego a nosotros por la voluntad de Dios.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Esto es estar comprometidos con Él Señor.</a:t>
            </a:r>
            <a:endParaRPr lang="en-US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056B78A-D7CC-70C8-725F-070A708CE4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0969"/>
            <a:ext cx="3777342" cy="5617029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287632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C4461D8-85D0-E8AC-B577-BFE5D7A60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5D7D604-DB1D-B84C-60B3-8DEB36B78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4097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4D1B81B-53E6-B3B2-F4E5-F788981F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0970"/>
          </a:xfrm>
        </p:spPr>
        <p:txBody>
          <a:bodyPr>
            <a:noAutofit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¿Qué doy a Dios un Donativo o un Compromiso?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689A4B6A-6F8C-34A6-B290-BC7DCE7BA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342" y="1240970"/>
            <a:ext cx="5366657" cy="561703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José estaba comprometido con Él Señor.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Hechos.4:36-37.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José, un levita natural de Chipre,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a quien también los apóstoles llamaban Bernabé, que traducido significa Hijo de Consolación,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V.37.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poseía un campo y lo vendió,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trajo el dinero y lo depositó a los pies de los apóstoles.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587D2BF-9F2B-2441-B297-E3F641CA12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0969"/>
            <a:ext cx="3777341" cy="561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C4461D8-85D0-E8AC-B577-BFE5D7A60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5D7D604-DB1D-B84C-60B3-8DEB36B78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4097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4D1B81B-53E6-B3B2-F4E5-F788981F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0970"/>
          </a:xfrm>
        </p:spPr>
        <p:txBody>
          <a:bodyPr>
            <a:noAutofit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¿Qué doy a Dios un Donativo o un Compromiso?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689A4B6A-6F8C-34A6-B290-BC7DCE7BA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342" y="1240970"/>
            <a:ext cx="5366657" cy="561703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Él dio de corazón todo en lo que vendió el terreno.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Ananías y Zarifa solo estaban involucrados.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Hechos.5:1-2.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cierto hombre llamado Ananías, con Safira su mujer,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vendió una propiedad,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Ellos tuvieron la misma oportunidad que Bernabé, tenían un terreno.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V.2.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A8BE9D6-3E93-5C04-135B-F722B5B9F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0970"/>
            <a:ext cx="3777342" cy="561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7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C4461D8-85D0-E8AC-B577-BFE5D7A60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5D7D604-DB1D-B84C-60B3-8DEB36B78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4097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4D1B81B-53E6-B3B2-F4E5-F788981F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0970"/>
          </a:xfrm>
        </p:spPr>
        <p:txBody>
          <a:bodyPr>
            <a:noAutofit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¿Qué doy a Dios un Donativo o un Compromiso?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689A4B6A-6F8C-34A6-B290-BC7DCE7BA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342" y="1240970"/>
            <a:ext cx="5366657" cy="5617030"/>
          </a:xfrm>
        </p:spPr>
        <p:txBody>
          <a:bodyPr>
            <a:normAutofit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y se quedó con parte del precio,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sabiéndolo también su mujer; y trayendo la otra parte, la puso a los pies de los apóstoles.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qué </a:t>
            </a:r>
            <a:r>
              <a:rPr lang="es-ES" b="1">
                <a:solidFill>
                  <a:schemeClr val="bg1"/>
                </a:solidFill>
                <a:latin typeface="Maiandra GD" panose="020E0502030308020204" pitchFamily="34" charset="0"/>
              </a:rPr>
              <a:t>solo estaban 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involucrado mintieron</a:t>
            </a:r>
            <a:r>
              <a:rPr lang="en-US" b="1" dirty="0">
                <a:solidFill>
                  <a:schemeClr val="bg1"/>
                </a:solidFill>
                <a:latin typeface="Maiandra GD" panose="020E0502030308020204" pitchFamily="34" charset="0"/>
              </a:rPr>
              <a:t>.</a:t>
            </a:r>
          </a:p>
          <a:p>
            <a:r>
              <a:rPr lang="en-US" b="1" dirty="0">
                <a:solidFill>
                  <a:schemeClr val="bg1"/>
                </a:solidFill>
                <a:latin typeface="Maiandra GD" panose="020E0502030308020204" pitchFamily="34" charset="0"/>
              </a:rPr>
              <a:t>Dando solo parte del precio en lo que habían vendido el terreno.</a:t>
            </a:r>
          </a:p>
          <a:p>
            <a:r>
              <a:rPr lang="en-U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nunca estuvieron comprometidos con la obra del Señor.</a:t>
            </a:r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374F745-931E-2C47-F1A4-476754B46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969"/>
            <a:ext cx="3777341" cy="561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5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C4461D8-85D0-E8AC-B577-BFE5D7A60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5D7D604-DB1D-B84C-60B3-8DEB36B78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4097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4D1B81B-53E6-B3B2-F4E5-F788981F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0970"/>
          </a:xfrm>
        </p:spPr>
        <p:txBody>
          <a:bodyPr>
            <a:noAutofit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¿Qué doy a Dios un Donativo o un Compromiso?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689A4B6A-6F8C-34A6-B290-BC7DCE7BA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343" y="1240970"/>
            <a:ext cx="5366656" cy="561703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¿Qué es Amar?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Una señora muy conocida dijo: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Amar es dar hasta que nos duela.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eso es lo que hizo Cristo amo hasta el dolor.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gallinita y el cerdito tenían como fin hacer feliz al Granjero.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Él cristiano tiene como fin agradar al Señor amándolo, comprometido con Él siempre.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Juan 14:15.</a:t>
            </a:r>
          </a:p>
          <a:p>
            <a:endParaRPr lang="en-US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52EC06F-DE56-0B7B-16D2-810EA96813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0968"/>
            <a:ext cx="3777343" cy="5617029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229319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C4461D8-85D0-E8AC-B577-BFE5D7A60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5D7D604-DB1D-B84C-60B3-8DEB36B78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4097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4D1B81B-53E6-B3B2-F4E5-F788981F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0970"/>
          </a:xfrm>
        </p:spPr>
        <p:txBody>
          <a:bodyPr>
            <a:noAutofit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¿Qué doy a Dios un Donativo o un Compromiso?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689A4B6A-6F8C-34A6-B290-BC7DCE7BA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343" y="1240970"/>
            <a:ext cx="5366656" cy="5617030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»Si ustedes me aman,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guardarán Mis mandamientos.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Él Señor Jesús estaba a punto de dejar a sus discípulos, y ellos quedarían llenos de dolor.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¿Cómo podrían ellos expresar su amor por Él?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respuesta era, guardando Sus mandamientos.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con lágrimas, sino por obediencia, compromisos entregados siempre a Él.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n-US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09FE550-8103-A268-4A95-9403F6FA3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40970"/>
            <a:ext cx="3777342" cy="561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7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C4461D8-85D0-E8AC-B577-BFE5D7A60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5D7D604-DB1D-B84C-60B3-8DEB36B78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4097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4D1B81B-53E6-B3B2-F4E5-F788981F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0970"/>
          </a:xfrm>
        </p:spPr>
        <p:txBody>
          <a:bodyPr>
            <a:noAutofit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¿Qué doy a Dios un Donativo o un Compromiso?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689A4B6A-6F8C-34A6-B290-BC7DCE7BA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343" y="1240970"/>
            <a:ext cx="5366656" cy="5617030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Jesús dijo: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“Aquel que no renuncie a todo no puede ser mi discípulo”.</a:t>
            </a:r>
          </a:p>
          <a:p>
            <a:pPr algn="ctr"/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Lucas.14:33.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»Así pues, cualquiera de ustedes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que no renuncie a todas sus posesiones,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no puede ser Mi discípulo. </a:t>
            </a:r>
          </a:p>
          <a:p>
            <a:r>
              <a:rPr lang="en-U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tomar nuestra cruz a diario. </a:t>
            </a:r>
          </a:p>
          <a:p>
            <a:pPr algn="ctr"/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Lucas.14:27.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»El que no carga su cruz y me sigue,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no puede ser Mi discípulo. </a:t>
            </a:r>
            <a:endParaRPr lang="en-US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E3625E4-F707-D45E-9954-6708C85DD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" y="1240970"/>
            <a:ext cx="3777343" cy="56170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4032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C4461D8-85D0-E8AC-B577-BFE5D7A60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5D7D604-DB1D-B84C-60B3-8DEB36B78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4097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4D1B81B-53E6-B3B2-F4E5-F788981F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0970"/>
          </a:xfrm>
        </p:spPr>
        <p:txBody>
          <a:bodyPr>
            <a:noAutofit/>
          </a:bodyPr>
          <a:lstStyle/>
          <a:p>
            <a:pPr algn="ctr"/>
            <a:r>
              <a:rPr lang="es-E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COMPROMETIDO O INVOLUCRADO.</a:t>
            </a:r>
            <a:br>
              <a:rPr lang="es-E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MARCOS.12:28-30. </a:t>
            </a:r>
            <a:endParaRPr lang="en-US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689A4B6A-6F8C-34A6-B290-BC7DCE7BA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343" y="1240970"/>
            <a:ext cx="5366656" cy="5617030"/>
          </a:xfrm>
        </p:spPr>
        <p:txBody>
          <a:bodyPr>
            <a:normAutofit lnSpcReduction="10000"/>
          </a:bodyPr>
          <a:lstStyle/>
          <a:p>
            <a:r>
              <a:rPr lang="es-419" b="1" dirty="0">
                <a:solidFill>
                  <a:schemeClr val="bg1"/>
                </a:solidFill>
                <a:latin typeface="Maiandra GD" panose="020E0502030308020204" pitchFamily="34" charset="0"/>
              </a:rPr>
              <a:t>Es que no lo entiendo.</a:t>
            </a:r>
          </a:p>
          <a:p>
            <a:r>
              <a:rPr lang="es-419" b="1" dirty="0">
                <a:solidFill>
                  <a:schemeClr val="bg1"/>
                </a:solidFill>
                <a:latin typeface="Maiandra GD" panose="020E0502030308020204" pitchFamily="34" charset="0"/>
              </a:rPr>
              <a:t>Es que no se hacerlo.</a:t>
            </a:r>
          </a:p>
          <a:p>
            <a:r>
              <a:rPr lang="es-419" b="1" dirty="0">
                <a:solidFill>
                  <a:schemeClr val="bg1"/>
                </a:solidFill>
                <a:latin typeface="Maiandra GD" panose="020E0502030308020204" pitchFamily="34" charset="0"/>
              </a:rPr>
              <a:t>Es que no lo consigo.</a:t>
            </a:r>
          </a:p>
          <a:p>
            <a:r>
              <a:rPr lang="es-419" b="1" dirty="0">
                <a:solidFill>
                  <a:schemeClr val="bg1"/>
                </a:solidFill>
                <a:latin typeface="Maiandra GD" panose="020E0502030308020204" pitchFamily="34" charset="0"/>
              </a:rPr>
              <a:t>Es que nadie me lo había dicho antes.</a:t>
            </a:r>
            <a:endParaRPr lang="en-U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Maiandra GD" panose="020E0502030308020204" pitchFamily="34" charset="0"/>
              </a:rPr>
              <a:t>Y muchos menos decir es que sus instrucciones no aplican.</a:t>
            </a:r>
          </a:p>
          <a:p>
            <a:r>
              <a:rPr lang="en-US" b="1" dirty="0">
                <a:solidFill>
                  <a:schemeClr val="bg1"/>
                </a:solidFill>
                <a:latin typeface="Maiandra GD" panose="020E0502030308020204" pitchFamily="34" charset="0"/>
              </a:rPr>
              <a:t>Nada de esto estaría en nosotros si amamos verdaderamente a Dios comprometidos sinceramente con </a:t>
            </a:r>
            <a:r>
              <a:rPr lang="en-U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Él</a:t>
            </a:r>
            <a:r>
              <a:rPr lang="en-U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r>
              <a:rPr lang="es-419" b="1" dirty="0">
                <a:solidFill>
                  <a:schemeClr val="bg1"/>
                </a:solidFill>
                <a:latin typeface="Maiandra GD" panose="020E0502030308020204" pitchFamily="34" charset="0"/>
              </a:rPr>
              <a:t>en alma, mente y corazón.</a:t>
            </a:r>
            <a:endParaRPr lang="en-US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CFFEA01-2798-175D-1871-C66F1E959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" y="1240969"/>
            <a:ext cx="3774620" cy="56170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47545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C4461D8-85D0-E8AC-B577-BFE5D7A60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5D7D604-DB1D-B84C-60B3-8DEB36B78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4097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4D1B81B-53E6-B3B2-F4E5-F788981F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0970"/>
          </a:xfrm>
        </p:spPr>
        <p:txBody>
          <a:bodyPr>
            <a:noAutofit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¿Qué doy a Dios un Donativo o un Compromiso?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689A4B6A-6F8C-34A6-B290-BC7DCE7BA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343" y="1240970"/>
            <a:ext cx="5366656" cy="5617030"/>
          </a:xfrm>
        </p:spPr>
        <p:txBody>
          <a:bodyPr/>
          <a:lstStyle/>
          <a:p>
            <a:r>
              <a:rPr lang="es-419" b="1" dirty="0">
                <a:solidFill>
                  <a:schemeClr val="bg1"/>
                </a:solidFill>
                <a:latin typeface="Maiandra GD" panose="020E0502030308020204" pitchFamily="34" charset="0"/>
              </a:rPr>
              <a:t>Ser cristiano significa:</a:t>
            </a:r>
          </a:p>
          <a:p>
            <a:r>
              <a:rPr lang="es-419" b="1" dirty="0">
                <a:solidFill>
                  <a:schemeClr val="bg1"/>
                </a:solidFill>
                <a:latin typeface="Maiandra GD" panose="020E0502030308020204" pitchFamily="34" charset="0"/>
              </a:rPr>
              <a:t>Morir a Ti mismo y enterrar Tu Yo.</a:t>
            </a:r>
          </a:p>
          <a:p>
            <a:r>
              <a:rPr lang="es-419" b="1" dirty="0">
                <a:solidFill>
                  <a:schemeClr val="bg1"/>
                </a:solidFill>
                <a:latin typeface="Maiandra GD" panose="020E0502030308020204" pitchFamily="34" charset="0"/>
              </a:rPr>
              <a:t>Y tomar su cruz y rendir toda tu vida a Cristo.</a:t>
            </a:r>
          </a:p>
          <a:p>
            <a:pPr algn="ctr"/>
            <a:r>
              <a:rPr lang="es-419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Galatas.2:20.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»Con Cristo he sido crucificado, y ya no soy yo el que vive,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sino que Cristo vive en mí; y la vida que ahora vivo en la carne, la vivo por la fe en el Hijo de Dios, el cual me amó y se entregó a sí mismo por mí. </a:t>
            </a:r>
            <a:endParaRPr lang="en-US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DBBF0E0-6E7A-A8E6-2755-5A9271E19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969"/>
            <a:ext cx="3777342" cy="5617029"/>
          </a:xfrm>
          <a:prstGeom prst="rect">
            <a:avLst/>
          </a:prstGeom>
          <a:solidFill>
            <a:srgbClr val="66FFCC"/>
          </a:solidFill>
        </p:spPr>
      </p:pic>
    </p:spTree>
    <p:extLst>
      <p:ext uri="{BB962C8B-B14F-4D97-AF65-F5344CB8AC3E}">
        <p14:creationId xmlns:p14="http://schemas.microsoft.com/office/powerpoint/2010/main" val="189667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C4461D8-85D0-E8AC-B577-BFE5D7A60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5D7D604-DB1D-B84C-60B3-8DEB36B78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4097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4D1B81B-53E6-B3B2-F4E5-F788981F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0970"/>
          </a:xfrm>
        </p:spPr>
        <p:txBody>
          <a:bodyPr>
            <a:noAutofit/>
          </a:bodyPr>
          <a:lstStyle/>
          <a:p>
            <a:pPr algn="ctr"/>
            <a:r>
              <a:rPr lang="es-419" sz="8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CONCLUSIÓN:</a:t>
            </a:r>
            <a:endParaRPr lang="en-US" sz="8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689A4B6A-6F8C-34A6-B290-BC7DCE7BA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343" y="1240970"/>
            <a:ext cx="5366656" cy="561703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de tener un compromiso con Dios y no solamente un involucramiento.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dar con compromiso a Dios y no solamente un Donativo.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¿Qué está dando Usted?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¿Qué estoy dando Yo?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¿Estamos realmente comprometidos con Dios?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¿O solo estamos involucrados?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Comprometámonos con el amor a Dios siempre.</a:t>
            </a:r>
          </a:p>
          <a:p>
            <a:endParaRPr lang="en-US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EA04684-54E0-9F15-56DC-9486CABAA3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240970"/>
            <a:ext cx="3777343" cy="5617030"/>
          </a:xfrm>
          <a:prstGeom prst="rect">
            <a:avLst/>
          </a:prstGeom>
          <a:solidFill>
            <a:srgbClr val="9933FF"/>
          </a:solidFill>
        </p:spPr>
      </p:pic>
    </p:spTree>
    <p:extLst>
      <p:ext uri="{BB962C8B-B14F-4D97-AF65-F5344CB8AC3E}">
        <p14:creationId xmlns:p14="http://schemas.microsoft.com/office/powerpoint/2010/main" val="252214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NOS BENDIGA A TODOS.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A7006E5-4392-4058-B760-19894EA3C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A241621-5D97-D8E1-594C-2FE7214CC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0" y="1418942"/>
            <a:ext cx="2555775" cy="5429019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425" y="1475738"/>
            <a:ext cx="2555776" cy="5372223"/>
          </a:xfrm>
          <a:prstGeom prst="rect">
            <a:avLst/>
          </a:prstGeom>
          <a:solidFill>
            <a:srgbClr val="7030A0"/>
          </a:solidFill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1" y="0"/>
            <a:ext cx="9132201" cy="12687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HISTORIA DE UNA GALLINA Y UN CERDITO.</a:t>
            </a:r>
          </a:p>
        </p:txBody>
      </p:sp>
      <p:cxnSp>
        <p:nvCxnSpPr>
          <p:cNvPr id="6" name="5 Conector recto de flecha"/>
          <p:cNvCxnSpPr/>
          <p:nvPr/>
        </p:nvCxnSpPr>
        <p:spPr>
          <a:xfrm>
            <a:off x="1777114" y="2727883"/>
            <a:ext cx="967835" cy="4011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Rectángulo"/>
          <p:cNvSpPr/>
          <p:nvPr/>
        </p:nvSpPr>
        <p:spPr>
          <a:xfrm>
            <a:off x="2547914" y="1285928"/>
            <a:ext cx="40167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Una Gallina y un cerdo se fueron a pasear, la gallina le dice al Cerdo “Cerdito estoy pensando en poner un restaurante y me gustaría que tú y yo hiciéramos una sociedad.</a:t>
            </a:r>
          </a:p>
        </p:txBody>
      </p:sp>
      <p:sp>
        <p:nvSpPr>
          <p:cNvPr id="9" name="8 Rectángulo"/>
          <p:cNvSpPr/>
          <p:nvPr/>
        </p:nvSpPr>
        <p:spPr>
          <a:xfrm>
            <a:off x="2567575" y="3140968"/>
            <a:ext cx="40403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NI" b="1" dirty="0"/>
              <a:t> </a:t>
            </a:r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“El cerdito le responde a la gallina “Gallinita me parece la idea” pero ¿Qué nombre le pondrás al restaurante?</a:t>
            </a:r>
          </a:p>
        </p:txBody>
      </p:sp>
      <p:cxnSp>
        <p:nvCxnSpPr>
          <p:cNvPr id="11" name="10 Conector recto de flecha"/>
          <p:cNvCxnSpPr/>
          <p:nvPr/>
        </p:nvCxnSpPr>
        <p:spPr>
          <a:xfrm flipH="1" flipV="1">
            <a:off x="6180446" y="2870693"/>
            <a:ext cx="894200" cy="68068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Rectángulo"/>
          <p:cNvSpPr/>
          <p:nvPr/>
        </p:nvSpPr>
        <p:spPr>
          <a:xfrm>
            <a:off x="2623176" y="4725144"/>
            <a:ext cx="3809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La gallinita responde “Huevos con Jamón”</a:t>
            </a:r>
          </a:p>
        </p:txBody>
      </p:sp>
      <p:cxnSp>
        <p:nvCxnSpPr>
          <p:cNvPr id="14" name="13 Conector recto de flecha"/>
          <p:cNvCxnSpPr/>
          <p:nvPr/>
        </p:nvCxnSpPr>
        <p:spPr>
          <a:xfrm>
            <a:off x="2143867" y="5120365"/>
            <a:ext cx="760358" cy="5022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2567576" y="5647632"/>
            <a:ext cx="39970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s-NI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aiandra GD" panose="020E0502030308020204" pitchFamily="34" charset="0"/>
                <a:ea typeface="Calibri" pitchFamily="34" charset="0"/>
                <a:cs typeface="Times New Roman" pitchFamily="18" charset="0"/>
              </a:rPr>
              <a:t>El cerdito le responde” Querida gallinita no me parece la idea! Pues yo estaría comprometido y tu solo involucrada.</a:t>
            </a:r>
            <a:endParaRPr kumimoji="0" lang="es-NI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aiandra GD" panose="020E0502030308020204" pitchFamily="34" charset="0"/>
              <a:cs typeface="Arial" pitchFamily="34" charset="0"/>
            </a:endParaRPr>
          </a:p>
        </p:txBody>
      </p:sp>
      <p:cxnSp>
        <p:nvCxnSpPr>
          <p:cNvPr id="17" name="16 Conector recto de flecha"/>
          <p:cNvCxnSpPr>
            <a:cxnSpLocks/>
          </p:cNvCxnSpPr>
          <p:nvPr/>
        </p:nvCxnSpPr>
        <p:spPr>
          <a:xfrm flipH="1">
            <a:off x="5715000" y="4161277"/>
            <a:ext cx="1084639" cy="45029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9" grpId="0"/>
      <p:bldP spid="10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C4461D8-85D0-E8AC-B577-BFE5D7A60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5D7D604-DB1D-B84C-60B3-8DEB36B78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4097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4D1B81B-53E6-B3B2-F4E5-F788981F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0970"/>
          </a:xfrm>
        </p:spPr>
        <p:txBody>
          <a:bodyPr>
            <a:noAutofit/>
          </a:bodyPr>
          <a:lstStyle/>
          <a:p>
            <a:pPr algn="ctr"/>
            <a:r>
              <a:rPr lang="es-E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COMPROMETIDO O INVOLUCRADO.</a:t>
            </a:r>
            <a:br>
              <a:rPr lang="es-E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MARCOS.12:28-30. </a:t>
            </a:r>
            <a:endParaRPr lang="en-US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689A4B6A-6F8C-34A6-B290-BC7DCE7BA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343" y="1240970"/>
            <a:ext cx="5366656" cy="5617030"/>
          </a:xfrm>
        </p:spPr>
        <p:txBody>
          <a:bodyPr/>
          <a:lstStyle/>
          <a:p>
            <a:pPr algn="ctr"/>
            <a:r>
              <a:rPr lang="es-419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LA DIFERENCIA ENTRE LAS PERSONAS INVOLUCRADAS Y LAS COMPROMETIDAS.</a:t>
            </a:r>
          </a:p>
          <a:p>
            <a:r>
              <a:rPr lang="es-419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33FF"/>
                </a:highlight>
                <a:latin typeface="Maiandra GD" panose="020E0502030308020204" pitchFamily="34" charset="0"/>
              </a:rPr>
              <a:t>Involucradas-</a:t>
            </a:r>
            <a:r>
              <a:rPr lang="es-419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Las personas apenas involucradas dan algo de sí mismas;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Esta presente por obligación.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Atienden al público por obligación.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Son puntuales debes en cuando por obligación.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Sonríen por obligación.</a:t>
            </a:r>
            <a:endParaRPr lang="es-419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5427A5B-F54A-577F-343E-D5503CF551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0970"/>
            <a:ext cx="3777343" cy="5617030"/>
          </a:xfrm>
          <a:prstGeom prst="rect">
            <a:avLst/>
          </a:prstGeom>
          <a:solidFill>
            <a:srgbClr val="66FFCC"/>
          </a:solidFill>
        </p:spPr>
      </p:pic>
    </p:spTree>
    <p:extLst>
      <p:ext uri="{BB962C8B-B14F-4D97-AF65-F5344CB8AC3E}">
        <p14:creationId xmlns:p14="http://schemas.microsoft.com/office/powerpoint/2010/main" val="238854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C4461D8-85D0-E8AC-B577-BFE5D7A60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5D7D604-DB1D-B84C-60B3-8DEB36B78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4097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4D1B81B-53E6-B3B2-F4E5-F788981F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0970"/>
          </a:xfrm>
        </p:spPr>
        <p:txBody>
          <a:bodyPr>
            <a:noAutofit/>
          </a:bodyPr>
          <a:lstStyle/>
          <a:p>
            <a:pPr algn="ctr"/>
            <a:r>
              <a:rPr lang="es-E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COMPROMETIDO O INVOLUCRADO.</a:t>
            </a:r>
            <a:br>
              <a:rPr lang="es-E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MARCOS.12:28-30. </a:t>
            </a:r>
            <a:endParaRPr lang="en-US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689A4B6A-6F8C-34A6-B290-BC7DCE7BA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343" y="1240970"/>
            <a:ext cx="5366656" cy="5617030"/>
          </a:xfrm>
        </p:spPr>
        <p:txBody>
          <a:bodyPr>
            <a:normAutofit lnSpcReduction="10000"/>
          </a:bodyPr>
          <a:lstStyle/>
          <a:p>
            <a:r>
              <a:rPr lang="es-419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33FF"/>
                </a:highlight>
                <a:latin typeface="Maiandra GD" panose="020E0502030308020204" pitchFamily="34" charset="0"/>
              </a:rPr>
              <a:t>Los comprometidos-</a:t>
            </a:r>
            <a:r>
              <a:rPr lang="es-419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comprometidos se dan por una causa, jamás se rinden al asumir con disciplina la responsabilidad de ser mejores miembros para llegar a la cima.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estás involucrado en algo, en lugar de comprometido, actúas y participas en el proyecto o tarea, pero no te vinculas emocionalmente.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Piensa en esa reunión a la que realmente no quieres ir, pero sientes que tienes que hacerlo.</a:t>
            </a:r>
            <a:endParaRPr lang="en-US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01CB74C-E61D-2D23-092B-4D06CB7FD5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969"/>
            <a:ext cx="3777342" cy="5617029"/>
          </a:xfrm>
          <a:prstGeom prst="rect">
            <a:avLst/>
          </a:prstGeom>
          <a:solidFill>
            <a:srgbClr val="9900CC"/>
          </a:solidFill>
        </p:spPr>
      </p:pic>
    </p:spTree>
    <p:extLst>
      <p:ext uri="{BB962C8B-B14F-4D97-AF65-F5344CB8AC3E}">
        <p14:creationId xmlns:p14="http://schemas.microsoft.com/office/powerpoint/2010/main" val="167492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C4461D8-85D0-E8AC-B577-BFE5D7A60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5D7D604-DB1D-B84C-60B3-8DEB36B78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4097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4D1B81B-53E6-B3B2-F4E5-F788981F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0970"/>
          </a:xfrm>
        </p:spPr>
        <p:txBody>
          <a:bodyPr>
            <a:noAutofit/>
          </a:bodyPr>
          <a:lstStyle/>
          <a:p>
            <a:pPr algn="ctr"/>
            <a:r>
              <a:rPr lang="es-E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</a:t>
            </a:r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Cuántos queremos estar comprometidos y cuántos queremos estar involucrados?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689A4B6A-6F8C-34A6-B290-BC7DCE7BA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343" y="1240970"/>
            <a:ext cx="5366656" cy="5617030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Son muchos los hermanos que no quieren un compromiso con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quieren salir a evangelizar.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Mateo.28:19.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»Vayan, pues, y hagan discípulos de todas las naciones,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bautizándolos en el nombre del Padre y del Hijo y del Espíritu Santo, 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¿Cuántos estamos realmente comprometidos con predicar el evangelio?</a:t>
            </a:r>
            <a:endParaRPr lang="en-US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56B837B-A760-9676-F53B-7BE0A4ED0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40969"/>
            <a:ext cx="3777342" cy="5617029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399475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C4461D8-85D0-E8AC-B577-BFE5D7A60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5D7D604-DB1D-B84C-60B3-8DEB36B78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4097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4D1B81B-53E6-B3B2-F4E5-F788981F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0970"/>
          </a:xfrm>
        </p:spPr>
        <p:txBody>
          <a:bodyPr>
            <a:noAutofit/>
          </a:bodyPr>
          <a:lstStyle/>
          <a:p>
            <a:pPr algn="ctr"/>
            <a:r>
              <a:rPr lang="es-E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</a:t>
            </a:r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Cuántos queremos estar comprometidos y cuántos queremos estar involucrados?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689A4B6A-6F8C-34A6-B290-BC7DCE7BA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343" y="1240970"/>
            <a:ext cx="5366656" cy="561703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Visitar a los hermanos.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Santiago.1:27.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religión pura y sin mancha delante de nuestro Dios y Padre es esta: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visitar a los huérfanos y a las viudas en sus aflicciones,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guardarse sin mancha del mundo. 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¿Qué tan comprometidos nos sentimos?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Ayudar algún hermano necesitado.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I Juan.3:17.</a:t>
            </a:r>
          </a:p>
          <a:p>
            <a:endParaRPr lang="en-US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46D36D8-B302-D2A5-2451-C8C97FA9A9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970"/>
            <a:ext cx="3777342" cy="5617030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311706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250</TotalTime>
  <Words>3281</Words>
  <Application>Microsoft Office PowerPoint</Application>
  <PresentationFormat>Presentación en pantalla (4:3)</PresentationFormat>
  <Paragraphs>233</Paragraphs>
  <Slides>42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Calibri Light</vt:lpstr>
      <vt:lpstr>Maiandra GD</vt:lpstr>
      <vt:lpstr>Wingdings</vt:lpstr>
      <vt:lpstr>Tema de Office</vt:lpstr>
      <vt:lpstr>COMPROMETIDO O INVOLUCRADO. MARCOS.12:28-30. </vt:lpstr>
      <vt:lpstr>COMPROMETIDO O INVOLUCRADO. MARCOS.12:28-30. </vt:lpstr>
      <vt:lpstr>COMPROMETIDO O INVOLUCRADO. MARCOS.12:28-30. </vt:lpstr>
      <vt:lpstr>COMPROMETIDO O INVOLUCRADO. MARCOS.12:28-30. </vt:lpstr>
      <vt:lpstr>Presentación de PowerPoint</vt:lpstr>
      <vt:lpstr>COMPROMETIDO O INVOLUCRADO. MARCOS.12:28-30. </vt:lpstr>
      <vt:lpstr>COMPROMETIDO O INVOLUCRADO. MARCOS.12:28-30. </vt:lpstr>
      <vt:lpstr>¿Cuántos queremos estar comprometidos y cuántos queremos estar involucrados?</vt:lpstr>
      <vt:lpstr>¿Cuántos queremos estar comprometidos y cuántos queremos estar involucrados?</vt:lpstr>
      <vt:lpstr>¿Cuántos queremos estar comprometidos y cuántos queremos estar involucrados?</vt:lpstr>
      <vt:lpstr>¿Cuántos queremos estar comprometidos y cuántos queremos estar involucrados?</vt:lpstr>
      <vt:lpstr>¿Cuántos queremos estar comprometidos y cuántos queremos estar involucrados?</vt:lpstr>
      <vt:lpstr>¿Cuántos queremos estar comprometidos y cuántos queremos estar involucrados?</vt:lpstr>
      <vt:lpstr>¿Cuántos queremos estar comprometidos y cuántos queremos estar involucrados?</vt:lpstr>
      <vt:lpstr>Presentación de PowerPoint</vt:lpstr>
      <vt:lpstr>¿Cuántos queremos estar comprometidos y cuántos queremos estar involucrados?</vt:lpstr>
      <vt:lpstr>¿Cuántos queremos estar comprometidos y cuántos queremos estar involucrados?</vt:lpstr>
      <vt:lpstr>¿Cuántos queremos estar comprometidos y cuántos queremos estar involucrados?</vt:lpstr>
      <vt:lpstr>¿Cuántos queremos estar comprometidos y cuántos queremos estar involucrados?</vt:lpstr>
      <vt:lpstr> Veremos si la obra puede caminar con estos pensamientos negativos. </vt:lpstr>
      <vt:lpstr>Presentación de PowerPoint</vt:lpstr>
      <vt:lpstr>¿Cuántos queremos estar comprometidos y cuántos queremos estar involucrados?</vt:lpstr>
      <vt:lpstr>Presentación de PowerPoint</vt:lpstr>
      <vt:lpstr>Presentación de PowerPoint</vt:lpstr>
      <vt:lpstr>¿Qué doy a Dios un Donativo o un Compromiso?</vt:lpstr>
      <vt:lpstr>¿Qué doy a Dios un Donativo o un Compromiso?</vt:lpstr>
      <vt:lpstr>¿Qué doy a Dios un Donativo o un Compromiso?</vt:lpstr>
      <vt:lpstr>¿Qué doy a Dios un Donativo o un Compromiso?</vt:lpstr>
      <vt:lpstr>¿Qué doy a Dios un Donativo o un Compromiso?</vt:lpstr>
      <vt:lpstr>¿Qué doy a Dios un Donativo o un Compromiso?</vt:lpstr>
      <vt:lpstr>¿Qué doy a Dios un Donativo o un Compromiso?</vt:lpstr>
      <vt:lpstr>¿Qué doy a Dios un Donativo o un Compromiso?</vt:lpstr>
      <vt:lpstr>¿Qué doy a Dios un Donativo o un Compromiso?</vt:lpstr>
      <vt:lpstr>¿Qué doy a Dios un Donativo o un Compromiso?</vt:lpstr>
      <vt:lpstr>¿Qué doy a Dios un Donativo o un Compromiso?</vt:lpstr>
      <vt:lpstr>¿Qué doy a Dios un Donativo o un Compromiso?</vt:lpstr>
      <vt:lpstr>¿Qué doy a Dios un Donativo o un Compromiso?</vt:lpstr>
      <vt:lpstr>¿Qué doy a Dios un Donativo o un Compromiso?</vt:lpstr>
      <vt:lpstr>¿Qué doy a Dios un Donativo o un Compromiso?</vt:lpstr>
      <vt:lpstr>¿Qué doy a Dios un Donativo o un Compromiso?</vt:lpstr>
      <vt:lpstr>CONCLUSIÓN: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Mario Moreno</dc:creator>
  <cp:lastModifiedBy>Mario Moreno</cp:lastModifiedBy>
  <cp:revision>13</cp:revision>
  <dcterms:created xsi:type="dcterms:W3CDTF">2024-07-22T14:46:33Z</dcterms:created>
  <dcterms:modified xsi:type="dcterms:W3CDTF">2024-08-17T14:22:30Z</dcterms:modified>
</cp:coreProperties>
</file>