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83" r:id="rId19"/>
    <p:sldId id="282" r:id="rId20"/>
    <p:sldId id="284" r:id="rId21"/>
    <p:sldId id="285" r:id="rId22"/>
    <p:sldId id="286" r:id="rId23"/>
    <p:sldId id="261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33CC"/>
    <a:srgbClr val="CC66FF"/>
    <a:srgbClr val="9966FF"/>
    <a:srgbClr val="CC00FF"/>
    <a:srgbClr val="9900FF"/>
    <a:srgbClr val="99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195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688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0965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1294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88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419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48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3262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1627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9288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3629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7544-67F3-4DEA-ADD9-D5D272BFE3F5}" type="datetimeFigureOut">
              <a:rPr lang="es-NI" smtClean="0"/>
              <a:t>30/12/2025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5DE1-3D1C-4DD1-B041-A2909713771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2540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0A43-18C4-3975-8A49-C7E0C210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00625-D47D-4AA3-EE6B-F2165D70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607516-F967-AD8C-51C1-08786C01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4B2D9E-51C5-1BD5-A4EE-80CDCE1C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BE9ACED-3C47-F4AB-AC24-8768C34F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3" y="1445343"/>
            <a:ext cx="5299586" cy="5394402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estudio del compañerismo y la comunión Bíblica se centra en la idea de la palabra koinonía, una palabra griega que significa compartir vida, intereses y propósitos en común, específicamente en el contexto de la fe cristiana.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vínculo une a los cristianos entre sí y con Dios, manifestándose en la participación mutua en la vida espiritual.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4DB3A6-BD0F-83BF-9E74-E9412FC39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96333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9BA8-7695-1DEF-03F5-B80519A9D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A7F14E-450A-836F-190C-5523D12D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037F9B-80C5-46D5-D4ED-C9A1927A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981BD7-4680-A93E-4BD2-BF3FC6D3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AFF818A-3DE1-52DF-F612-5CD85991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¡Hijos! Hueso de sus huesos, carne de su carne, los hijos son producto de la unión del hombre y la mujer.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Pablo tuvo compañerismo y comunión con Demas por un tiempo.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un tiempo, Demas había sido uno de los "colaboradores" de Pablo en el servicio del evangelio, junto con Marcos, Lucas y otros.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A2F925-2237-F4E7-5A28-CA8CBC11C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86048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5565-81C3-C5DB-1201-33A739AA5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53CBC0-CC4C-E969-9D70-CC401C4F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8C9946-F7DC-E064-6508-06858811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623D06-456F-8515-3BED-9AB0B677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3B2EAE-2104-0978-4CAB-64FF5495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Filemón.24.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Marcos, Aristarco, Demas y Lucas,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mis colaboradores.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Durante el primer encarcelamiento de Pablo en Roma, Demas también estaba en Roma.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Colosenses.4:14.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Lucas, el médico amado,</a:t>
            </a:r>
            <a:r>
              <a:rPr lang="es-ES" b="1" dirty="0">
                <a:latin typeface="Maiandra GD" panose="020E0502030308020204" pitchFamily="34" charset="0"/>
              </a:rPr>
              <a:t> les envía saludos, y también Demas.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después ya no tenían compañerismo porque Demas amo más este mundo.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98CB24-B8A9-539D-6DA0-F87193917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72545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03BC-6B65-4B80-FF2E-A9BD7F966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D95BA8-9B94-D22F-FA8F-8250B130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0EA457-03B6-2A1A-4DE6-8BA588A5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9BDCAC-AE34-94DB-773D-B29012EF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4833F21-263B-E9CB-8CE6-2F3DC1CF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Timoteo.4:10.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pues Demas me ha abandonado,</a:t>
            </a:r>
            <a:r>
              <a:rPr lang="es-ES" b="1" dirty="0">
                <a:latin typeface="Maiandra GD" panose="020E0502030308020204" pitchFamily="34" charset="0"/>
              </a:rPr>
              <a:t> habiendo amado este mundo presente, y se ha ido a Tesalónica. Crescente se fue a Galacia y Tito a Dalmacia.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Pablo necesita compañerismos fieles útiles para la obra, invita a Timoteo que llegue pronto.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Timoteo.4:9.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Procura venir</a:t>
            </a:r>
            <a:r>
              <a:rPr lang="es-ES" b="1" dirty="0">
                <a:latin typeface="Maiandra GD" panose="020E0502030308020204" pitchFamily="34" charset="0"/>
              </a:rPr>
              <a:t> a verme pronto,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pide que Juan Marcos llegue ya que le era útil.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EECE77-3555-6208-9BF1-6B9539570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84029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FE8B6-ED41-060A-295C-5AD3F63B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C3205F2-9576-0E8B-C82F-C0B91F9A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83DD8F-27A6-CB6C-6F32-13A64291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68E29FE-5DED-0EF0-6DD9-F63BA542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D5FF09-0F42-242D-0F23-DD77BA2C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Timoteo.4:11.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Solo Lucas está conmigo.</a:t>
            </a:r>
            <a:r>
              <a:rPr lang="es-ES" b="1" dirty="0">
                <a:latin typeface="Maiandra GD" panose="020E0502030308020204" pitchFamily="34" charset="0"/>
              </a:rPr>
              <a:t> Toma a Marcos y tráelo contigo, porque me es útil para el ministerio.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hubo un tiempo que Pablo no deseaba el compañerismo de Juan Marcos.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Hechos.15:36-41.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Después de algunos días Pablo dijo a Bernabé: «Volvamos</a:t>
            </a:r>
            <a:r>
              <a:rPr lang="es-ES" b="1" dirty="0">
                <a:latin typeface="Maiandra GD" panose="020E0502030308020204" pitchFamily="34" charset="0"/>
              </a:rPr>
              <a:t> y visitemos a los hermanos en todas las ciudades donde hemos proclamado la palabra del Señor, para ver cómo están».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12778C-13D4-E347-3037-65016B02F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51716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E7EB-A26A-999A-B0C8-C69501505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812B8D9-819F-F9F9-E96C-E7E21417C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5A538F-CB12-FA69-BE45-215905AA4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C1F329-5DFE-4319-1249-E725D7D0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55A7D74-1607-255D-EA06-F284D6E0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Bernabé quería llevar también con ellos a Juan,</a:t>
            </a:r>
            <a:r>
              <a:rPr lang="es-ES" b="1" dirty="0">
                <a:latin typeface="Maiandra GD" panose="020E0502030308020204" pitchFamily="34" charset="0"/>
              </a:rPr>
              <a:t> llamado Marcos,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pero Pablo consideraba que no debían llevar consigo</a:t>
            </a:r>
            <a:r>
              <a:rPr lang="es-ES" b="1" dirty="0">
                <a:latin typeface="Maiandra GD" panose="020E0502030308020204" pitchFamily="34" charset="0"/>
              </a:rPr>
              <a:t> a quien los había desertado en Panfilia y no los había acompañado en la obra.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produjo un desacuerdo tan grande que se separaron el uno del otro.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Bernabé tomó consigo a Marcos y se embarcó rumbo a Chipre,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F55810-8C4B-DFD7-C996-A4BE79F29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48925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AB2D-D9C5-D02E-4D9A-4AB75714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D27472D-E344-A53A-C25E-11173EE34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43F64A-2AD7-9CC9-19A5-4BC3367C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0C293C9-1D9E-00DE-F094-3A1B330E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1EE4D28-5DCD-0320-6288-2AD66E87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Pablo escogió a Silas y partió,</a:t>
            </a:r>
            <a:r>
              <a:rPr lang="es-ES" b="1" dirty="0">
                <a:latin typeface="Maiandra GD" panose="020E0502030308020204" pitchFamily="34" charset="0"/>
              </a:rPr>
              <a:t> siendo encomendado por los hermanos a la gracia del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viajaba por Siria y Cilicia</a:t>
            </a:r>
            <a:r>
              <a:rPr lang="es-ES" b="1" dirty="0">
                <a:latin typeface="Maiandra GD" panose="020E0502030308020204" pitchFamily="34" charset="0"/>
              </a:rPr>
              <a:t> confirmando a las iglesias.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vemos que con el tiempo Pablo considero muy viable fiel el compañerismo de Juan Marcos.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apóstol Pedro trabajo con Bernabé y otros hermanos.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66B295-3C7D-8A4B-76FF-14CF2563C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49754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91ACF-D074-B575-5529-26217AE9C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86D256-7226-3F27-408C-57A89C13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E09BF7-01B1-3BCE-A086-144DEAAA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7F4B532-83FA-4574-1BAB-0CDC3A82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2897D7B-5D24-98BA-A811-8FB51F79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Galatas.2:13-14.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el resto de los judíos se le unió en su hipocresía,</a:t>
            </a:r>
            <a:r>
              <a:rPr lang="es-ES" b="1" dirty="0">
                <a:latin typeface="Maiandra GD" panose="020E0502030308020204" pitchFamily="34" charset="0"/>
              </a:rPr>
              <a:t> de tal manera que aun Bernabé fue arrastrado por la hipocresía de ellos.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Pero cuando vi que no andaban con rectitud en cuanto a la verdad del evangelio, dije a Pedro delante de todos:</a:t>
            </a:r>
            <a:r>
              <a:rPr lang="es-ES" b="1" dirty="0">
                <a:latin typeface="Maiandra GD" panose="020E0502030308020204" pitchFamily="34" charset="0"/>
              </a:rPr>
              <a:t> «Si tú, siendo judío, vives como los gentiles y no como los judíos, ¿por qué obligas a los gentiles a vivir como judíos?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973370-FA9D-F251-08EA-5A0C1B3A7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400207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D941-CC76-DB39-95AB-91C6BEDD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EFDF5B-4A34-BB3E-AE82-294BA6A2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9C2EA5-E36A-27D3-3D0D-E4B5EE56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F00625C-D6FA-D770-FAC1-B2CD6BDA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DFBF018-4238-459C-0AD2-1568E003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Aunque tenían comunión atraves del evangelio la doctrina de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Juan.9-11.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Todo el que se desvía y no permanece en la enseñanza de Cristo,</a:t>
            </a:r>
            <a:r>
              <a:rPr lang="es-ES" b="1" dirty="0">
                <a:latin typeface="Maiandra GD" panose="020E0502030308020204" pitchFamily="34" charset="0"/>
              </a:rPr>
              <a:t> no tiene a Dios. El que permanece en la enseñanza tiene tanto al Padre como al Hijo.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alguien viene a ustedes y no trae esta enseñanza,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no lo reciban en casa, ni lo saluden,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1B2E6C-1938-FCD4-A182-B0A6D8A4F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144597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4D68-42CE-C72C-C1F9-77223961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60F4A6-31D4-74B6-C919-8B381530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FC9810-F2F8-C172-D35F-1D68CB27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5A86C47-B4B1-82CE-3F04-DBACDA83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DB4193-CEE1-37DC-DE33-3E105CF7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el que lo saluda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participa en sus malas obras.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quien trabaja y tiene compañerismo con el que Él escoge, para ser su compañero de milicia.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Filipenses.2:25.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Pero creí necesario enviarles a Epafrodito, mi hermano, colaborador y compañero de lucha,</a:t>
            </a:r>
            <a:r>
              <a:rPr lang="es-ES" b="1" dirty="0">
                <a:latin typeface="Maiandra GD" panose="020E0502030308020204" pitchFamily="34" charset="0"/>
              </a:rPr>
              <a:t> quien también es su mensajero y servidor para mis necesidades.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2BA1DD-713A-35A2-BADC-79C699147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6970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A223E-5331-E2FF-2E4B-D950D2EF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158F39-DB3F-7FEA-1CE4-C3A7EBFC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79582C-ED70-BE94-4AAA-E6C598B8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4762D4C-073D-FCE0-0FC2-EF9A6D83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A74E20-8B53-628D-4737-D2CE3F923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nos ayude a trabajar con hermanos con los cuales confiamos podemos coordinarnos y llevar la obra del Señor acabo.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humildes y agradeciendo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Romanos.12:16.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Tengan el mismo sentir unos con otros. No sean altivos en su pensar,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sino condescendiendo con los humildes.</a:t>
            </a:r>
            <a:r>
              <a:rPr lang="es-ES" b="1" dirty="0">
                <a:latin typeface="Maiandra GD" panose="020E0502030308020204" pitchFamily="34" charset="0"/>
              </a:rPr>
              <a:t> No sean sabios en su propia opinión.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F3F7AD-57DB-9348-A15A-22FDDEF36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197114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02798-1E5B-B632-411B-E1964A52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17FD1B-CAE2-9FB6-9E9A-FDC0E7E4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D78F98-F79C-E47E-A65D-D81B5BB4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4A105D8-9B2D-C668-42E4-7CC33332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4F6017-E289-A130-BEC3-BC9FBC85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Social y material, como se evidencia en la iglesia primitiva y se busca activamente hoy para el crecimiento y el apoyo mutuo.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Algo que me llevó un tiempo descifrar es la diferencia entre las palabras «compañerismo» y «comunión».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cristianos hoy en día parecen usarlas casi indistintamente, y ambas parecen ser muy populares actualmente en, declaraciones de visión, lemas y similares.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D48D75-68B9-4059-0E6F-554CD336A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55885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2534-47DC-B8D1-60A0-8C0B2445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B90162D-96B4-EB33-A460-6247A55C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99F7D3-0A88-B487-1AD4-CDF12A85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1C1274B-5D9C-337B-9772-5C27DAE1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B373A7-6DCB-1821-1402-7E81182CA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compañerismo en la obra del Señor es muy importante, nos animamos unos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Dos se ayudan 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Eclesiastes.4:9-12.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Más valen dos que uno solo,</a:t>
            </a:r>
            <a:r>
              <a:rPr lang="es-ES" b="1" dirty="0">
                <a:latin typeface="Maiandra GD" panose="020E0502030308020204" pitchFamily="34" charset="0"/>
              </a:rPr>
              <a:t> Pues tienen mejor pago por su trabajo.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si uno de ellos cae, el otro levantará a su compañero;</a:t>
            </a:r>
            <a:r>
              <a:rPr lang="es-ES" b="1" dirty="0">
                <a:latin typeface="Maiandra GD" panose="020E0502030308020204" pitchFamily="34" charset="0"/>
              </a:rPr>
              <a:t> Pero ¡ay del que cae cuando no hay otro que lo levante!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77BA89C-A3FB-C9AC-449F-851B1C34A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189364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1A5CC-3459-2C75-55AC-5FA1CB6F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F0219A-ADAC-6E8D-45D3-4916094E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7092CC-7693-7E39-3B36-E4F1E489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169B6B-8993-09CB-7082-912FEF32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9474FA-D0AF-A38F-3C1D-3413E1B0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Además, si dos se acuestan juntos se mantienen calientes,</a:t>
            </a:r>
            <a:r>
              <a:rPr lang="es-ES" b="1" dirty="0">
                <a:latin typeface="Maiandra GD" panose="020E0502030308020204" pitchFamily="34" charset="0"/>
              </a:rPr>
              <a:t> Pero uno solo ¿cómo se calentará?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si alguien puede prevalecer contra el que está solo, Dos lo resistirán.</a:t>
            </a:r>
            <a:r>
              <a:rPr lang="es-ES" b="1" dirty="0">
                <a:latin typeface="Maiandra GD" panose="020E0502030308020204" pitchFamily="34" charset="0"/>
              </a:rPr>
              <a:t> Un cordel de tres hilos no se rompe fácilmente.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compañerismo es muy importante siempre.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379CB3-54B7-D9C1-4F0F-FF247324D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66414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8AFE6-E224-897C-8233-0ED46458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EAD680F-5624-62F1-1AF3-74E6D5D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BD98AF-A733-7A9E-A8C2-E49FDC6F8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5A46163-DDF1-75AB-41B4-F7740A63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F5ECDD-039B-FE45-3022-4BDC66DE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compañerismo nos estimula a la obra del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Hebreos.10:24.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Consideremos cómo estimularnos unos a otros</a:t>
            </a:r>
            <a:r>
              <a:rPr lang="es-ES" b="1" dirty="0">
                <a:latin typeface="Maiandra GD" panose="020E0502030308020204" pitchFamily="34" charset="0"/>
              </a:rPr>
              <a:t> al amor y a las buenas obras,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Bíblicamente, "estimular"</a:t>
            </a:r>
            <a:r>
              <a:rPr lang="es-ES" b="1" dirty="0">
                <a:latin typeface="Maiandra GD" panose="020E0502030308020204" pitchFamily="34" charset="0"/>
              </a:rPr>
              <a:t> significa animar, edificar, alentar y motivar a otros o a uno mismo a amar más y a hacer buenas obras, a perseverar en la fe y a crecer espiritualmente.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56F0BB-B127-4B2A-DE9A-868FFEEF8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69951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3DDA-F2CA-476E-C1D9-5136F635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D20E9-3537-ABA9-A3A6-A9803971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2A03FF-B2A8-C492-A76C-10E27909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EEBC46-4C48-7C66-55AD-159FACC6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A6ED2C3-7FBE-CD5B-B830-EBD2C4E0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Hermanos y hermanas el compañerismo es muy importante en nuestra vida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Somos un cuerpo y nos ayudamos los unos a los otros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Busquemos el compañerismo, nunca nos aislemos siempre será mejor dos que uno.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Alentémonos los unos a los otros siempre.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0A646E-926E-AD2F-5F1E-B8A880FFE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07320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91C3D-4C64-1BED-052A-11C196D2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A18188-A85B-F5F3-F116-CE02DC173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443EFD-A46F-F8D6-B56D-3CF08C1FBA2B}"/>
              </a:ext>
            </a:extLst>
          </p:cNvPr>
          <p:cNvSpPr/>
          <p:nvPr/>
        </p:nvSpPr>
        <p:spPr>
          <a:xfrm>
            <a:off x="0" y="5761703"/>
            <a:ext cx="9144000" cy="10962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D9A174-97B8-9413-10CA-E30BEB8E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5"/>
            <a:ext cx="9144000" cy="57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19B8-891B-3353-94F9-72DF40FC8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CEAD8F-D788-A5A3-700F-0A8A96C7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5A08D9-692C-75B8-62E9-43D7CBD7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5E90A3A-25B5-EE96-D907-9AD32861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57A959-B459-D92D-2082-2270B3DD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significan realmente?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compañerismo es un concepto más básico. Se refiere a la relación entre un grupo de personas que tienen algo en común, como una comunidad, una fraternidad, una religión o una amistad.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Iglesia, el compañerismo se trata de que los cristianos pasen tiempo juntos.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817505-BA11-64F7-D79E-60E943AB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45510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555B7-66BD-F264-C9D7-C37B7D23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04507E-9DC6-1661-D448-A415DE46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2CEC83-9203-0A4B-69DB-9A59A703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83E6117-5244-2ECF-F777-29EA6023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895DC5-8412-F79F-80C4-E49097DE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Una de esas frases pegadizas tan terribles que circulan ahora mismo es "vivir la vida juntos".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Eso es básicamente comunión.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pasan tiempo con otros cristianos haciendo una combinación de actividades cotidianas como platicar, comer conversar.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como actividades propias del cristianismo como asistir a estudios Bíblicos.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BAC337-0EE7-55E4-C432-21C71AD97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97970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12E4-A570-1393-FCE4-6CE30668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8D1321-F994-2554-C5D9-677C1B03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719EDA-B154-DBF5-A5D0-2B72EC467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98ED622-BBF8-F3DD-D995-21B004B1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3824E4-AFDA-72A8-F175-1B8E4FA4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compañerismo es muy importante en la vida de la iglesia (local), aunque no es un objetivo final en sí misma.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comunión es más compleja. Mucho más profunda que el compañerismo, la comunión se trata de estar juntos en unión (de ahí comunión).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lo que respecta a las palabras comunión suena como si probablemente pudiera significar lo mismo que compañerismo.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EB1C1B-EE0C-9C6D-485F-3668430CD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57282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EC9D-6A9C-DD24-7690-B2A8CADB1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AA10EFC-C401-7080-DDED-FA71B9CA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0D8F0A-1BCB-2821-6AAF-932AA86D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D954009-850E-7EDB-975E-CCE74897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E2929F-7D60-4DC8-BDC8-88505399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a diferencia de compañerismo, comunión es una palabra de la Biblia y, por lo tanto, encontramos su significado allí, en lugar de en un diccionario.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(La palabra griega es </a:t>
            </a:r>
            <a:r>
              <a:rPr lang="es-ES" b="1" dirty="0" err="1">
                <a:latin typeface="Maiandra GD" panose="020E0502030308020204" pitchFamily="34" charset="0"/>
              </a:rPr>
              <a:t>κοινωνί</a:t>
            </a:r>
            <a:r>
              <a:rPr lang="es-ES" b="1" dirty="0">
                <a:latin typeface="Maiandra GD" panose="020E0502030308020204" pitchFamily="34" charset="0"/>
              </a:rPr>
              <a:t>α). Uno de los lugares donde encontramos esta palabra es 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Corintios.10:16.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copa de bendición que bendecimos,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¿no es la participación en la sangre de Cristo?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D2581E-8C52-A819-ABCD-F3B44080E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18448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0F325-017E-F3DD-F361-B358E4DE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8102CBE-552F-7776-8C8E-EB83B9A8C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E166D5-3C3B-1F92-8740-CD16181F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209D65-A6AF-0754-9263-EE342534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F1EF80-71EC-D77E-E58D-923E7F88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pan que partimos, ¿no es la participación en el cuerpo de Cristo?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el pan y la copa de la cena del Señor se describen como una "comunión" en el cuerpo y la sangre de Cristo. Esta palabra se traduce de manera diferente según la Biblia que elijas.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Algunas dicen comunión, otra participación y otras compartir. Encuentro que "participación" es la descripción más útil de lo que es la comunión.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7ADDBC-5999-D1C2-F137-E1764B6C0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6482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DFD7D-CAFB-D1BC-833F-F42BA626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0432F1-25F3-0B6C-2CF8-62D9377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6A9438-B968-8018-5907-064E6EBE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045BBA-CA63-8D6A-5457-8F65B87C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57A6C3-9671-88A1-3E05-EB9B9725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Quizás sería útil establecer algunas líneas de contraste entre compañerismo y comunión.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Compañerismo es: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Tiempo y actividad pasados juntos haciendo cosas similares;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 se comparte unos con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comunión, sin embargo, es: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Tiempo y actividad pasados juntos haciendo las mismas cosas;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 se comparte y se intercambia unos con otros.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EDFABC-5C96-AD02-7DA5-C6654B1EB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00213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D73AB-C22C-1302-F15F-06950BCB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0D18DB-295C-7C85-7D57-75761A30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142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DDD571-B9F1-E969-E4CD-BFB8B7AE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7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E0F0763-61A8-84EE-DE18-ED1375EC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27087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COMUNIÒN, COMPAÑERISMO.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E80938-2D14-D016-D72A-83D4A231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2" y="1445342"/>
            <a:ext cx="5299587" cy="539440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Un buen ejemplo de comunión sería el matrimonio. La Biblia describe la unión de esposo y esposa como dos "que se convierten en una sola carne".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Sus vidas no son solo similares o paralelas, sino que se comparten y se intercambian.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fruto de un matrimonio es más que el simple crecimiento espiritual del esposo y la esposa; su comunión es tan profunda que realmente produce frutos tangibles: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B72AFC-080E-0102-069A-38C88B43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342"/>
            <a:ext cx="3844411" cy="5394402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77899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</TotalTime>
  <Words>1662</Words>
  <Application>Microsoft Office PowerPoint</Application>
  <PresentationFormat>Presentación en pantalla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Maiandra GD</vt:lpstr>
      <vt:lpstr>Tema de Office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COMUNIÒN, COMPAÑERISMO.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8</cp:revision>
  <dcterms:created xsi:type="dcterms:W3CDTF">2025-12-30T18:25:02Z</dcterms:created>
  <dcterms:modified xsi:type="dcterms:W3CDTF">2025-12-30T19:17:41Z</dcterms:modified>
</cp:coreProperties>
</file>