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  <p:sldId id="286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501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371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06021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8712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94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720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7012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0043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941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4973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7334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D82DE-5AE1-477A-ACCD-975092E44C9E}" type="datetimeFigureOut">
              <a:rPr lang="es-NI" smtClean="0"/>
              <a:t>20/12/2025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C3F3-D547-48A0-8391-1B61B2DDA708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6043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Biblia pone al cristiano como vencedor ante este mundo.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Cristo venció este mundo y por eso debemos de confiar nosotros también en Él.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Juan.16:33.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estas cosas os he hablado para que en mí tengáis paz. En el mundo tenéis tribulación;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confiad, yo he vencido al mundo.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2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Nuestra fe vence al mundo si estamos en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la batalla no es nuestra, sino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Cronicas.20:15.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dijo: Prestad atención, todo Judá, habitantes de Jerusalén y tú, rey Josafat: así os dice el SEÑOR: "No temáis, ni os acobardéis delante de esta gran multitud,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la batalla no es vuestra, sino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3696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Cuando los hijos de Moab y Amón querían pelear contra el Rey Josafat.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Cronicas.20:1-2.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aconteció después de esto, que los hijos de Moab y los hijos de Amón, y con ellos algunos de los </a:t>
            </a:r>
            <a:r>
              <a:rPr lang="es-ES" b="1" dirty="0" err="1">
                <a:latin typeface="Maiandra GD" panose="020E0502030308020204" pitchFamily="34" charset="0"/>
              </a:rPr>
              <a:t>meunitas</a:t>
            </a:r>
            <a:r>
              <a:rPr lang="es-ES" b="1" dirty="0">
                <a:latin typeface="Maiandra GD" panose="020E0502030308020204" pitchFamily="34" charset="0"/>
              </a:rPr>
              <a:t>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vinieron a pelear contra Josafat.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V.2.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38804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Entonces vinieron algunos y dieron aviso a Josafat, diciendo: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Viene contra ti una gran multitud</a:t>
            </a:r>
            <a:r>
              <a:rPr lang="es-ES" b="1" dirty="0">
                <a:latin typeface="Maiandra GD" panose="020E0502030308020204" pitchFamily="34" charset="0"/>
              </a:rPr>
              <a:t> de más allá del mar, de Aram y, he aquí, están en </a:t>
            </a:r>
            <a:r>
              <a:rPr lang="es-ES" b="1" dirty="0" err="1">
                <a:latin typeface="Maiandra GD" panose="020E0502030308020204" pitchFamily="34" charset="0"/>
              </a:rPr>
              <a:t>Hazezon-tamar</a:t>
            </a:r>
            <a:r>
              <a:rPr lang="es-ES" b="1" dirty="0">
                <a:latin typeface="Maiandra GD" panose="020E0502030308020204" pitchFamily="34" charset="0"/>
              </a:rPr>
              <a:t>, es decir, En-</a:t>
            </a:r>
            <a:r>
              <a:rPr lang="es-ES" b="1" dirty="0" err="1">
                <a:latin typeface="Maiandra GD" panose="020E0502030308020204" pitchFamily="34" charset="0"/>
              </a:rPr>
              <a:t>gadi</a:t>
            </a:r>
            <a:r>
              <a:rPr lang="es-ES" b="1" dirty="0">
                <a:latin typeface="Maiandra GD" panose="020E0502030308020204" pitchFamily="34" charset="0"/>
              </a:rPr>
              <a:t>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Josafat tuvo miedo.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Josafat tuvo miedo</a:t>
            </a:r>
            <a:r>
              <a:rPr lang="es-ES" b="1" dirty="0">
                <a:latin typeface="Maiandra GD" panose="020E0502030308020204" pitchFamily="34" charset="0"/>
              </a:rPr>
              <a:t> y se dispuso a buscar al SEÑOR, y proclamó ayuno en todo Judá. </a:t>
            </a:r>
          </a:p>
          <a:p>
            <a:endParaRPr lang="es-ES" b="1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8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Pero se fortaleció buscando al Señor.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Cronicas.20:4-5.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se reunió Judá para buscar ayuda del SEÑOR;</a:t>
            </a:r>
            <a:r>
              <a:rPr lang="es-ES" b="1" dirty="0">
                <a:latin typeface="Maiandra GD" panose="020E0502030308020204" pitchFamily="34" charset="0"/>
              </a:rPr>
              <a:t> aun de todas las ciudades de Judá vinieron para buscar al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V.5.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Entonces Josafat se puso en pie en la asamblea</a:t>
            </a:r>
            <a:r>
              <a:rPr lang="es-ES" b="1" dirty="0">
                <a:latin typeface="Maiandra GD" panose="020E0502030308020204" pitchFamily="34" charset="0"/>
              </a:rPr>
              <a:t> de Judá y de Jerusalén, en la casa del SEÑOR, delante del atrio nuevo, </a:t>
            </a:r>
          </a:p>
        </p:txBody>
      </p:sp>
    </p:spTree>
    <p:extLst>
      <p:ext uri="{BB962C8B-B14F-4D97-AF65-F5344CB8AC3E}">
        <p14:creationId xmlns:p14="http://schemas.microsoft.com/office/powerpoint/2010/main" val="224764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Cronicas.20:7.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"Si viene mal sobre nosotros, espada, juicio, pestilencia o hambre, nos presentaremos delante de esta casa y delante de ti (porque tu nombre está en esta casa),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y clamaremos a ti en nuestra angustia, y tú oirás y nos salvarás."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sabía que su fuerza no podía contra sus enemigos.</a:t>
            </a:r>
          </a:p>
        </p:txBody>
      </p:sp>
    </p:spTree>
    <p:extLst>
      <p:ext uri="{BB962C8B-B14F-4D97-AF65-F5344CB8AC3E}">
        <p14:creationId xmlns:p14="http://schemas.microsoft.com/office/powerpoint/2010/main" val="2823385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Oh Dios nuestro, ¿no los juzgarás?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Porque no tenemos fuerza alguna delante de esta gran multitud</a:t>
            </a:r>
            <a:r>
              <a:rPr lang="es-ES" b="1" dirty="0">
                <a:latin typeface="Maiandra GD" panose="020E0502030308020204" pitchFamily="34" charset="0"/>
              </a:rPr>
              <a:t> que viene contra nosotros,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y no sabemos qué hacer; pero nuestros ojos están vueltos hacia ti.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es allí donde El Espíritu de Dios vino para decirle que no tuviera miedo.</a:t>
            </a:r>
          </a:p>
        </p:txBody>
      </p:sp>
    </p:spTree>
    <p:extLst>
      <p:ext uri="{BB962C8B-B14F-4D97-AF65-F5344CB8AC3E}">
        <p14:creationId xmlns:p14="http://schemas.microsoft.com/office/powerpoint/2010/main" val="1739234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Que la pelea era de El.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necesitan pelear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Cronicas.20:17.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"No necesitáis pelear en esta batalla;</a:t>
            </a:r>
            <a:r>
              <a:rPr lang="es-ES" b="1" dirty="0">
                <a:latin typeface="Maiandra GD" panose="020E0502030308020204" pitchFamily="34" charset="0"/>
              </a:rPr>
              <a:t> apostaos y estad quietos, y ved la salvación del SEÑOR con vosotros, oh Judá y Jerusalén." No temáis ni os acobardéis; salid mañana al encuentro de ellos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porque el SEÑOR está con vosotros.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58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Ellos confiaron en Dios y estuvieron seguros.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Cronicas.20:20.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levantaron muy de mañana y salieron al desierto de </a:t>
            </a:r>
            <a:r>
              <a:rPr lang="es-ES" b="1" dirty="0" err="1">
                <a:latin typeface="Maiandra GD" panose="020E0502030308020204" pitchFamily="34" charset="0"/>
              </a:rPr>
              <a:t>Tecoa</a:t>
            </a:r>
            <a:r>
              <a:rPr lang="es-ES" b="1" dirty="0">
                <a:latin typeface="Maiandra GD" panose="020E0502030308020204" pitchFamily="34" charset="0"/>
              </a:rPr>
              <a:t>; y cuando salían, Josafat se puso en pie y dijo: Oídme, Judá y habitantes de Jerusalén,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confiad en el SEÑOR vuestro Dios, y estaréis seguros.</a:t>
            </a:r>
            <a:r>
              <a:rPr lang="es-ES" b="1" dirty="0">
                <a:latin typeface="Maiandra GD" panose="020E0502030308020204" pitchFamily="34" charset="0"/>
              </a:rPr>
              <a:t> Confiad en sus profetas y triunfaréis. </a:t>
            </a:r>
          </a:p>
        </p:txBody>
      </p:sp>
    </p:spTree>
    <p:extLst>
      <p:ext uri="{BB962C8B-B14F-4D97-AF65-F5344CB8AC3E}">
        <p14:creationId xmlns:p14="http://schemas.microsoft.com/office/powerpoint/2010/main" val="55221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02473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Dios les dio la victoria sin pelear ellos.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Cronicas.20:24.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Judá llegó a la atalaya del desierto, miraron hacia la multitud, y he aquí,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sólo había cadáveres tendidos por tierra, ninguno había escapado.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triunfaron?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confiaron en Dios.</a:t>
            </a:r>
          </a:p>
        </p:txBody>
      </p:sp>
    </p:spTree>
    <p:extLst>
      <p:ext uri="{BB962C8B-B14F-4D97-AF65-F5344CB8AC3E}">
        <p14:creationId xmlns:p14="http://schemas.microsoft.com/office/powerpoint/2010/main" val="3273025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Ya que la victoria no depende de nuestras fuerzas, sino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Proverbios.21:31.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 prepara al caballo para el día de la batalla,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pero la victoria es del SEÑOR.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nada sirven nuestras fuerzas, si Dios no está con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Ninguna fuerza puede hacer algo contra Dios.</a:t>
            </a:r>
          </a:p>
        </p:txBody>
      </p:sp>
    </p:spTree>
    <p:extLst>
      <p:ext uri="{BB962C8B-B14F-4D97-AF65-F5344CB8AC3E}">
        <p14:creationId xmlns:p14="http://schemas.microsoft.com/office/powerpoint/2010/main" val="4057812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325563"/>
            <a:ext cx="4744277" cy="5514182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Él apóstol Pablo escribió a los hermanos en Corintios que dieran gracias porque Dios nos lleva en victoria.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II Corintios.2:14.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Pero gracias a Dios, que en Cristo siempre nos lleva en triunfo,</a:t>
            </a:r>
            <a:r>
              <a:rPr lang="es-ES" b="1" dirty="0">
                <a:latin typeface="Maiandra GD" panose="020E0502030308020204" pitchFamily="34" charset="0"/>
              </a:rPr>
              <a:t> y que por medio de nosotros manifiesta en todo lugar la fragancia de su conocimiento.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victoria del creyente solo está en Cristo.</a:t>
            </a:r>
          </a:p>
        </p:txBody>
      </p:sp>
    </p:spTree>
    <p:extLst>
      <p:ext uri="{BB962C8B-B14F-4D97-AF65-F5344CB8AC3E}">
        <p14:creationId xmlns:p14="http://schemas.microsoft.com/office/powerpoint/2010/main" val="1040758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Ya que en Él, Jesús esta la fortaleza.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Efesios.6:10.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 lo demás, fortaleceos en el Señor</a:t>
            </a:r>
            <a:r>
              <a:rPr lang="es-ES" b="1" dirty="0">
                <a:latin typeface="Maiandra GD" panose="020E0502030308020204" pitchFamily="34" charset="0"/>
              </a:rPr>
              <a:t> y en el poder de su fuerza.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 Cristo siempre saldremos triunfante en victoria.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Venciendo al enemigo porque mayor es Él que está con nosotros.</a:t>
            </a:r>
          </a:p>
        </p:txBody>
      </p:sp>
    </p:spTree>
    <p:extLst>
      <p:ext uri="{BB962C8B-B14F-4D97-AF65-F5344CB8AC3E}">
        <p14:creationId xmlns:p14="http://schemas.microsoft.com/office/powerpoint/2010/main" val="19785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Juan.4:4.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Hijos míos, vosotros sois de Dios y los habéis vencido,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porque mayor es el que está en vosotros</a:t>
            </a:r>
            <a:r>
              <a:rPr lang="es-ES" b="1" dirty="0">
                <a:latin typeface="Maiandra GD" panose="020E0502030308020204" pitchFamily="34" charset="0"/>
              </a:rPr>
              <a:t> que el que está en el mundo.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Tenemos al mejor y más poderoso entre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más queremos?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podemos salir triunfante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Apocalipsis.12:11.</a:t>
            </a:r>
          </a:p>
        </p:txBody>
      </p:sp>
    </p:spTree>
    <p:extLst>
      <p:ext uri="{BB962C8B-B14F-4D97-AF65-F5344CB8AC3E}">
        <p14:creationId xmlns:p14="http://schemas.microsoft.com/office/powerpoint/2010/main" val="245262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Ellos lo vencieron por medio de la sangre del Cordero y por la palabra </a:t>
            </a:r>
            <a:r>
              <a:rPr lang="es-ES" b="1" dirty="0">
                <a:latin typeface="Maiandra GD" panose="020E0502030308020204" pitchFamily="34" charset="0"/>
              </a:rPr>
              <a:t>del testimonio de ellos, y no amaron sus vidas, llegando hasta sufrir la muerte.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¿Por qué vencieron?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la sangre, el poder de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Atravez de su palabra.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Ya que ella es nuestra arma.</a:t>
            </a:r>
          </a:p>
        </p:txBody>
      </p:sp>
    </p:spTree>
    <p:extLst>
      <p:ext uri="{BB962C8B-B14F-4D97-AF65-F5344CB8AC3E}">
        <p14:creationId xmlns:p14="http://schemas.microsoft.com/office/powerpoint/2010/main" val="214965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Efesios.6:17.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tomad también el YELMO DE LA SALVACION,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y la espada del Espíritu que es la palabra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Fue con ella que Jesús venció a Satanás en la tentación.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Mateo.4:3-4.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acercándose el tentador, le dijo: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Si eres Hijo de Dios, di que estas piedras se conviertan en pan.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440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La respuesta de Jesús para vencer la tentación.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ESCRITO ESTA.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Mateo.4:4.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El respondiendo, dijo: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Escrito está:</a:t>
            </a:r>
            <a:r>
              <a:rPr lang="es-ES" b="1" dirty="0">
                <a:latin typeface="Maiandra GD" panose="020E0502030308020204" pitchFamily="34" charset="0"/>
              </a:rPr>
              <a:t> "NO SOLO DE PAN VIVIRA EL HOMBRE, SINO DE TODA PALABRA QUE SALE DE LA BOCA DE DIOS."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Segunda tentación.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Mateo.4:6.</a:t>
            </a:r>
          </a:p>
        </p:txBody>
      </p:sp>
    </p:spTree>
    <p:extLst>
      <p:ext uri="{BB962C8B-B14F-4D97-AF65-F5344CB8AC3E}">
        <p14:creationId xmlns:p14="http://schemas.microsoft.com/office/powerpoint/2010/main" val="406577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y le dijo*: Si eres Hijo de Dios,</a:t>
            </a:r>
            <a:r>
              <a:rPr lang="es-ES" b="1" dirty="0">
                <a:latin typeface="Maiandra GD" panose="020E0502030308020204" pitchFamily="34" charset="0"/>
              </a:rPr>
              <a:t> lánzate abajo, pues escrito está: "A SUS ANGELES TE ENCOMENDARA", y: "EN LAS MANOS TE LLEVARAN, NO SEA QUE TU PIE TROPIECE EN PIEDRA."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respuesta de Jesús para vencer la segunda tentación.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ESCRITO ESTA.</a:t>
            </a:r>
          </a:p>
        </p:txBody>
      </p:sp>
    </p:spTree>
    <p:extLst>
      <p:ext uri="{BB962C8B-B14F-4D97-AF65-F5344CB8AC3E}">
        <p14:creationId xmlns:p14="http://schemas.microsoft.com/office/powerpoint/2010/main" val="411130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Mateo.4:7.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le dijo: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También está escrito:</a:t>
            </a:r>
            <a:r>
              <a:rPr lang="es-ES" b="1" dirty="0">
                <a:latin typeface="Maiandra GD" panose="020E0502030308020204" pitchFamily="34" charset="0"/>
              </a:rPr>
              <a:t> "NO TENTARAS AL SEÑOR TU DIOS."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Tercera tentación.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Mateo.4:8-9.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Otra vez el diablo le llevó* a un monte muy alto,</a:t>
            </a:r>
            <a:r>
              <a:rPr lang="es-ES" b="1" dirty="0">
                <a:latin typeface="Maiandra GD" panose="020E0502030308020204" pitchFamily="34" charset="0"/>
              </a:rPr>
              <a:t> y le mostró* todos los reinos del mundo y la gloria de ellos,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V.9.</a:t>
            </a:r>
          </a:p>
        </p:txBody>
      </p:sp>
    </p:spTree>
    <p:extLst>
      <p:ext uri="{BB962C8B-B14F-4D97-AF65-F5344CB8AC3E}">
        <p14:creationId xmlns:p14="http://schemas.microsoft.com/office/powerpoint/2010/main" val="531746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y le dijo: </a:t>
            </a:r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Todo esto te daré, si postrándote me adoras.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Respuesta de Jesús.</a:t>
            </a:r>
          </a:p>
          <a:p>
            <a:pPr algn="ctr"/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ESCRITO ESTA.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Mateo.4:10.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Jesús le dijo*: ¡Vete, Satanás! </a:t>
            </a:r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Porque escrito está:</a:t>
            </a:r>
            <a:r>
              <a:rPr lang="es-ES" b="1" dirty="0">
                <a:latin typeface="Maiandra GD" panose="020E0502030308020204" pitchFamily="34" charset="0"/>
              </a:rPr>
              <a:t> "AL SEÑOR TU DIOS ADORARAS, Y SOLO A EL SERVIRAS."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¿Y que hizo el Diablo?</a:t>
            </a:r>
          </a:p>
        </p:txBody>
      </p:sp>
    </p:spTree>
    <p:extLst>
      <p:ext uri="{BB962C8B-B14F-4D97-AF65-F5344CB8AC3E}">
        <p14:creationId xmlns:p14="http://schemas.microsoft.com/office/powerpoint/2010/main" val="74924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Le dejo huyo.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Mateo.4:11.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El diablo entonces le dejó*;</a:t>
            </a:r>
            <a:r>
              <a:rPr lang="es-ES" b="1" dirty="0">
                <a:latin typeface="Maiandra GD" panose="020E0502030308020204" pitchFamily="34" charset="0"/>
              </a:rPr>
              <a:t> y he aquí, ángeles vinieron y le servían.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 la misma manera nosotros podemos vencer al Diablo con la palabra y Él huira de nosotros.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tenemos que resistir con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Santiago.4:7.</a:t>
            </a:r>
          </a:p>
        </p:txBody>
      </p:sp>
    </p:spTree>
    <p:extLst>
      <p:ext uri="{BB962C8B-B14F-4D97-AF65-F5344CB8AC3E}">
        <p14:creationId xmlns:p14="http://schemas.microsoft.com/office/powerpoint/2010/main" val="24090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 tanto, someteos a Dios.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Resistid, pues, al diablo y huirá de vosotros.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poder salir triunfantes victoriosos tenemos que estar en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separados- Apartados, alejados de El nada podemos hacer.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Sino no estamos en Cristo no podemos triunfar jamás.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Juan.15:5.</a:t>
            </a:r>
          </a:p>
        </p:txBody>
      </p:sp>
    </p:spTree>
    <p:extLst>
      <p:ext uri="{BB962C8B-B14F-4D97-AF65-F5344CB8AC3E}">
        <p14:creationId xmlns:p14="http://schemas.microsoft.com/office/powerpoint/2010/main" val="380902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9143999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Porque solo con Él somos más que vencedores.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Romanos.8:37.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Pero en todas estas cosas somos más que vencedores</a:t>
            </a:r>
            <a:r>
              <a:rPr lang="es-ES" b="1" dirty="0">
                <a:latin typeface="Maiandra GD" panose="020E0502030308020204" pitchFamily="34" charset="0"/>
              </a:rPr>
              <a:t> por medio de aquel que nos amó.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¿Sobre qué somos más que vencedores?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Sobre: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1. Tribulación.</a:t>
            </a:r>
          </a:p>
        </p:txBody>
      </p:sp>
    </p:spTree>
    <p:extLst>
      <p:ext uri="{BB962C8B-B14F-4D97-AF65-F5344CB8AC3E}">
        <p14:creationId xmlns:p14="http://schemas.microsoft.com/office/powerpoint/2010/main" val="1790570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Yo soy la vid, vosotros los sarmientos; el que permanece en mí y yo en él, ése da mucho fruto,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separados de mí nada podéis hacer.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¿Qué quiere ser Usted?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Victorioso.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Derrotado.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ser victorioso tiene que estar con Cristo.</a:t>
            </a:r>
          </a:p>
        </p:txBody>
      </p:sp>
    </p:spTree>
    <p:extLst>
      <p:ext uri="{BB962C8B-B14F-4D97-AF65-F5344CB8AC3E}">
        <p14:creationId xmlns:p14="http://schemas.microsoft.com/office/powerpoint/2010/main" val="393596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99722" cy="1325563"/>
          </a:xfrm>
        </p:spPr>
        <p:txBody>
          <a:bodyPr/>
          <a:lstStyle/>
          <a:p>
            <a:pPr algn="ctr"/>
            <a:r>
              <a:rPr lang="es-ES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CONCLUSIÓN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: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0"/>
            <a:ext cx="4744277" cy="6839745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 Cristo somos más que vencedores.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nos lleva todos los días en victoria.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El que nos fortalece para pelear contra Satanás y poderlo derrotar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pelea es de Dios Él va a triunfar siempre.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Busquémosle siempre y saldremos victoriosos aun en la pelea más difícil que tengamos que luchar.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¿En qué bando quiere Usted estar?</a:t>
            </a:r>
          </a:p>
        </p:txBody>
      </p:sp>
    </p:spTree>
    <p:extLst>
      <p:ext uri="{BB962C8B-B14F-4D97-AF65-F5344CB8AC3E}">
        <p14:creationId xmlns:p14="http://schemas.microsoft.com/office/powerpoint/2010/main" val="267694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6883FE-68E1-4166-BACB-70A9315B7224}"/>
              </a:ext>
            </a:extLst>
          </p:cNvPr>
          <p:cNvSpPr/>
          <p:nvPr/>
        </p:nvSpPr>
        <p:spPr>
          <a:xfrm>
            <a:off x="0" y="5791200"/>
            <a:ext cx="9144000" cy="1066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latin typeface="Maiandra GD" panose="020E0502030308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D80A65B-CDE4-41D6-8DF0-A10A7B7BE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5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2. Angustias.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3. Persecución.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4. Hambre.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5. Desnudez.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6. Peligro.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7. Espada.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Romanos.8:35.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¿Quién nos separará del amor de Cristo?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  <a:r>
              <a:rPr lang="es-ES" b="1" dirty="0">
                <a:latin typeface="Maiandra GD" panose="020E0502030308020204" pitchFamily="34" charset="0"/>
              </a:rPr>
              <a:t>¿Tribulación, o angustia, o persecución, o hambre, o desnudez, o peligro, o espada? </a:t>
            </a:r>
          </a:p>
        </p:txBody>
      </p:sp>
    </p:spTree>
    <p:extLst>
      <p:ext uri="{BB962C8B-B14F-4D97-AF65-F5344CB8AC3E}">
        <p14:creationId xmlns:p14="http://schemas.microsoft.com/office/powerpoint/2010/main" val="2244914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Ninguna de estas cosas nos puede vencer si estamos en Cristo nada de lo creado puede vencernos en Cristo.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Romanos.8:38-39.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estoy convencido</a:t>
            </a:r>
            <a:r>
              <a:rPr lang="es-ES" b="1" dirty="0">
                <a:latin typeface="Maiandra GD" panose="020E0502030308020204" pitchFamily="34" charset="0"/>
              </a:rPr>
              <a:t> de que ni la muerte, ni la vida, ni ángeles, ni principados, ni lo presente, ni lo por venir, ni los poderes,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V.39.</a:t>
            </a:r>
          </a:p>
        </p:txBody>
      </p:sp>
    </p:spTree>
    <p:extLst>
      <p:ext uri="{BB962C8B-B14F-4D97-AF65-F5344CB8AC3E}">
        <p14:creationId xmlns:p14="http://schemas.microsoft.com/office/powerpoint/2010/main" val="405318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ni lo alto, ni lo profundo,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ni ninguna otra cosa creada</a:t>
            </a:r>
            <a:r>
              <a:rPr lang="es-ES" b="1" dirty="0">
                <a:latin typeface="Maiandra GD" panose="020E0502030308020204" pitchFamily="34" charset="0"/>
              </a:rPr>
              <a:t> nos podrá separar del amor de Dios que es en Cristo Jesús Señor nuestro.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en Cristo tenemos la victoria.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Corintios.15:57.</a:t>
            </a:r>
          </a:p>
          <a:p>
            <a:r>
              <a:rPr lang="es-ES" b="1" u="sng" dirty="0">
                <a:highlight>
                  <a:srgbClr val="00FF00"/>
                </a:highlight>
                <a:latin typeface="Maiandra GD" panose="020E0502030308020204" pitchFamily="34" charset="0"/>
              </a:rPr>
              <a:t>pero a Dios gracias, que nos da la victoria</a:t>
            </a:r>
            <a:r>
              <a:rPr lang="es-ES" b="1" dirty="0">
                <a:latin typeface="Maiandra GD" panose="020E0502030308020204" pitchFamily="34" charset="0"/>
              </a:rPr>
              <a:t> por medio de nuestro Señor Jesucristo. </a:t>
            </a:r>
          </a:p>
        </p:txBody>
      </p:sp>
    </p:spTree>
    <p:extLst>
      <p:ext uri="{BB962C8B-B14F-4D97-AF65-F5344CB8AC3E}">
        <p14:creationId xmlns:p14="http://schemas.microsoft.com/office/powerpoint/2010/main" val="166510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Tenemos la victoria segura en Cristo porque Él nos fortalece siempre.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Filipenses.4:13.</a:t>
            </a:r>
          </a:p>
          <a:p>
            <a:r>
              <a:rPr lang="es-ES" b="1" u="sng" dirty="0">
                <a:highlight>
                  <a:srgbClr val="00FFFF"/>
                </a:highlight>
                <a:latin typeface="Maiandra GD" panose="020E0502030308020204" pitchFamily="34" charset="0"/>
              </a:rPr>
              <a:t>Todo lo puedo en Cristo</a:t>
            </a:r>
            <a:r>
              <a:rPr lang="es-ES" b="1" dirty="0">
                <a:latin typeface="Maiandra GD" panose="020E0502030308020204" pitchFamily="34" charset="0"/>
              </a:rPr>
              <a:t> que me fortalece.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apóstol Pablo obtenía la victoria cualquiera que fuera su situación.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Riqueza.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O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Pobreza.</a:t>
            </a:r>
          </a:p>
        </p:txBody>
      </p:sp>
    </p:spTree>
    <p:extLst>
      <p:ext uri="{BB962C8B-B14F-4D97-AF65-F5344CB8AC3E}">
        <p14:creationId xmlns:p14="http://schemas.microsoft.com/office/powerpoint/2010/main" val="37567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Filipenses.4:11-12.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 que hable porque tenga escasez,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  <a:latin typeface="Maiandra GD" panose="020E0502030308020204" pitchFamily="34" charset="0"/>
              </a:rPr>
              <a:t>pues he aprendido a contentarme cualquiera que sea mi situación.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  <a:r>
              <a:rPr lang="es-ES" b="1" u="sng" dirty="0">
                <a:highlight>
                  <a:srgbClr val="FF00FF"/>
                </a:highlight>
                <a:latin typeface="Maiandra GD" panose="020E0502030308020204" pitchFamily="34" charset="0"/>
              </a:rPr>
              <a:t> 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  <a:latin typeface="Maiandra GD" panose="020E0502030308020204" pitchFamily="34" charset="0"/>
              </a:rPr>
              <a:t>Sé vivir en pobreza, y sé vivir en prosperidad;</a:t>
            </a:r>
            <a:r>
              <a:rPr lang="es-ES" b="1" dirty="0">
                <a:latin typeface="Maiandra GD" panose="020E0502030308020204" pitchFamily="34" charset="0"/>
              </a:rPr>
              <a:t> en todo y por todo he aprendido el secreto tanto de estar saciado como de tener hambre, de tener abundancia como de sufrir necesidad. </a:t>
            </a:r>
          </a:p>
        </p:txBody>
      </p:sp>
    </p:spTree>
    <p:extLst>
      <p:ext uri="{BB962C8B-B14F-4D97-AF65-F5344CB8AC3E}">
        <p14:creationId xmlns:p14="http://schemas.microsoft.com/office/powerpoint/2010/main" val="185676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B2885C5-C301-401B-96B7-73AD91B72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3818"/>
            <a:ext cx="9144000" cy="551418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9DC0EAB-5027-4470-B484-A83CB659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255"/>
            <a:ext cx="9143998" cy="1325563"/>
          </a:xfrm>
        </p:spPr>
        <p:txBody>
          <a:bodyPr/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CRISTO SOMOS MÁS QUE VENCEDORES.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CED63EB-CBDD-4E04-BDA6-C6AA235C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722" y="1444487"/>
            <a:ext cx="4744277" cy="5395258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No importaba la situación que El tuviera El siempre salía triunfante porque su fortaleza su confianza está en Cristo.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 eso hemos vencido al mundo.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Juan.5:4.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Porque todo lo que es nacido de Dios vence al mundo;</a:t>
            </a:r>
            <a:r>
              <a:rPr lang="es-ES" b="1" dirty="0">
                <a:latin typeface="Maiandra GD" panose="020E0502030308020204" pitchFamily="34" charset="0"/>
              </a:rPr>
              <a:t> y esta es la victoria que ha vencido al mundo: nuestra fe. </a:t>
            </a:r>
          </a:p>
        </p:txBody>
      </p:sp>
    </p:spTree>
    <p:extLst>
      <p:ext uri="{BB962C8B-B14F-4D97-AF65-F5344CB8AC3E}">
        <p14:creationId xmlns:p14="http://schemas.microsoft.com/office/powerpoint/2010/main" val="545262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2025</Words>
  <Application>Microsoft Office PowerPoint</Application>
  <PresentationFormat>Presentación en pantalla (4:3)</PresentationFormat>
  <Paragraphs>183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Maiandra GD</vt:lpstr>
      <vt:lpstr>Tema de Office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 CRISTO SOMOS MÁS QUE VENCEDORES.</vt:lpstr>
      <vt:lpstr>CONCLUSIÓN: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 CRISTO SOMOS MA QUE VENCEDORES.</dc:title>
  <dc:creator>Mario Moreno</dc:creator>
  <cp:lastModifiedBy>Mario Moreno</cp:lastModifiedBy>
  <cp:revision>14</cp:revision>
  <dcterms:created xsi:type="dcterms:W3CDTF">2021-12-19T01:18:22Z</dcterms:created>
  <dcterms:modified xsi:type="dcterms:W3CDTF">2025-12-21T00:35:29Z</dcterms:modified>
</cp:coreProperties>
</file>