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25" r:id="rId4"/>
    <p:sldId id="258" r:id="rId5"/>
    <p:sldId id="259" r:id="rId6"/>
    <p:sldId id="260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320" r:id="rId22"/>
    <p:sldId id="321" r:id="rId23"/>
    <p:sldId id="322" r:id="rId24"/>
    <p:sldId id="291" r:id="rId25"/>
    <p:sldId id="312" r:id="rId26"/>
    <p:sldId id="311" r:id="rId27"/>
    <p:sldId id="314" r:id="rId28"/>
    <p:sldId id="313" r:id="rId29"/>
    <p:sldId id="292" r:id="rId30"/>
    <p:sldId id="293" r:id="rId31"/>
    <p:sldId id="294" r:id="rId32"/>
    <p:sldId id="323" r:id="rId33"/>
    <p:sldId id="324" r:id="rId34"/>
    <p:sldId id="295" r:id="rId35"/>
    <p:sldId id="296" r:id="rId36"/>
    <p:sldId id="297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5" r:id="rId49"/>
    <p:sldId id="319" r:id="rId50"/>
    <p:sldId id="317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D592-BC91-438D-A84F-2A38FE8F730A}" type="datetimeFigureOut">
              <a:rPr lang="es-ES" smtClean="0"/>
              <a:t>14/03/2025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758C-5860-45FA-854E-1A147DC742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730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D592-BC91-438D-A84F-2A38FE8F730A}" type="datetimeFigureOut">
              <a:rPr lang="es-ES" smtClean="0"/>
              <a:t>14/03/2025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758C-5860-45FA-854E-1A147DC742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41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D592-BC91-438D-A84F-2A38FE8F730A}" type="datetimeFigureOut">
              <a:rPr lang="es-ES" smtClean="0"/>
              <a:t>14/03/2025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758C-5860-45FA-854E-1A147DC742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731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D592-BC91-438D-A84F-2A38FE8F730A}" type="datetimeFigureOut">
              <a:rPr lang="es-ES" smtClean="0"/>
              <a:t>14/03/2025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758C-5860-45FA-854E-1A147DC742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2535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D592-BC91-438D-A84F-2A38FE8F730A}" type="datetimeFigureOut">
              <a:rPr lang="es-ES" smtClean="0"/>
              <a:t>14/03/2025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758C-5860-45FA-854E-1A147DC742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71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D592-BC91-438D-A84F-2A38FE8F730A}" type="datetimeFigureOut">
              <a:rPr lang="es-ES" smtClean="0"/>
              <a:t>14/03/2025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758C-5860-45FA-854E-1A147DC742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D592-BC91-438D-A84F-2A38FE8F730A}" type="datetimeFigureOut">
              <a:rPr lang="es-ES" smtClean="0"/>
              <a:t>14/03/2025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758C-5860-45FA-854E-1A147DC742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296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D592-BC91-438D-A84F-2A38FE8F730A}" type="datetimeFigureOut">
              <a:rPr lang="es-ES" smtClean="0"/>
              <a:t>14/03/2025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758C-5860-45FA-854E-1A147DC742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103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D592-BC91-438D-A84F-2A38FE8F730A}" type="datetimeFigureOut">
              <a:rPr lang="es-ES" smtClean="0"/>
              <a:t>14/03/2025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758C-5860-45FA-854E-1A147DC742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497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D592-BC91-438D-A84F-2A38FE8F730A}" type="datetimeFigureOut">
              <a:rPr lang="es-ES" smtClean="0"/>
              <a:t>14/03/2025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758C-5860-45FA-854E-1A147DC742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9271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D592-BC91-438D-A84F-2A38FE8F730A}" type="datetimeFigureOut">
              <a:rPr lang="es-ES" smtClean="0"/>
              <a:t>14/03/2025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D758C-5860-45FA-854E-1A147DC742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383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CD592-BC91-438D-A84F-2A38FE8F730A}" type="datetimeFigureOut">
              <a:rPr lang="es-ES" smtClean="0"/>
              <a:t>14/03/2025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D758C-5860-45FA-854E-1A147DC742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89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00C1CA23-797D-E25C-7930-2F3AF8FCC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58"/>
            <a:ext cx="5543550" cy="5532441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 fue la pregunta que le hicieron los principales sacerdotes, los escribas y ancianos a Jesús.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Marcos.11:27-28.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Llegaron* de nuevo a Jerusalén; y cuando Jesús andaba por el templo, se le acercaron*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los principales sacerdotes, los escribas y los ancianos,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V.28.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387882-289A-DFD8-FB37-B430CA226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57"/>
            <a:ext cx="3686175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 Corintios.4:6.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Esto, hermanos, lo he aplicado en sentido figurado a mí mismo y a Apolos por amor a vosotros,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para que en nosotros aprendáis a no sobrepasar lo que está escrito,</a:t>
            </a:r>
            <a:r>
              <a:rPr lang="es-ES" b="1" dirty="0">
                <a:latin typeface="Maiandra GD" panose="020E0502030308020204" pitchFamily="34" charset="0"/>
              </a:rPr>
              <a:t> para que ninguno de vosotros se vuelva arrogante a favor del uno contra el otro.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podemos pasar lo que está escrito.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 Pedro.4:11.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03244E-5DC2-BAA0-22CB-0CFCDB7E6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El que habla, que hable conforme a las palabras de Dios;</a:t>
            </a:r>
            <a:r>
              <a:rPr lang="es-ES" b="1" dirty="0">
                <a:latin typeface="Maiandra GD" panose="020E0502030308020204" pitchFamily="34" charset="0"/>
              </a:rPr>
              <a:t> el que sirve, que lo haga por la fortaleza que Dios da, para que en todo Dios sea glorificado mediante Jesucristo, a quien pertenecen la gloria y el dominio por los siglos de los siglos. Amén.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Ni añadir ni quitar nada de lo que está escrito en la palabra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Apocalipsis.22:18-19.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97404C-79AC-BBFC-3313-08A060C1F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00450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8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Yo testifico a todos los que oyen las palabras de la profecía de este libro: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Si alguno añade a ellas,</a:t>
            </a:r>
            <a:r>
              <a:rPr lang="es-ES" b="1" dirty="0">
                <a:latin typeface="Maiandra GD" panose="020E0502030308020204" pitchFamily="34" charset="0"/>
              </a:rPr>
              <a:t> Dios traerá sobre él las plagas que están escritas en este libro;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V.19. 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si alguno quita de las palabras del libro de esta profecía,</a:t>
            </a:r>
            <a:r>
              <a:rPr lang="es-ES" b="1" dirty="0">
                <a:latin typeface="Maiandra GD" panose="020E0502030308020204" pitchFamily="34" charset="0"/>
              </a:rPr>
              <a:t> Dios quitará su parte del árbol de la vida y de la ciudad santa descritos en este libro.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Hay consecuencias terribles cuando desobedecemos.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7130B0-C053-A614-08FA-87CC22073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5561"/>
            <a:ext cx="36004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La autoridad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Jesús habla de la autoridad de los gobernantes.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Mateo.20:25.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Jesús, llamándolos junto a sí, dijo: Sabéis que los gobernantes de los gentiles se enseñorean de ellos,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que los grandes ejercen autoridad sobre ellos.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Ellos tienen esta autoridad porque Dios se las ha dado.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5EBB41-C1F5-2859-C192-FCEB7A98B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Jesús se lo hizo ver a Pilato.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Juan.19:11.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Jesús respondió: Ninguna autoridad tendrías sobre mí si no se te hubiera dado de arriba;</a:t>
            </a:r>
            <a:r>
              <a:rPr lang="es-ES" b="1" dirty="0">
                <a:latin typeface="Maiandra GD" panose="020E0502030308020204" pitchFamily="34" charset="0"/>
              </a:rPr>
              <a:t> por eso el que me entregó a ti tiene mayor pecado.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interesante hacer notar que Jesús le dice que esa autoridad es de arriba, Dios la permitió.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debemos respetar las autoridades.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7035FB-3661-F6EB-7F37-6E06B4F7B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Romanos.13:1-5.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Sométase toda persona a las autoridades que gobiernan;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porque no hay autoridad sino de Dios,</a:t>
            </a:r>
            <a:r>
              <a:rPr lang="es-ES" b="1" dirty="0">
                <a:latin typeface="Maiandra GD" panose="020E0502030308020204" pitchFamily="34" charset="0"/>
              </a:rPr>
              <a:t> y las que existen, por Dios son constituidas.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V.2.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Por consiguiente, el que resiste a la autoridad, a lo ordenado por Dios se ha opuesto;</a:t>
            </a:r>
            <a:r>
              <a:rPr lang="es-ES" b="1" dirty="0">
                <a:latin typeface="Maiandra GD" panose="020E0502030308020204" pitchFamily="34" charset="0"/>
              </a:rPr>
              <a:t> y los que se han opuesto, sobre sí recibirán condenación.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B1E94C0-94FD-12A7-7669-1EAE55A53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los gobernantes no son motivo de temor para los de buena conducta, sino para el que hace el mal. ¿Deseas, pues, no temer a la autoridad?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Haz lo bueno y tendrás elogios de ella,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V.4.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pues es para ti un ministro de Dios para bien.</a:t>
            </a:r>
            <a:r>
              <a:rPr lang="es-ES" b="1" dirty="0">
                <a:latin typeface="Maiandra GD" panose="020E0502030308020204" pitchFamily="34" charset="0"/>
              </a:rPr>
              <a:t> Pero si haces lo malo, teme; porque no en vano lleva la espada, pues ministro es de Dios, un vengador que castiga al que practica lo malo.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36315E-404A-D393-07ED-3B9C2441B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Por tanto, es necesario someterse,</a:t>
            </a:r>
            <a:r>
              <a:rPr lang="es-ES" b="1" dirty="0">
                <a:latin typeface="Maiandra GD" panose="020E0502030308020204" pitchFamily="34" charset="0"/>
              </a:rPr>
              <a:t> no sólo por razón del castigo, sino también por causa de la conciencia.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necesario respetar la autoridad que es puesta por Dios, Dios la ordeno, Él la autorizo.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lo hacemos es una buena obra que Dios aprueba.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Tito.3:1.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6CDAA33-194F-B64D-86EF-D66C4B1E9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Recuérdales que estén sujetos a los gobernantes,</a:t>
            </a:r>
            <a:r>
              <a:rPr lang="es-ES" b="1" dirty="0">
                <a:latin typeface="Maiandra GD" panose="020E0502030308020204" pitchFamily="34" charset="0"/>
              </a:rPr>
              <a:t> a las autoridades; que sean obedientes, que estén preparados para toda buena obra;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qué es por causa- Autoridad del Señor que debemos hacerlo.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 Pedro.2:13-15.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Someteos, por causa del Señor, a toda institución humana,</a:t>
            </a:r>
            <a:r>
              <a:rPr lang="es-ES" b="1" dirty="0">
                <a:latin typeface="Maiandra GD" panose="020E0502030308020204" pitchFamily="34" charset="0"/>
              </a:rPr>
              <a:t> ya sea al rey, como autoridad,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ECAFCDC-96C1-1995-7E96-DCE82C6D5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o a los gobernadores,</a:t>
            </a:r>
            <a:r>
              <a:rPr lang="es-ES" b="1" dirty="0">
                <a:latin typeface="Maiandra GD" panose="020E0502030308020204" pitchFamily="34" charset="0"/>
              </a:rPr>
              <a:t> como enviados por él para castigo de los malhechores y alabanza de los que hacen el bien.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V.15.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Porque esta es la voluntad de Dios:</a:t>
            </a:r>
            <a:r>
              <a:rPr lang="es-ES" b="1" dirty="0">
                <a:latin typeface="Maiandra GD" panose="020E0502030308020204" pitchFamily="34" charset="0"/>
              </a:rPr>
              <a:t> que haciendo bien, hagáis enmudecer la ignorancia de los hombres insensatos.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Usted se revela contra el gobierno Usted se está revelando contra Dios.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081FA39-E165-BD37-2B7A-42DF0F2A5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1325562"/>
            <a:ext cx="3576637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DC800F8-A971-77E8-3454-E35A9E0D8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7275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s-ES" sz="7200" b="1" u="sng" dirty="0"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1057276"/>
            <a:ext cx="5543551" cy="580072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le dijeron: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¿Con qué autoridad haces estas cosas,</a:t>
            </a:r>
            <a:r>
              <a:rPr lang="es-ES" b="1" dirty="0">
                <a:latin typeface="Maiandra GD" panose="020E0502030308020204" pitchFamily="34" charset="0"/>
              </a:rPr>
              <a:t> o quién te dio la autoridad para hacer esto?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Ellos bien entendían que para hacer algo en religión debía de haber autoridad y debían de respetar esta autoridad, pero igualmente ellos reclamaban autoridad, pero ellos mismo no respetaban esta autoridad.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Hechos.4:5-7.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sucedió que al día siguiente se reunieron en Jerusalén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sus gobernantes, ancianos y escribas;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V.6.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6A73AB7-F6AB-E19F-834E-A3CFD1B7C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3600450" cy="58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Debemos respetar y amar la autoridad del hogar.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esposo debe ser cabeza del hogar.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Efesios.5:23.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Porque el marido es cabeza de la mujer,</a:t>
            </a:r>
            <a:r>
              <a:rPr lang="es-ES" b="1" dirty="0">
                <a:latin typeface="Maiandra GD" panose="020E0502030308020204" pitchFamily="34" charset="0"/>
              </a:rPr>
              <a:t> así como Cristo es cabeza de la iglesia, siendo El mismo el Salvador del cuerpo.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Él marido no cumple este papel que Dios le ha dado en el hogar no está respetando la autoridad de Dios.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19E22B-6C3B-AF99-EE63-19D4EDE7A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 mujer debe someterse a su marido.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Efesios.5:22.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Las mujeres estén sometidas a sus propios maridos</a:t>
            </a:r>
            <a:r>
              <a:rPr lang="es-ES" b="1" dirty="0">
                <a:latin typeface="Maiandra GD" panose="020E0502030308020204" pitchFamily="34" charset="0"/>
              </a:rPr>
              <a:t> como al Señor.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la mujer no se somete a su marido está violentando la autoridad de Cristo.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Respetemos la autoridad de Dios en el hogar, hagamos y cumplamos lo que Él nos manda no lo que el mundo dice.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9DC32C7-84DE-532F-B370-18F69D907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4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 liberación femenina es una abominación delante de Dios, hermana y mujer no caiga en la trampa de Satanás.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papel está en el hogar sujeta a su marido.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Tito.2:4.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enseñen a las jóvenes a que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amen a sus maridos,</a:t>
            </a:r>
            <a:r>
              <a:rPr lang="es-ES" b="1" dirty="0">
                <a:latin typeface="Maiandra GD" panose="020E0502030308020204" pitchFamily="34" charset="0"/>
              </a:rPr>
              <a:t> a que amen a sus hijos,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 ser prudentes, puras,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hacendosas en el hogar,</a:t>
            </a:r>
            <a:r>
              <a:rPr lang="es-ES" b="1" dirty="0">
                <a:latin typeface="Maiandra GD" panose="020E0502030308020204" pitchFamily="34" charset="0"/>
              </a:rPr>
              <a:t> amables, sujetas a sus maridos, para que la palabra de Dios no sea blasfemada. 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A6CC9D4-3DBD-085E-0A0E-70307706A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Hermana mujer cumplen tu papel teme a la autoridad de Dios, no a la de los hombres.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Sino se respeta la autoridad de Dios siempre será un cao en el mundo, la iglesia.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hijos deben respetar, obedecer en todo a sus padres.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Efesios.6:1.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Hijos, obedeced a vuestros padres en el Señor,</a:t>
            </a:r>
            <a:r>
              <a:rPr lang="es-ES" b="1" dirty="0">
                <a:latin typeface="Maiandra GD" panose="020E0502030308020204" pitchFamily="34" charset="0"/>
              </a:rPr>
              <a:t> porque esto es justo.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30529B-633A-5E52-0B83-1A2B240F1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Cuando los hijos no respetan no obedecen a sus padres están violando la autoridad de Dios, se están revelando a esa autoridad.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Jesús presento una parábola de dos hijos.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Mateo.21:28-31.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Pero, ¿qué os parece?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Un hombre tenía dos hijos,</a:t>
            </a:r>
            <a:r>
              <a:rPr lang="es-ES" b="1" dirty="0">
                <a:latin typeface="Maiandra GD" panose="020E0502030308020204" pitchFamily="34" charset="0"/>
              </a:rPr>
              <a:t> y llegándose al primero, le dijo: "Hijo, ve, trabaja hoy en la viña."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V.29.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9C30172-704A-3C3B-6D5D-B272D2342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25562"/>
            <a:ext cx="3600450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7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respondiendo él, dijo: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"No quiero;"</a:t>
            </a:r>
            <a:r>
              <a:rPr lang="es-ES" b="1" dirty="0">
                <a:latin typeface="Maiandra GD" panose="020E0502030308020204" pitchFamily="34" charset="0"/>
              </a:rPr>
              <a:t> pero después, arrepentido, fue.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llegándose al otro, le dijo lo mismo; pero él respondió y dijo: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"Yo iré, señor"; y no fue.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V.31.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¿Cuál de los dos hizo la voluntad del padre? Ellos dijeron*: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El primero.</a:t>
            </a:r>
            <a:r>
              <a:rPr lang="es-ES" b="1" dirty="0">
                <a:latin typeface="Maiandra GD" panose="020E0502030308020204" pitchFamily="34" charset="0"/>
              </a:rPr>
              <a:t> Jesús les dijo*: En verdad os digo que los recaudadores de impuestos y las rameras entran en el reino de Dios antes que vosotros.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AB4493-7C57-1A47-AC81-F34DE499F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5560"/>
            <a:ext cx="3600449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¿De cual somos nosotros como hijos?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Hijos cuando te revelas contra tus padres te estas revelando contra Dios y siempre te ira mal recuerda siempre el caso del hijo prodigo.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Lucas.15:11-14.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Jesús dijo: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Cierto hombre tenía dos hijos;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V.12.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el menor de ellos le dijo al padre:</a:t>
            </a:r>
            <a:r>
              <a:rPr lang="es-ES" b="1" dirty="0">
                <a:latin typeface="Maiandra GD" panose="020E0502030308020204" pitchFamily="34" charset="0"/>
              </a:rPr>
              <a:t> "Padre, dame la parte de la hacienda que me corresponde." Y él les repartió sus bienes.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0F82AF-36B3-1D9E-81C6-5FEF230C1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2"/>
            <a:ext cx="36004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muchos días después, el hijo menor,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juntándolo todo, partió a un país lejano,</a:t>
            </a:r>
            <a:r>
              <a:rPr lang="es-ES" b="1" dirty="0">
                <a:latin typeface="Maiandra GD" panose="020E0502030308020204" pitchFamily="34" charset="0"/>
              </a:rPr>
              <a:t> y allí malgastó su hacienda viviendo perdidamente.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V.14.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lo había gastado todo, vino una gran hambre en aquel país,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y comenzó a pasar </a:t>
            </a:r>
            <a:r>
              <a:rPr lang="es-ES" b="1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necesidad.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Obedece mejor siempre a tus padres y te ira muy bien siempre.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A03BC3-9A60-C9F5-C329-8D03C2C5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2"/>
            <a:ext cx="36004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Efesios.6:3.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PARA QUE TE VAYA BIEN,</a:t>
            </a:r>
            <a:r>
              <a:rPr lang="es-ES" b="1" dirty="0">
                <a:latin typeface="Maiandra GD" panose="020E0502030308020204" pitchFamily="34" charset="0"/>
              </a:rPr>
              <a:t> Y PARA QUE TENGAS LARGA VIDA SOBRE LA TIERRA.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¿Lo estás haciendo?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padres deben corregir disciplinar a sus hijos.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Efesios.6:4.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vosotros, padres, no provoquéis a ira a vuestros hijos,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sino criadlos en la disciplina e instrucción del Señor.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79550A-D401-027B-2D11-9BABC03AE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Cuando los padres no ejercen la disciplina del Señor en sus hijos están desobedeciendo a la autoridad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le manda disciplinar, corregir al niño con vara.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Proverbios.22:15.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necedad está ligada al corazón del niño;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la vara de la disciplina la alejará de él.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le autoriza la disciplina con vara.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40E17B-AEAF-9D4B-C309-56C2332F5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DC800F8-A971-77E8-3454-E35A9E0D8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7275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s-ES" sz="7200" b="1" u="sng" dirty="0"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1057276"/>
            <a:ext cx="5543551" cy="5800724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estaban allí el sumo sacerdote Anás, Caifás, Juan y Alejandro,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todos los que eran del linaje de los sumos sacerdotes.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V.7.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habiéndolos puesto en medio de ellos, les interrogaban: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¿Con qué poder, o en qué nombre, habéis hecho esto?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imponían mandamientos de hombres y con eso violentaban esta autoridad de Dios.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6A73AB7-F6AB-E19F-834E-A3CFD1B7C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3600450" cy="58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Cuando Usted no lo hace Usted está violando la autoridad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disciplina es muestra de amor hacia su hijo.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Proverbios.13:24.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El que escatima la vara odia a su hijo,</a:t>
            </a:r>
            <a:r>
              <a:rPr lang="es-ES" b="1" dirty="0">
                <a:latin typeface="Maiandra GD" panose="020E0502030308020204" pitchFamily="34" charset="0"/>
              </a:rPr>
              <a:t> mas el que lo ama lo disciplina con diligencia.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quiera ser mas sabio que Dios, diciendo que la disciplina no es justa, ni correcta.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FD05B2-43F9-D6EA-6718-E672BE223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Proverbios.29:15.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La vara y la reprensión dan sabiduría,</a:t>
            </a:r>
            <a:r>
              <a:rPr lang="es-ES" b="1" dirty="0">
                <a:latin typeface="Maiandra GD" panose="020E0502030308020204" pitchFamily="34" charset="0"/>
              </a:rPr>
              <a:t> pero el niño consentido avergüenza a su madre.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disciplina el castigo da sabiduría, eso se lo está diciendo Dios, no yo.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Proverbios.29:17.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Corrige a tu hijo y te dará descanso,</a:t>
            </a:r>
            <a:r>
              <a:rPr lang="es-ES" b="1" dirty="0">
                <a:latin typeface="Maiandra GD" panose="020E0502030308020204" pitchFamily="34" charset="0"/>
              </a:rPr>
              <a:t> y dará alegría a tu alma.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E4A2850-8BBA-A7E8-95D4-5428F96F6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25561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1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Muchos padres son como Él sacerdote Eli que no quiso cumplir su responsabilidad como padre.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por eso sus hijos fueron hombres indignos.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 Samuel.2:12.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Los hijos de Elí eran hombres indignos;</a:t>
            </a:r>
            <a:r>
              <a:rPr lang="es-ES" b="1" dirty="0">
                <a:latin typeface="Maiandra GD" panose="020E0502030308020204" pitchFamily="34" charset="0"/>
              </a:rPr>
              <a:t> no conocían al SEÑOR</a:t>
            </a:r>
          </a:p>
          <a:p>
            <a:r>
              <a:rPr lang="es-ES" b="1" dirty="0">
                <a:latin typeface="Maiandra GD" panose="020E0502030308020204" pitchFamily="34" charset="0"/>
              </a:rPr>
              <a:t> No le temían ni le obedecían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¿Y porque sucedió todo esto?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8815C2-E926-3256-9DD9-49C9520EB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9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Porque Eli su padre no los reprendió, no los corrigió, no los disciplino.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 Samuel.3:13.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le he hecho saber que estoy a punto de juzgar su casa para siempre a causa de la iniquidad que él conocía, pues sus hijos trajeron sobre sí una maldición,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él no los reprendió.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sabía lo que sus hijos estaban haciendo y no los corrigió, no tomo su papel como padre.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8815C2-E926-3256-9DD9-49C9520EB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1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¿Por qué vivimos en un mundo con una generación perdida?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no se respeta la autoridad que Dios manda.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Proverbios.29:18.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Donde no hay visión, el pueblo se desenfrena,</a:t>
            </a:r>
            <a:r>
              <a:rPr lang="es-ES" b="1" dirty="0">
                <a:latin typeface="Maiandra GD" panose="020E0502030308020204" pitchFamily="34" charset="0"/>
              </a:rPr>
              <a:t> pero bienaventurado es el que guarda la ley.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Muestra que cuando en una sociedad no se respeta la revelación divina (percepción de Dios), esa sociedad marcha hacia la anarquía.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8815C2-E926-3256-9DD9-49C9520EB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Muchos quieren corregir a sus hijos solo con palabras.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le dice que 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Proverbios.29:19.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Un siervo no se corrige sólo con palabras;</a:t>
            </a:r>
            <a:r>
              <a:rPr lang="es-ES" b="1" dirty="0">
                <a:latin typeface="Maiandra GD" panose="020E0502030308020204" pitchFamily="34" charset="0"/>
              </a:rPr>
              <a:t> aunque entienda, no responderá.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quiera ser más sabio que Dios, los pensamientos de Dios están super pero super más alto y lejos que los nuestros.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Isaias.55:8-9.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B2DED0-A951-71D7-4F9A-EADB5A4B5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5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Porque mis pensamientos no son vuestros pensamientos,</a:t>
            </a:r>
            <a:r>
              <a:rPr lang="es-ES" b="1" dirty="0">
                <a:latin typeface="Maiandra GD" panose="020E0502030308020204" pitchFamily="34" charset="0"/>
              </a:rPr>
              <a:t> ni vuestros caminos mis caminos--declara el SEÑOR.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V.9.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Porque como los cielos son más altos que la tierra, así mis caminos son más altos que vuestros caminos,</a:t>
            </a:r>
            <a:r>
              <a:rPr lang="es-ES" b="1" dirty="0">
                <a:latin typeface="Maiandra GD" panose="020E0502030308020204" pitchFamily="34" charset="0"/>
              </a:rPr>
              <a:t> y mis pensamientos más que vuestros pensamientos.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ser humano no siempre es capaz de descifrar con precisión los caminos de Dios.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27A913-913C-5A88-A66C-AC831A4B3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1"/>
            <a:ext cx="36766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1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Jesús alabo la fe del centurión porque entendía lo que es autoridad.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Mateo.8:7-10.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Jesús le dijo*: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Yo iré y lo sanaré.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V.8.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el centurión respondió y dijo: Señor, no soy digno de que entres bajo mi techo;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mas solamente di la palabra</a:t>
            </a:r>
            <a:r>
              <a:rPr lang="es-ES" b="1" dirty="0">
                <a:latin typeface="Maiandra GD" panose="020E0502030308020204" pitchFamily="34" charset="0"/>
              </a:rPr>
              <a:t> y mi criado quedará sano.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8CA4979-CD7A-B401-6F71-B495E8778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Porque yo también soy hombre bajo autoridad,</a:t>
            </a:r>
            <a:r>
              <a:rPr lang="es-ES" b="1" dirty="0">
                <a:latin typeface="Maiandra GD" panose="020E0502030308020204" pitchFamily="34" charset="0"/>
              </a:rPr>
              <a:t> con soldados a mis órdenes; y digo a éste: "Ve", y va; y al otro: "Ven", y viene; y a mi siervo: "Haz esto", y lo hace.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V.10.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 oírlo Jesús, se maravilló y dijo a los que le seguían: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En verdad os digo que en Israel no he hallado en nadie una fe tan grande.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3CE8F5C-C04D-2B6E-EA37-E20C1E1F2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5242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5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Demostramos nuestra fe en Dios, cuando respetamos amamos y obedecemos la autoridad de Dios en todo.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apóstoles tenían y respetaban la autoridad que les fue dada por parte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II Corintios.10:8.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Pues aunque yo me gloríe más todavía respecto de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nuestra autoridad, que el Señor nos dio para edificación</a:t>
            </a:r>
            <a:r>
              <a:rPr lang="es-ES" b="1" dirty="0">
                <a:latin typeface="Maiandra GD" panose="020E0502030308020204" pitchFamily="34" charset="0"/>
              </a:rPr>
              <a:t> y no para vuestra destrucción, no me avergonzaré,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21B1687-F1C9-4FFE-F5CB-15D00611E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76650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0E0691F-CEC1-50B8-45CE-C4CAC6C9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7275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s-ES" sz="7200" b="1" u="sng" dirty="0"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057276"/>
            <a:ext cx="5543550" cy="5800724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Mateo.15:6.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necesitará más honrar a su padre o a su madre."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así invalidasteis la palabra de Dios por causa de vuestra tradición.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su adoración era vana para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Mateo.15:9.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"MAS EN VANO ME RINDEN CULTO,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ENSEÑANDO COMO DOCTRINAS PRECEPTOS DE HOMBRES."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CAE91A-4397-648E-FCBA-6040B7B98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3676650" cy="5800724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01210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II Corintios.13:10.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esta razón os escribo estas cosas estando ausente, a fin de que cuando esté presente no tenga que usar de severidad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según la autoridad que el Señor me dio para edificación</a:t>
            </a:r>
            <a:r>
              <a:rPr lang="es-ES" b="1" dirty="0">
                <a:latin typeface="Maiandra GD" panose="020E0502030308020204" pitchFamily="34" charset="0"/>
              </a:rPr>
              <a:t> y no para destrucción.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 autoridad era para edificación, no para destrucción.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ellos hubieran usado esa autoridad para destruir estarían en contra de la autoridad de Dios.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64D505-740B-F3A7-4F9C-5B2F8AB12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67126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1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Como Jacobo y Juan.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Lucas.9:54-55.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 ver esto, sus discípulos Jacobo y Juan, dijeron: Señor,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¿quieres que mandemos que descienda fuego del cielo y los consuma?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V.55.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El, volviéndose, los reprendió,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dijo: Vosotros no sabéis de qué espíritu sois,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Esa autoridad para destruir no era de Dios.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E9599D-2B35-5DDA-951F-0D17E409A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00450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9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Lamentablemente son muchos los que piden y piensan que tienen autoridad en la iglesia, pero la única autoridad es de Dios de nadie más.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autoridad está en su palabra, ella no juzgara en el día final.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Juan.12:48.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que me rechaza y no recibe mis palabras,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tiene quien lo juzgue; la palabra que he hablado,</a:t>
            </a:r>
            <a:r>
              <a:rPr lang="es-ES" b="1" dirty="0">
                <a:latin typeface="Maiandra GD" panose="020E0502030308020204" pitchFamily="34" charset="0"/>
              </a:rPr>
              <a:t> ésa lo juzgará en el día final.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063A856-36F5-FFAC-A83B-915B99C33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0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9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Si nos debíamos de ella, no respetando sus límites estaremos perdido.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II Juan.9-11.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Todo el que se desvía y no permanece en la enseñanza de Cristo, </a:t>
            </a:r>
            <a:r>
              <a:rPr lang="es-ES" b="1" dirty="0">
                <a:latin typeface="Maiandra GD" panose="020E0502030308020204" pitchFamily="34" charset="0"/>
              </a:rPr>
              <a:t>no tiene a Dios; el que permanece en la enseñanza tiene tanto al Padre como al Hijo.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V.10.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Si alguno viene a vosotros y no trae esta enseñanza,</a:t>
            </a:r>
            <a:r>
              <a:rPr lang="es-ES" b="1" dirty="0">
                <a:latin typeface="Maiandra GD" panose="020E0502030308020204" pitchFamily="34" charset="0"/>
              </a:rPr>
              <a:t> no lo recibáis en casa, ni lo saludéis,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FDE8CD-C5F7-059B-B453-BE72ECF33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9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pues el que lo saluda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participa en sus malas obras.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debemos conformarnos con la sana doctrina.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Tito.2:1.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en cuanto a ti,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enseña lo que está de acuerdo con la sana doctrina: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perseverar en la sana doctrina para salvarnos.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 Timoteo.4:16.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9641367-2B06-E5A0-A9F5-625CFC686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25561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Ten cuidado de ti mismo y de la enseñanza;</a:t>
            </a:r>
            <a:r>
              <a:rPr lang="es-ES" b="1" dirty="0">
                <a:latin typeface="Maiandra GD" panose="020E0502030308020204" pitchFamily="34" charset="0"/>
              </a:rPr>
              <a:t> persevera en estas cosas, porque haciéndolo asegurarás la salvación tanto para ti mismo como para los que te escuchan.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Pervertir la sana doctrina es no respetar la autoridad de Dios y daremos cuenta en el juicio final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debemos pasar los linderos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Proverbios.22:28.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4011DB4-80A6-4603-7EA1-C7745753E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5561"/>
            <a:ext cx="36004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2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No muevas el lindero antiguo</a:t>
            </a:r>
            <a:r>
              <a:rPr lang="es-ES" b="1" dirty="0">
                <a:latin typeface="Maiandra GD" panose="020E0502030308020204" pitchFamily="34" charset="0"/>
              </a:rPr>
              <a:t> que pusieron tus padres.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Balaam lo sabía.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Numeros.22:18.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Balaam respondió, y dijo a los siervos de Balac: Aunque Balac me diera su casa llena de plata y oro,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yo no podría traspasar el mandamiento del SEÑOR</a:t>
            </a:r>
            <a:r>
              <a:rPr lang="es-ES" b="1" dirty="0">
                <a:latin typeface="Maiandra GD" panose="020E0502030308020204" pitchFamily="34" charset="0"/>
              </a:rPr>
              <a:t> mi Dios para hacer ni poco ni mucho.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Numeros.24:13.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C0440A-2192-51E9-5C27-B612C53C1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25561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"Aunque Balac me diera su casa llena de plata y oro,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no podría yo traspasar el mandamiento del SEÑOR para hacer lo bueno o lo malo de mi propia iniciativa.</a:t>
            </a:r>
            <a:r>
              <a:rPr lang="es-ES" b="1" dirty="0">
                <a:latin typeface="Maiandra GD" panose="020E0502030308020204" pitchFamily="34" charset="0"/>
              </a:rPr>
              <a:t> Lo que hable el SEÑOR, eso hablaré"?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nada en este mundo, ni por el mayor, dinero o riquezas que nos ofrezcan debemos pasar la autoridad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Respetemos amemos, defendamos la autoridad de Dios siempre donde sea cuando sea.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A03F581-5D7A-9DDA-C054-EE795185B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25562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057650" cy="106680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650" y="0"/>
            <a:ext cx="5086350" cy="6857999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Dios ha dejado su autoridad para que la respetemos y la obedezcamos siempre.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solo cuando nos guste o nos favorezca.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autoridad de Cristo está tanto en el cielo como en la tierra, no esta limita a un lugar.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someternos a está autoridad siempre si queremos obedecer y respetar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autoridad está en su palabra, la Biblia.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6A73AB7-F6AB-E19F-834E-A3CFD1B7C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1"/>
            <a:ext cx="4057650" cy="57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057650" cy="106680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650" y="0"/>
            <a:ext cx="5086350" cy="6857999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Respetemos la autoridad del gobierno.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el hogar.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marido como cabeza.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Las esposas sujetas a sus maridos.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padres disciplinando a sus hijos como Dios manda.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hijos obedeciendo a sus padres en todo.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la iglesia respetando la sana doctrina siempre.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Dios nos ayude hacer humildes y respetar y amar esta autoridad siempre.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6A73AB7-F6AB-E19F-834E-A3CFD1B7C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1"/>
            <a:ext cx="4057650" cy="57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2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A5CB8B2-E203-F5E7-867E-901B56362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Autoridad-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exousia</a:t>
            </a:r>
            <a:r>
              <a:rPr lang="es-ES" b="1" dirty="0">
                <a:latin typeface="Maiandra GD" panose="020E0502030308020204" pitchFamily="34" charset="0"/>
              </a:rPr>
              <a:t> (</a:t>
            </a:r>
            <a:r>
              <a:rPr lang="es-ES" b="1" dirty="0" err="1">
                <a:latin typeface="Maiandra GD" panose="020E0502030308020204" pitchFamily="34" charset="0"/>
              </a:rPr>
              <a:t>ἐξουσί</a:t>
            </a:r>
            <a:r>
              <a:rPr lang="es-ES" b="1" dirty="0">
                <a:latin typeface="Maiandra GD" panose="020E0502030308020204" pitchFamily="34" charset="0"/>
              </a:rPr>
              <a:t>α, G1849), denota autoridad (del verbo impersonal exesti, «es válido», o «conforme a la ley»).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Del significado de permiso, o de libertad para hacer como a uno le plazca, pasó al de la capacidad o poder con el que uno ha sido investido o el poder de regir o gobernar, el poder de aquel cuya voluntad y mandatos deben ser obedecidos por los demás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C8C90E-E6B4-8264-8186-D13BF2AC5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6004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9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BDBD518-058F-3706-5EC9-6A9EAA580456}"/>
              </a:ext>
            </a:extLst>
          </p:cNvPr>
          <p:cNvSpPr/>
          <p:nvPr/>
        </p:nvSpPr>
        <p:spPr>
          <a:xfrm>
            <a:off x="0" y="5743576"/>
            <a:ext cx="9144000" cy="1181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EA098CE-F426-6EFC-2A1E-2B6718F44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Todas las personas entienden que se debe respetar las autoridades, pero lamentablemente en religión no queremos respetar y obedecer la autoridad de Cristo.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único que tiene autoridad en religión es Dios nadie más.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Mateo.28:18.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acercándose Jesús, les habló, diciendo: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Toda autoridad me ha sido dada en el cielo y en la tierra.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6A73AB7-F6AB-E19F-834E-A3CFD1B7C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004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A Jesús le fue daba toda autoridad tanto en el cielo como en la tierra.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este momento Jesús estaba en la tierra, pero su autoridad también se ejercía en el cielo.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Ahora Jesús está en el cielo, pero su autoridad se ejerce en la tierra.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comenzamos hacer cosas y practicar cosas en la iglesia que Jesús no ha autorizado.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AF8C972-350A-C53B-1BDD-D182B3E6D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25562"/>
            <a:ext cx="3600450" cy="55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2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Estamos violando, irrespetando esta autoridad.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Efesios.3:21.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a El sea la gloria en la iglesia y en Cristo Jesús por todas las generaciones,</a:t>
            </a:r>
            <a:r>
              <a:rPr lang="es-ES" b="1" dirty="0">
                <a:latin typeface="Maiandra GD" panose="020E0502030308020204" pitchFamily="34" charset="0"/>
              </a:rPr>
              <a:t> por los siglos de los siglos. Amén.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Cristo es Él único que tiene autoridad en la iglesia por todas las generaciones.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Él tiene que tener la primacía.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1AF5BC-F697-E9C5-EF0A-978E5CEE6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00450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B55E1-8E33-431E-C844-C2C1D94D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F1A6C04-ABF6-89CB-9F2C-2B6A6CD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¿CON QUE AUTORIDAD HACES ESTAS COSAS?.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2D289D5-ED83-0110-CB78-17AF2B1F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1325562"/>
            <a:ext cx="5543550" cy="553243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Colosenses.1:18.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es también la cabeza del cuerpo que es la iglesia; y El es el principio, el primogénito de entre los muertos,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a fin de que El tenga en todo la primacía.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Jesús es Él único que tiene el primer lugar en la iglesia, nadie más y Él ejerce su autoridad atraves de su palabra.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no la respetamos yendo a lo que no está escrito violentamos esta autoridad.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DECB4B7-9FB0-1A18-8FB9-DBC6AD8AE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0045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6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415</TotalTime>
  <Words>3763</Words>
  <Application>Microsoft Office PowerPoint</Application>
  <PresentationFormat>Presentación en pantalla (4:3)</PresentationFormat>
  <Paragraphs>283</Paragraphs>
  <Slides>50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Maiandra GD</vt:lpstr>
      <vt:lpstr>Tema de Office</vt:lpstr>
      <vt:lpstr>¿CON QUE AUTORIDAD HACES ESTAS COSAS?.</vt:lpstr>
      <vt:lpstr>INTRODUCCIÓN:</vt:lpstr>
      <vt:lpstr>INTRODUCCIÓN:</vt:lpstr>
      <vt:lpstr>INTRODUCCIÓN: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¿CON QUE AUTORIDAD HACES ESTAS COSAS?.</vt:lpstr>
      <vt:lpstr>CONCLUSIÓN: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¿CON QUE AUTORIDAD HACES ESTAS COSAS.</dc:title>
  <dc:creator>Word Group</dc:creator>
  <cp:lastModifiedBy>Mario Moreno</cp:lastModifiedBy>
  <cp:revision>14</cp:revision>
  <dcterms:created xsi:type="dcterms:W3CDTF">2023-02-08T19:31:46Z</dcterms:created>
  <dcterms:modified xsi:type="dcterms:W3CDTF">2025-03-14T19:00:30Z</dcterms:modified>
</cp:coreProperties>
</file>