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6" r:id="rId26"/>
    <p:sldId id="287" r:id="rId27"/>
    <p:sldId id="289" r:id="rId28"/>
    <p:sldId id="288" r:id="rId29"/>
    <p:sldId id="283" r:id="rId30"/>
    <p:sldId id="285" r:id="rId31"/>
    <p:sldId id="284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9468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64626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2290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59277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9709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6765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1630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13362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73417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14613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00036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60265-CA32-485F-B021-559101B045DA}" type="datetimeFigureOut">
              <a:rPr lang="es-NI" smtClean="0"/>
              <a:t>4/10/2023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E3D24-0EE8-4CB9-A349-44A1CE416677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5753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NI" b="1" dirty="0">
                <a:latin typeface="Maiandra GD" panose="020E0502030308020204" pitchFamily="34" charset="0"/>
              </a:rPr>
              <a:t>Así como el salmo.2. Nos muestra la dignidad regia del Mesías Redentor.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Así este salmo nos muestra la paz y seguridad de los redimidos de Dios en la persona de David.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Salmista está pasando por momento difíciles en su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Quien al escribir este salmo huía de su palacio y de la ciudad santa a causa de la rebelión de su hijo Absalón.</a:t>
            </a:r>
            <a:endParaRPr lang="es-NI" b="1" dirty="0">
              <a:latin typeface="Maiandra GD" panose="020E0502030308020204" pitchFamily="34" charset="0"/>
            </a:endParaRP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8A21457-A31A-FBE4-E79B-F0F4ED4FF8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77478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09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Y la paz de Dios, que sobrepasa todo entendimiento,</a:t>
            </a:r>
            <a:r>
              <a:rPr lang="es-ES" b="1" dirty="0">
                <a:latin typeface="Maiandra GD" panose="020E0502030308020204" pitchFamily="34" charset="0"/>
              </a:rPr>
              <a:t> guardará sus corazones y sus mentes en Cristo Jesús.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Siempre había hallado a Dios dispuesto a responder.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Esa paz nos hace dormir tranquilo.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Salmos.3:5.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Yo me acosté y me dormí;</a:t>
            </a:r>
            <a:r>
              <a:rPr lang="es-ES" b="1" dirty="0">
                <a:latin typeface="Maiandra GD" panose="020E0502030308020204" pitchFamily="34" charset="0"/>
              </a:rPr>
              <a:t> Desperté, pues el SEÑOR me sostiene.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0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oración supera la falta de sueño provocada por la ansiedad que ocasionan las tensiones de la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David se había encontrado siempre a salvo bajo la protección Divina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lo debemos hacer también nosotros.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Pedro.5:6-9.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Humíllense, pues, bajo la poderosa mano de Dios,</a:t>
            </a:r>
            <a:r>
              <a:rPr lang="es-ES" b="1" dirty="0">
                <a:latin typeface="Maiandra GD" panose="020E0502030308020204" pitchFamily="34" charset="0"/>
              </a:rPr>
              <a:t> para que Él los exalte a su debido tiempo.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79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echando toda su ansiedad sobre Él,</a:t>
            </a:r>
            <a:r>
              <a:rPr lang="es-ES" b="1" dirty="0">
                <a:latin typeface="Maiandra GD" panose="020E0502030308020204" pitchFamily="34" charset="0"/>
              </a:rPr>
              <a:t> porque Él tiene cuidado de ustedes.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nos cuida y protege siempre, esa es la confianza que tenemos.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Sean de espíritu sobrio, estén alerta.</a:t>
            </a:r>
            <a:r>
              <a:rPr lang="es-ES" b="1" dirty="0">
                <a:latin typeface="Maiandra GD" panose="020E0502030308020204" pitchFamily="34" charset="0"/>
              </a:rPr>
              <a:t> Su adversario, el diablo, anda al acecho como león rugiente, buscando a quien devorar. 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51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V.9.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Pero resístanlo firmes en la fe,</a:t>
            </a:r>
            <a:r>
              <a:rPr lang="es-ES" b="1" dirty="0">
                <a:latin typeface="Maiandra GD" panose="020E0502030308020204" pitchFamily="34" charset="0"/>
              </a:rPr>
              <a:t> sabiendo que las mismas experiencias de sufrimiento se van cumpliendo en sus hermanos en todo el mundo.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no debemos temer quien se levante contra nosotros.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Salmos.3:6.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No temeré a los diez millares de enemigos</a:t>
            </a:r>
            <a:r>
              <a:rPr lang="es-ES" b="1" dirty="0">
                <a:latin typeface="Maiandra GD" panose="020E0502030308020204" pitchFamily="34" charset="0"/>
              </a:rPr>
              <a:t> Que se han puesto en derredor contra mí. 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75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Si confiamos en Dios y Él está con nosotros no necesitamos más nada en esta vida.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Hebreos.13:6.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manera que decimos confiadamente: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«EL SEÑOR ES EL QUE ME AYUDA; NO TEMERÉ. ¿QUÉ PODRÁ HACERME EL HOMBRE?».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que si Dios con nosotros quien contra nosotros.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Romanos.8:31.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Entonces, ¿qué diremos a esto?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Si Dios está por nosotros, ¿quién estará contra nosotros?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victoria no dependía del número de los rebeldes.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Samuel.14:6.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Jonatán dijo al joven que llevaba su armadura: «Ven y pasemos a la guarnición de estos incircuncisos; quizá el SEÑOR obrará por nosotros,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pues el SEÑOR no está limitado a salvar con muchos o con pocos».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69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David había experimentado muchas veces problemas y dificultades en su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enfrentamiento contra Goliat.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Su enfrentamiento contra Saul quien lo quiso matar, clavar con su lanza.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Samuel.18:11.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Saúl le arrojó la lanza, pues se dijo: «Clavaré a David en la pared».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Pero David lo evadió dos veces.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79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Las guerras contra otras naciones.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mismo pueblo un día quiso apedrearlo.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Samuel.30:6.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Y David estaba muy angustiado porque la gente hablaba de apedrearlo,</a:t>
            </a:r>
            <a:r>
              <a:rPr lang="es-ES" b="1" dirty="0">
                <a:latin typeface="Maiandra GD" panose="020E0502030308020204" pitchFamily="34" charset="0"/>
              </a:rPr>
              <a:t> pues todo el pueblo estaba amargado, cada uno a causa de sus hijos y de sus hijas. Pero David se fortaleció en el SEÑOR su Dios.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30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Dios es Él único que nos puede salvar.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Salmos.3:7-8.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¡Levántate, SEÑOR! ¡Sálvame, Dios mío!</a:t>
            </a:r>
            <a:r>
              <a:rPr lang="es-ES" b="1" dirty="0">
                <a:latin typeface="Maiandra GD" panose="020E0502030308020204" pitchFamily="34" charset="0"/>
              </a:rPr>
              <a:t> Porque Tú hieres a todos mis enemigos en la mejilla; Rompes los dientes de los impíos.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Quebrar los dientes significa reducir a la impotencia.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La salvación es del SEÑOR.</a:t>
            </a:r>
            <a:r>
              <a:rPr lang="es-ES" b="1" dirty="0">
                <a:latin typeface="Maiandra GD" panose="020E0502030308020204" pitchFamily="34" charset="0"/>
              </a:rPr>
              <a:t> ¡Sea sobre Tu pueblo Tu bendición! (Selah)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9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Debemos siempre gozarnos y confiar siempre en Dios, no importa cuantos sean nuestros enemigos.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 más son los que están con nosotros.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Reyes.6:16.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él respondió: «No temas, porque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los que están con nosotros son más que los que están con ellos».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Cronicas.32:7.</a:t>
            </a: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80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Aquí David se queja a Dios por sus enemigos.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confía en Dios siempre como su poderoso protector.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Recuerda la satisfacción que obtenía en la favorable respuesta que Dios le ha daba a sus oraciones.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como su experiencia en la bondad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Da la gloria siempre a Dios, de la misma manera nosotros debemos hacer lo mismo.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100358E-2F03-5517-DAD8-0BFC487D82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26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«Sean fuertes y valientes; no teman ni se acobarden a causa del rey de Asiria, ni a causa de toda la multitud que está con él,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porque el que está con nosotros es más poderoso que el que está con él.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que está con nosotros es más Poderoso.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Salmos.55:18.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En paz redimirá mi alma de la guerra</a:t>
            </a:r>
            <a:r>
              <a:rPr lang="es-ES" b="1" dirty="0">
                <a:latin typeface="Maiandra GD" panose="020E0502030308020204" pitchFamily="34" charset="0"/>
              </a:rPr>
              <a:t> que hay contra mí, Pues son muchos los que están contra mí.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5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Romanos.8:31.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Entonces, ¿qué diremos a esto?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Si Dios está por nosotros, ¿quién estará contra nosotros?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¿Quién puede vencer a Dios?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Nadie.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Juan.4:4.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Hijos míos, ustedes son de Dios y han vencido a los falsos profetas,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porque mayor es Aquel que está en ustedes</a:t>
            </a:r>
            <a:r>
              <a:rPr lang="es-ES" b="1" dirty="0">
                <a:latin typeface="Maiandra GD" panose="020E0502030308020204" pitchFamily="34" charset="0"/>
              </a:rPr>
              <a:t> que el que está en el mundo.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8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victoria es de Dios y por eso debemos confiar siempre Él, Él nos dará la victoria siempre en Cristo.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Corintios.15:57.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pero a Dios gracias, que nos da la victoria</a:t>
            </a:r>
            <a:r>
              <a:rPr lang="es-ES" b="1" dirty="0">
                <a:latin typeface="Maiandra GD" panose="020E0502030308020204" pitchFamily="34" charset="0"/>
              </a:rPr>
              <a:t> por medio de nuestro Señor Jesucristo.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ser agradecidos con Dios siempre Él nos da la victoria.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Corintios.2:14.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20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Pero gracias a Dios, que en Cristo siempre nos lleva en triunfo,</a:t>
            </a:r>
            <a:r>
              <a:rPr lang="es-ES" b="1" dirty="0">
                <a:latin typeface="Maiandra GD" panose="020E0502030308020204" pitchFamily="34" charset="0"/>
              </a:rPr>
              <a:t> y que por medio de nosotros manifiesta la fragancia de Su conocimiento en todo lugar.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Él tiene el poder para salvarnos por muy grande que sea el peligro en que nos hallemos en esta vida.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Porque Él siempre dará la salida a cualquier situación.</a:t>
            </a:r>
          </a:p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Corintios.10:13.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80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No les ha sobrevenido ninguna tentación que no sea común a los hombres.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Fiel es Dios, que no permitirá que ustedes sean tentados más allá de lo que pueden soportar,</a:t>
            </a:r>
            <a:r>
              <a:rPr lang="es-ES" b="1" dirty="0">
                <a:latin typeface="Maiandra GD" panose="020E0502030308020204" pitchFamily="34" charset="0"/>
              </a:rPr>
              <a:t> sino que con la tentación proveerá también la vía de escape, a fin de que puedan resistirla.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siempre rescata al justo.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Pedro.2:9.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El Señor, pues, sabe rescatar de tentación a los piadosos,</a:t>
            </a:r>
            <a:r>
              <a:rPr lang="es-ES" b="1" dirty="0">
                <a:latin typeface="Maiandra GD" panose="020E0502030308020204" pitchFamily="34" charset="0"/>
              </a:rPr>
              <a:t> y reservar a los injustos bajo castigo para el día del juicio,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8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Él salva de todas las tribulaciones.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Salmos.34:17-20, 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Claman los justos, y el SEÑOR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los oye Y los libras de todas sus angustias.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todas las aflicciones Él nos libra de ella.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Cercano está el SEÑOR a los quebrantados de corazón,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Y salva a los abatidos de espíritu.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07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Muchas son las aflicciones del justo,</a:t>
            </a:r>
            <a:r>
              <a:rPr lang="es-ES" b="1" dirty="0">
                <a:latin typeface="Maiandra GD" panose="020E0502030308020204" pitchFamily="34" charset="0"/>
              </a:rPr>
              <a:t> Pero de todas ellas lo libra el SEÑOR.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Él guarda todos sus huesos;</a:t>
            </a:r>
            <a:r>
              <a:rPr lang="es-ES" b="1" dirty="0">
                <a:latin typeface="Maiandra GD" panose="020E0502030308020204" pitchFamily="34" charset="0"/>
              </a:rPr>
              <a:t> Ni uno de ellos es quebrantado.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El SEÑOR redime el alma de Sus siervos,</a:t>
            </a:r>
            <a:r>
              <a:rPr lang="es-ES" b="1" dirty="0">
                <a:latin typeface="Maiandra GD" panose="020E0502030308020204" pitchFamily="34" charset="0"/>
              </a:rPr>
              <a:t> Y no será condenado ninguno de los que en Él se refugian.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88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Aunque no tengamos nada debemos confiar siempre en Dios.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Habacuc.3:17-19.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Aunque la higuera no eche brotes, Ni haya fruto en las viñas;</a:t>
            </a:r>
            <a:r>
              <a:rPr lang="es-ES" b="1" dirty="0">
                <a:latin typeface="Maiandra GD" panose="020E0502030308020204" pitchFamily="34" charset="0"/>
              </a:rPr>
              <a:t> Aunque falte el producto del olivo, Y los campos no produzcan alimento; Aunque falten las ovejas del redil, Y no haya vacas en los establos,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33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Con todo yo me alegraré en el SEÑOR,</a:t>
            </a:r>
            <a:r>
              <a:rPr lang="es-ES" b="1" dirty="0">
                <a:latin typeface="Maiandra GD" panose="020E0502030308020204" pitchFamily="34" charset="0"/>
              </a:rPr>
              <a:t> Me regocijaré en el Dios de mi salvación.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El Señor DIOS es mi fortaleza;</a:t>
            </a:r>
            <a:r>
              <a:rPr lang="es-ES" b="1" dirty="0">
                <a:latin typeface="Maiandra GD" panose="020E0502030308020204" pitchFamily="34" charset="0"/>
              </a:rPr>
              <a:t> Él ha hecho mis pies como los de las ciervas, Y por las alturas me hace caminar. Para el director del coro, con mis instrumentos de cuerda.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nos ayudara siempre si confiamos en Él y vamos en oración.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¿Lo estamos haciendo?</a:t>
            </a: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27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7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Siempre confiemos en Dios, nunca en nuestras fuerzas o habilidades, la victoria es de Dios, vayamos en oraciones siempre a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importa que tan fuerte sea Él enemigo, luchemos confiando en la ayuda y protección de Dios siempre.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Tenemos el privilegio, honor que Dios es nuestro escudo y protección y su poder esta para ayudarnos siempre de acuerdo a nuestra fe.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82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Él Salmista está pasando por momento difíciles en su vida.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Salmos.3:1-2.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Oh SEÑOR,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cómo se han multiplicado mis adversarios!</a:t>
            </a:r>
            <a:r>
              <a:rPr lang="es-ES" b="1" dirty="0">
                <a:latin typeface="Maiandra GD" panose="020E0502030308020204" pitchFamily="34" charset="0"/>
              </a:rPr>
              <a:t> Muchos se levantan contra mí.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dicen de mí: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«Para él no hay salvación en Dios».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David estaba en gran apuro, cuando en su huida subió al monte de los olivos.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74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7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Pedro.1:5.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Mediante la fe ustedes son protegidos por el poder de Dios,</a:t>
            </a:r>
            <a:r>
              <a:rPr lang="es-ES" b="1" dirty="0">
                <a:latin typeface="Maiandra GD" panose="020E0502030308020204" pitchFamily="34" charset="0"/>
              </a:rPr>
              <a:t> para la salvación que está preparada para ser revelada en el último tiempo.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Ese poder de Dios siempre está a nuestro favor, si ponemos nuestra confianza con fe y determinación.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Confiemos siempre en Dios sin dudar nunca.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27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704D9E4A-0573-16E4-BCEF-D620CAED520C}"/>
              </a:ext>
            </a:extLst>
          </p:cNvPr>
          <p:cNvSpPr/>
          <p:nvPr/>
        </p:nvSpPr>
        <p:spPr>
          <a:xfrm>
            <a:off x="0" y="5794513"/>
            <a:ext cx="9144000" cy="104523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DIOS NOS BENDIGA SIEMPRE.</a:t>
            </a:r>
            <a:endParaRPr lang="es-NI" sz="4800" b="1" dirty="0">
              <a:latin typeface="Maiandra GD" panose="020E0502030308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6A338FA-9862-7A87-DB14-8D0224B507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577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18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Lloro amargamente, iba con la cabeza cubierta, a pies y descalzo.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repetición revela el sentimiento traumático que David experimentó cuando su pueblo se volvió contra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palabra hebrea traducida como multiplicado procede de la misma raíz que es usada y que se traduce creciente iba creciendo cada día más.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Samuel.15:12.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15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Absalón envió por Ahitofel el gilonita, consejero de David, desde Gilo su ciudad, cuando ofrecía los sacrificios.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Y la conspiración se hacía fuerte porque constantemente aumentaba</a:t>
            </a:r>
            <a:r>
              <a:rPr lang="es-ES" b="1" dirty="0">
                <a:latin typeface="Maiandra GD" panose="020E0502030308020204" pitchFamily="34" charset="0"/>
              </a:rPr>
              <a:t> la gente que seguía a Absalón.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describir una rebelión creciente, o constante.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sus enemigos le decían no hay ayuda para ti, Él clama con mayor fuerza a Dios.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64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Él Salmista confía en Dios por qué Él es su escudo.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Salmos.3:3.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Pero Tú, oh SEÑOR, eres escudo en derredor mío,</a:t>
            </a:r>
            <a:r>
              <a:rPr lang="es-ES" b="1" dirty="0">
                <a:latin typeface="Maiandra GD" panose="020E0502030308020204" pitchFamily="34" charset="0"/>
              </a:rPr>
              <a:t> Mi gloria, y el que levanta mi cabeza.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Escudo- Era un símbolo que comúnmente se utilizaba para representar la protección Divina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Bajar la cabeza es señal de humillación, pero levantar es señal de grandeza.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Si en el peor de los casos, los hijos de Dios pueden levantar con gozo su cabeza, sabiendo que todo coopera para bien.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Romanos.8:28.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sabemos que para los que aman a Dios, todas las cosas cooperan para bien,</a:t>
            </a:r>
            <a:r>
              <a:rPr lang="es-ES" b="1" dirty="0">
                <a:latin typeface="Maiandra GD" panose="020E0502030308020204" pitchFamily="34" charset="0"/>
              </a:rPr>
              <a:t> esto es, para los que son llamados conforme a Su propósito.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Conociendo siempre que Dios es quien le levanto la cabeza.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58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David se asido de Dios ante la oposición férrea que se enfrenta.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Clamo a Dios y Dios le respondió.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Salmos.3:4.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Con mi voz clamé al SEÑOR, Y Él me respondió</a:t>
            </a:r>
            <a:r>
              <a:rPr lang="es-ES" b="1" dirty="0">
                <a:latin typeface="Maiandra GD" panose="020E0502030308020204" pitchFamily="34" charset="0"/>
              </a:rPr>
              <a:t> desde Su santo monte.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De la misma manera tenemos que ir siempre a Dios en oración para recibir la ayuda oportuna.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que tenemos la confianza de orar a Dios y conseguir la ayuda oportuna.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56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D1AC5997-49BD-8232-837B-E157EC84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4"/>
            <a:ext cx="9144000" cy="6821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11120627-B798-0C3B-557F-DE1BC2FCE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3817"/>
          </a:xfrm>
          <a:prstGeom prst="rect">
            <a:avLst/>
          </a:prstGeo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F0CA0CCB-8658-E456-4444-1A58E712A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CONFIAR SIEMPRE EN DIOS.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SALMOS.3:1-8.</a:t>
            </a:r>
            <a:b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975C799E-8DDB-9CA1-6D1B-7CEDDD7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904" y="1343817"/>
            <a:ext cx="5536096" cy="54959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Hebreos.4:16.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tanto, acerquémonos con confianza al trono de la gracia para que recibamos misericordia,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y hallemos gracia para la ayuda oportuna.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Todos nuestros afanes debemos llevarlo a Él.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Filipenses.4:6-7.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Por nada estén afanosos;</a:t>
            </a:r>
            <a:r>
              <a:rPr lang="es-ES" b="1" dirty="0">
                <a:latin typeface="Maiandra GD" panose="020E0502030308020204" pitchFamily="34" charset="0"/>
              </a:rPr>
              <a:t> antes bien, en todo, mediante oración y súplica con acción de gracias, sean dadas a conocer sus peticiones delante de Dios.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71A2A1-FB3C-57F2-3FF0-21521DDF92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3816"/>
            <a:ext cx="3607904" cy="549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56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135</TotalTime>
  <Words>2351</Words>
  <Application>Microsoft Office PowerPoint</Application>
  <PresentationFormat>Presentación en pantalla (4:3)</PresentationFormat>
  <Paragraphs>175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Maiandra GD</vt:lpstr>
      <vt:lpstr>Tema de Office</vt:lpstr>
      <vt:lpstr> CONFIAR SIEMPRE EN DIOS. SALMOS.3:1-8. </vt:lpstr>
      <vt:lpstr> INTRODUCCIÓN: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CONFIAR SIEMPRE EN DIOS. SALMOS.3:1-8. </vt:lpstr>
      <vt:lpstr> CONCLUSIÓN: </vt:lpstr>
      <vt:lpstr> CONCLUSIÓN: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CONFIAR SIEMPRE EN DIOS. SALMOS.3:1-8. </dc:title>
  <dc:creator>MARIO MORENO</dc:creator>
  <cp:lastModifiedBy>MARIO MORENO</cp:lastModifiedBy>
  <cp:revision>8</cp:revision>
  <dcterms:created xsi:type="dcterms:W3CDTF">2023-10-04T02:32:28Z</dcterms:created>
  <dcterms:modified xsi:type="dcterms:W3CDTF">2023-10-04T18:36:43Z</dcterms:modified>
</cp:coreProperties>
</file>