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89" r:id="rId7"/>
    <p:sldId id="288" r:id="rId8"/>
    <p:sldId id="287" r:id="rId9"/>
    <p:sldId id="286" r:id="rId10"/>
    <p:sldId id="298" r:id="rId11"/>
    <p:sldId id="302" r:id="rId12"/>
    <p:sldId id="301" r:id="rId13"/>
    <p:sldId id="300" r:id="rId14"/>
    <p:sldId id="299" r:id="rId15"/>
    <p:sldId id="290" r:id="rId16"/>
    <p:sldId id="297" r:id="rId17"/>
    <p:sldId id="296" r:id="rId18"/>
    <p:sldId id="295" r:id="rId19"/>
    <p:sldId id="294" r:id="rId20"/>
    <p:sldId id="293" r:id="rId21"/>
    <p:sldId id="275" r:id="rId22"/>
    <p:sldId id="274" r:id="rId23"/>
    <p:sldId id="269" r:id="rId24"/>
    <p:sldId id="276" r:id="rId25"/>
    <p:sldId id="277" r:id="rId26"/>
    <p:sldId id="278" r:id="rId27"/>
    <p:sldId id="303" r:id="rId28"/>
    <p:sldId id="280" r:id="rId29"/>
    <p:sldId id="279" r:id="rId30"/>
    <p:sldId id="281" r:id="rId31"/>
    <p:sldId id="282" r:id="rId32"/>
    <p:sldId id="283" r:id="rId33"/>
    <p:sldId id="284" r:id="rId34"/>
    <p:sldId id="285" r:id="rId35"/>
  </p:sldIdLst>
  <p:sldSz cx="12192000" cy="6858000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9999FF"/>
    <a:srgbClr val="66FFCC"/>
    <a:srgbClr val="9900FF"/>
    <a:srgbClr val="CCCCFF"/>
    <a:srgbClr val="9966FF"/>
    <a:srgbClr val="9900CC"/>
    <a:srgbClr val="6600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9ACE35-3FB5-71B0-9BAB-FF86C6481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00B33E-77CA-DE0D-D470-9C820E1227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2DED71-3212-8F3A-464E-F4244CD14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CE902-FB2F-4748-A1A2-0217A5893834}" type="datetimeFigureOut">
              <a:rPr lang="es-NI" smtClean="0"/>
              <a:t>13/4/2026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835F56-3743-DABB-4EE1-90D1AC026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BB4C36-6851-775B-75C3-C427F6CA4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DA13-7D5E-43C7-811C-4FC928635EA6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68464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496223-3083-CDBF-E25F-7688387D1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AAAED05-37C9-F4F5-B259-5DFED3C9EC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15DC81-CB08-386C-CC8D-95083DE73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CE902-FB2F-4748-A1A2-0217A5893834}" type="datetimeFigureOut">
              <a:rPr lang="es-NI" smtClean="0"/>
              <a:t>13/4/2026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C3D059-8266-0BD9-0984-86B939BF9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202133-4151-F251-C8C2-72C5041EA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DA13-7D5E-43C7-811C-4FC928635EA6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90921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4B787C7-8ED2-3E26-31B1-2C8BC9D855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6B0D6B-AB07-16C0-7DB8-88651373A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55FC60-B171-4F60-9C33-1D5EE282E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CE902-FB2F-4748-A1A2-0217A5893834}" type="datetimeFigureOut">
              <a:rPr lang="es-NI" smtClean="0"/>
              <a:t>13/4/2026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A91551-EFE4-CC9D-A582-CC497D684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9BB600-681B-54EF-9126-8B65A1808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DA13-7D5E-43C7-811C-4FC928635EA6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80329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199899-9A70-0F1D-B19D-703211212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327565-8F09-05EA-1F95-49703A95A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2700BE-85B1-6146-68E1-7C0A7FD5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CE902-FB2F-4748-A1A2-0217A5893834}" type="datetimeFigureOut">
              <a:rPr lang="es-NI" smtClean="0"/>
              <a:t>13/4/2026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1D8BF2-55ED-3A6A-E752-50ADD73A5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37768E-5905-C908-D3BD-3AEF8DCB9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DA13-7D5E-43C7-811C-4FC928635EA6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5523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73F93F-E15F-4E83-C809-B5E3D27C2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F0FE0D-72C3-9E7B-C58B-99FCA08C9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C58A26-125D-A542-4658-E9139E1F6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CE902-FB2F-4748-A1A2-0217A5893834}" type="datetimeFigureOut">
              <a:rPr lang="es-NI" smtClean="0"/>
              <a:t>13/4/2026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541B1E-B334-6EC5-1993-69B1054CD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39A1CA-9622-42EA-01CB-A3CD52A43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DA13-7D5E-43C7-811C-4FC928635EA6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84853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718A98-F79E-9073-DA5B-529573F13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0D6BB6-8D87-84A7-8E84-CCC1C42C7F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1AB7FF4-D59C-3903-72F4-167A3CD933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9C9195-A120-A81F-2F7A-2AA013A99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CE902-FB2F-4748-A1A2-0217A5893834}" type="datetimeFigureOut">
              <a:rPr lang="es-NI" smtClean="0"/>
              <a:t>13/4/2026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68FE58-464B-20CF-9CBA-9A5D84718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AFAD3A-09E2-8506-4EAD-D2E4FDCC3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DA13-7D5E-43C7-811C-4FC928635EA6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230844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1EE0BF-CE71-8C72-201A-E831D3F51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5F1FF8-0AEA-42B2-D658-5535AAF27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65B58BE-EDBF-B8AF-4210-1C483EED4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5BA192C-F9CC-D757-FE1D-22EFD98D7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CFD75E2-1B48-3599-DAD3-82BA5806F5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0C89BDF-E701-D4BF-0DC4-45732484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CE902-FB2F-4748-A1A2-0217A5893834}" type="datetimeFigureOut">
              <a:rPr lang="es-NI" smtClean="0"/>
              <a:t>13/4/2026</a:t>
            </a:fld>
            <a:endParaRPr lang="es-NI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A944FF5-E07F-05B3-4165-42AEF015C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72B1C09-E603-112A-BF68-A10210ABC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DA13-7D5E-43C7-811C-4FC928635EA6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255143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94C31-7928-00BB-73BF-D1D9EF634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3E5945B-D517-6F95-AB9E-83397FC51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CE902-FB2F-4748-A1A2-0217A5893834}" type="datetimeFigureOut">
              <a:rPr lang="es-NI" smtClean="0"/>
              <a:t>13/4/2026</a:t>
            </a:fld>
            <a:endParaRPr lang="es-NI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0560D8-8A26-64B3-5D68-B517AFA22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A6867BA-D7E9-6E5D-6401-E2726AC0C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DA13-7D5E-43C7-811C-4FC928635EA6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26119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2B09EF7-4E9F-BD93-6C8B-6C3A62A1B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CE902-FB2F-4748-A1A2-0217A5893834}" type="datetimeFigureOut">
              <a:rPr lang="es-NI" smtClean="0"/>
              <a:t>13/4/2026</a:t>
            </a:fld>
            <a:endParaRPr lang="es-NI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B3630E8-98B4-89CB-51BF-1B54C0886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DDCDA2-3AAF-32D3-7095-BDF4DF512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DA13-7D5E-43C7-811C-4FC928635EA6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33741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4281E8-EC52-B8A6-D3A1-D85977499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C25F7A-BF98-E58D-8E48-117FD6B61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1EC53AF-EA45-793D-0E77-729B3E4AC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0DCEB6-A629-41B1-9500-4041B7912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CE902-FB2F-4748-A1A2-0217A5893834}" type="datetimeFigureOut">
              <a:rPr lang="es-NI" smtClean="0"/>
              <a:t>13/4/2026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EF4783-CCD6-9A6D-CF8B-12169F22E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06F7449-E8F2-1C42-0357-A3AF61DE0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DA13-7D5E-43C7-811C-4FC928635EA6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899525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EA865C-40BE-9283-6B30-57E9907ED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0E3887A-9F31-ADB0-A597-B08FCA66B7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9553063-4974-BBC4-AB1F-928F5D358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99370A-4031-5601-B7B3-D0F093228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CE902-FB2F-4748-A1A2-0217A5893834}" type="datetimeFigureOut">
              <a:rPr lang="es-NI" smtClean="0"/>
              <a:t>13/4/2026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037A2D-0693-0347-EDDE-D1DD12D67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2AF0632-A9BF-0948-10CC-76C46AD47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DA13-7D5E-43C7-811C-4FC928635EA6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289760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08212A6-69F0-C77C-D252-EFBBFA30F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DD2C73-4F1B-85E4-E1FE-F3637407F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F2EF50-C455-68C8-F970-2B390AF155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CE902-FB2F-4748-A1A2-0217A5893834}" type="datetimeFigureOut">
              <a:rPr lang="es-NI" smtClean="0"/>
              <a:t>13/4/2026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6CDA7E-1B71-77E3-65D8-4FD8C223DF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F29F41-6905-D83F-E4BE-46CB3B73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DDA13-7D5E-43C7-811C-4FC928635EA6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41037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9D37B38-AACF-DDD2-ED92-44FDDEE02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034A63A-6417-25D3-6E3D-05EA816E8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65006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83045B1-8825-0E38-39C8-706ED8CD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65006"/>
          </a:xfrm>
        </p:spPr>
        <p:txBody>
          <a:bodyPr>
            <a:normAutofit fontScale="90000"/>
          </a:bodyPr>
          <a:lstStyle/>
          <a:p>
            <a:pPr algn="ctr"/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CONFIAR EN SILENCIO EN DIOS.</a:t>
            </a:r>
            <a:b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SALMOS.62:1-12.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4ED2BBB-C06E-8470-0A48-E0959DECE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2066" y="1465006"/>
            <a:ext cx="8209935" cy="5392993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INTRODUCCIÒN: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Llegamos al salmo 62, un cántico especial de alabanza y confianza en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Un cántico fruto de la meditación en el carácter de Dios y la evaluación honesta de nuestra condición, de nuestra necesidad, de nuestra dependencia por completo de Èl.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Salmo 62 es un Salmo de confianza inquebrantable escrito por David, probablemente durante la rebelión de Absalón.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Enfatiza que Dios es Èl único refugio, roca y salvación verdadera. </a:t>
            </a: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98A06A8-3722-A048-6CB1-2515D09F8F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5006"/>
            <a:ext cx="3982066" cy="539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9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D1AF2-65E8-8DD0-1BB9-3EB594E79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2539757-780C-2AD1-142A-EA8A3F34E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66F8064-0902-7F17-4EB6-EC7FF3503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65006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FEC3E06-CC1E-77DB-BB68-E5FF5DF6D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23174" cy="1465006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CONFIANZA EXCLUSIVA EN DIOS. SALMOS.62:1, 5-6.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6833D97-C85D-F9D5-6233-F28DB0720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9110" y="1465006"/>
            <a:ext cx="8622891" cy="5392993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Confía callado en el SEÑOR y espera en Él con paciencia;</a:t>
            </a:r>
            <a:r>
              <a:rPr lang="es-ES" b="1" dirty="0">
                <a:latin typeface="Maiandra GD" panose="020E0502030308020204" pitchFamily="34" charset="0"/>
              </a:rPr>
              <a:t> No te irrites a causa del que prospera en su camino, Por el hombre que lleva a cabo sus intrigas.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Debemos esperar y esforzarnos.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Salmos.27:14.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Espera al SEÑOR;</a:t>
            </a:r>
            <a:r>
              <a:rPr lang="es-ES" b="1" dirty="0">
                <a:latin typeface="Maiandra GD" panose="020E0502030308020204" pitchFamily="34" charset="0"/>
              </a:rPr>
              <a:t> Esfuérzate y aliéntese tu corazón. Sí, espera al SEÑOR.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eso debemos esperar en todo tiempo en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Salmos.25:5.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Guíame en Tu verdad y enséñame, Porque Tú eres el Dios de mi salvación;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En Ti espero todo el día.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53A4004-986F-351D-51FB-578F8BB4E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5006"/>
            <a:ext cx="3569110" cy="538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75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254F2-D588-BA4E-B8C2-5F72B9A58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F645D08-E916-4A18-6CFF-145650860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8115A5D-680D-4F67-2C98-646FBF6E9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65006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FA55C59-EB06-C2B1-C021-65497CE29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23174" cy="1465006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CONFIANZA EXCLUSIVA EN DIOS. SALMOS.62:1, 5-6.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1EC198B-C7AA-1096-BFB4-C44EEC373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9110" y="1465006"/>
            <a:ext cx="8622891" cy="5392993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Por eso Él Salmista oraba, pero siempre esperaba pacientemente en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Salmos.5:3.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Oh SEÑOR, de mañana oirás mi voz; De mañana presentaré mi oración a Ti,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Y con ansias esperaré.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Nuestra alma debe esperar siempre en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Salmos.33:20-21.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Nuestra alma espera al SEÑOR;</a:t>
            </a:r>
            <a:r>
              <a:rPr lang="es-ES" b="1" dirty="0">
                <a:latin typeface="Maiandra GD" panose="020E0502030308020204" pitchFamily="34" charset="0"/>
              </a:rPr>
              <a:t> Él es nuestra ayuda y nuestro escudo;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V.21.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Pues en Él se regocija nuestro corazón,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Porque en Su santo nombre hemos confiado.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C08DD11-3AAA-4830-D029-EC87027822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5006"/>
            <a:ext cx="3569110" cy="538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55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A8873-BB37-9CCB-42E8-D516435AB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EFD8812-5C24-7C6D-FFA0-1B914C259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F48E818-E9A7-8967-CB4B-49981768B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65006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D1824D-E4F8-A351-35B7-EAFBED76D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23174" cy="1465006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CONFIANZA EXCLUSIVA EN DIOS. SALMOS.62:1, 5-6.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8487ED4-ED49-4F3C-C8C5-34AB02B02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9110" y="1465006"/>
            <a:ext cx="8622891" cy="5392993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Confiar en Dios, es esperar siempre en Él.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puede haber confianza en Dios sino queremos esperar en Él.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Nuestra esperanza está en la Palabra de Dios y debemos esperar siempre y confiar en sus promesas.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Salmos.130:5-7.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Espero en el SEÑOR; en Él espera mi alma,</a:t>
            </a:r>
            <a:r>
              <a:rPr lang="es-ES" b="1" dirty="0">
                <a:latin typeface="Maiandra GD" panose="020E0502030308020204" pitchFamily="34" charset="0"/>
              </a:rPr>
              <a:t> Y en Su palabra tengo mi esperanza.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66FF"/>
                </a:highlight>
                <a:latin typeface="Maiandra GD" panose="020E0502030308020204" pitchFamily="34" charset="0"/>
              </a:rPr>
              <a:t>Mi alma espera al Señor Más que los centinelas a la mañana;</a:t>
            </a:r>
            <a:r>
              <a:rPr lang="es-ES" b="1" dirty="0">
                <a:latin typeface="Maiandra GD" panose="020E0502030308020204" pitchFamily="34" charset="0"/>
              </a:rPr>
              <a:t> Sí, más que los centinelas a la mañana.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Un centinela es el guardián de la noche, es una persona que vela los bienes de otros mientras el resto duerme,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754BD3C-FFC3-1795-52D3-6FAEE6553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5006"/>
            <a:ext cx="3569110" cy="538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24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5A14E-80B8-03C4-FA2A-5D121923F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353619E-06B6-4045-4864-86253B8D3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11D4848-D6C1-F6EE-F05F-607AB9190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65006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BF23F75-C0AE-0D6F-1222-E8A937CB0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23174" cy="1465006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CONFIANZA EXCLUSIVA EN DIOS. SALMOS.62:1, 5-6.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56C84CE-B665-FCB3-7F33-EB9DD9605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9110" y="1465006"/>
            <a:ext cx="8622891" cy="5392993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Ellos sufren en carne propia el paso lento de las horas durante la larga noche.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Viendo al tiempo resistirse avanzar para dar lugar al alba. Es una batalla campal contra el cansancio, la soledad.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peligro nocturno, el sueño, el frío, la oscuridad y la incertidumbre.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 algo espera un centinela con ansias es la salida del sol que con su luz refulgente anuncia el comenzar de un nuevo día.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 esa manera debemos esperar en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centinela no puede adelantar las horas.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Nosotros tampoco podemos adelantar la voluntad de Dios, nos toca esperar con paciencia en Dios.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756399A-C611-72CD-715C-C833A15554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5006"/>
            <a:ext cx="3569110" cy="538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28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452D6-74CF-1E5E-0CA1-4D29BB934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06D8686-5719-2BF7-7C9E-38369A48D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783E278-FB2F-A52F-E7B5-0BEFE579D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65006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620749B-B0C1-62FF-6E9B-0B32768D1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23174" cy="1465006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CONFIANZA EXCLUSIVA EN DIOS. SALMOS.62:1, 5-6.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9088806-55DD-6D18-1D4C-FA5CBF599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9110" y="1465006"/>
            <a:ext cx="8622891" cy="539299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Oh Israel,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CCFF"/>
                </a:highlight>
                <a:latin typeface="Maiandra GD" panose="020E0502030308020204" pitchFamily="34" charset="0"/>
              </a:rPr>
              <a:t>espera en el SEÑOR,</a:t>
            </a:r>
            <a:r>
              <a:rPr lang="es-ES" b="1" dirty="0">
                <a:latin typeface="Maiandra GD" panose="020E0502030308020204" pitchFamily="34" charset="0"/>
              </a:rPr>
              <a:t> Porque en el SEÑOR hay misericordia, Y en Él hay abundante redención;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Siempre seamos paciente y esperemos en Dios, sin actuar nosotros mismos a la ligera con nuestros impulsos que nos llevaran al fracaso.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Siempre será bueno esperar en Dios cualquiera que sea la situación que estemos pasando.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Lamentaciones.3:25-26.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CC"/>
                </a:highlight>
                <a:latin typeface="Maiandra GD" panose="020E0502030308020204" pitchFamily="34" charset="0"/>
              </a:rPr>
              <a:t>Bueno es el SEÑOR para los que en Él esperan,</a:t>
            </a:r>
            <a:r>
              <a:rPr lang="es-ES" b="1" dirty="0">
                <a:latin typeface="Maiandra GD" panose="020E0502030308020204" pitchFamily="34" charset="0"/>
              </a:rPr>
              <a:t> Para el alma que lo busca.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V.26.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Bueno es esperar en silencio</a:t>
            </a:r>
            <a:r>
              <a:rPr lang="es-ES" b="1" dirty="0">
                <a:latin typeface="Maiandra GD" panose="020E0502030308020204" pitchFamily="34" charset="0"/>
              </a:rPr>
              <a:t> La salvación del SEÑOR.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33D784F-CC12-930C-5199-DDA9A5BDC2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5006"/>
            <a:ext cx="3569110" cy="538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71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BD55E-6AC3-7CD7-0B55-D02C3A22A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2FE78A0-B38C-E5DE-6463-1107E0FDC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F321382-B7C0-9A45-6C49-AF70025FB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65006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DB4E87B-46D6-7C3F-39D9-D708DFB11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23174" cy="1465006"/>
          </a:xfrm>
        </p:spPr>
        <p:txBody>
          <a:bodyPr>
            <a:normAutofit fontScale="90000"/>
          </a:bodyPr>
          <a:lstStyle/>
          <a:p>
            <a:pPr algn="ctr"/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NUESTRA ROCA Y REFUGIO. SALMOS.62:2, 6-7.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387EBB2-42EC-EB7C-423E-7A88F4B7B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9110" y="1465006"/>
            <a:ext cx="8622891" cy="5392993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99FF"/>
                </a:highlight>
                <a:latin typeface="Maiandra GD" panose="020E0502030308020204" pitchFamily="34" charset="0"/>
              </a:rPr>
              <a:t>Solo Él es mi roca y mi salvación,</a:t>
            </a:r>
            <a:r>
              <a:rPr lang="es-ES" b="1" dirty="0">
                <a:latin typeface="Maiandra GD" panose="020E0502030308020204" pitchFamily="34" charset="0"/>
              </a:rPr>
              <a:t> Mi baluarte, nunca seré sacudido.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Solo Él es mi roca y mi salvación,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Mi refugio, nunca seré sacudido.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Dios descansan mi salvación y mi gloria;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La roca de mi fortaleza, mi refugio, está en Dios.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expresa una confianza absoluta en Dios como Èl único refugio.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única fortaleza y fuente de salvación inquebrantable en tiempos de angustia.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885E208-15FD-7B54-5240-741ACD54C4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4150"/>
            <a:ext cx="3569110" cy="537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99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1252F-A937-7D9D-141C-A3A18385F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BC68B8E-CAF8-9585-D6D8-A76882553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0F21D2C-A697-75CC-B882-18F742ECE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65006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DD13F16-A8BB-E730-3140-47F62832C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23174" cy="1465006"/>
          </a:xfrm>
        </p:spPr>
        <p:txBody>
          <a:bodyPr>
            <a:normAutofit fontScale="90000"/>
          </a:bodyPr>
          <a:lstStyle/>
          <a:p>
            <a:pPr algn="ctr"/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NUESTRA ROCA Y REFUGIO. SALMOS.62:2, 6-7.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CC44E56-D224-11C7-CCE2-A04AFAB90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9110" y="1465006"/>
            <a:ext cx="8622891" cy="5392993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David destaca que, al depender solo de Dios, no será "conmovido" o derrotado, encontrando estabilidad emocional y espiritual incluso bajo ataque.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Salmos.18:2.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El SEÑOR es mi roca, mi baluarte y mi libertador; Mi Dios, mi roca en quien me refugio;</a:t>
            </a:r>
            <a:r>
              <a:rPr lang="es-ES" b="1" dirty="0">
                <a:latin typeface="Maiandra GD" panose="020E0502030308020204" pitchFamily="34" charset="0"/>
              </a:rPr>
              <a:t> Mi escudo y el poder de mi salvación, mi altura inexpugnable.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Todo esta bajo el control de Dios siempre.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Salmos.46:1-7.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es nuestro refugio y fortaleza,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Nuestro pronto auxilio en las tribulaciones.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AD87ACE-5B8C-C581-499D-714CBA25A0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4150"/>
            <a:ext cx="3569110" cy="537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7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A1CCC-7521-F217-D87E-E64C49166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705BBB4-800F-2C3E-373A-821006806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7A02815-44C5-716F-6DFE-A447EE107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65006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95E0EFC-0760-AEFE-4B79-B978F2E85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23174" cy="1465006"/>
          </a:xfrm>
        </p:spPr>
        <p:txBody>
          <a:bodyPr>
            <a:normAutofit fontScale="90000"/>
          </a:bodyPr>
          <a:lstStyle/>
          <a:p>
            <a:pPr algn="ctr"/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NUESTRA ROCA Y REFUGIO. SALMOS.62:2, 6-7.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02DD15B-C9A0-5729-BAE9-FC5A23F78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9110" y="1465006"/>
            <a:ext cx="8622891" cy="5392993"/>
          </a:xfrm>
        </p:spPr>
        <p:txBody>
          <a:bodyPr>
            <a:normAutofit fontScale="925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Por tanto, no temeremos, aunque la tierra sufra cambios,</a:t>
            </a:r>
            <a:r>
              <a:rPr lang="es-ES" b="1" dirty="0">
                <a:latin typeface="Maiandra GD" panose="020E0502030308020204" pitchFamily="34" charset="0"/>
              </a:rPr>
              <a:t> Y aunque los montes se deslicen al fondo de los mares;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Aunque bramen y se agiten sus aguas,</a:t>
            </a:r>
            <a:r>
              <a:rPr lang="es-ES" b="1" dirty="0">
                <a:latin typeface="Maiandra GD" panose="020E0502030308020204" pitchFamily="34" charset="0"/>
              </a:rPr>
              <a:t> Aunque tiemblen los montes con creciente enojo. (</a:t>
            </a:r>
            <a:r>
              <a:rPr lang="es-ES" b="1" dirty="0" err="1">
                <a:latin typeface="Maiandra GD" panose="020E0502030308020204" pitchFamily="34" charset="0"/>
              </a:rPr>
              <a:t>Selah</a:t>
            </a:r>
            <a:r>
              <a:rPr lang="es-ES" b="1" dirty="0">
                <a:latin typeface="Maiandra GD" panose="020E0502030308020204" pitchFamily="34" charset="0"/>
              </a:rPr>
              <a:t>)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Hay un río cuyas corrientes alegran la ciudad de Dios,</a:t>
            </a:r>
            <a:r>
              <a:rPr lang="es-ES" b="1" dirty="0">
                <a:latin typeface="Maiandra GD" panose="020E0502030308020204" pitchFamily="34" charset="0"/>
              </a:rPr>
              <a:t> Las moradas santas del Altísimo.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Dios está en medio de ella,</a:t>
            </a:r>
            <a:r>
              <a:rPr lang="es-ES" b="1" dirty="0">
                <a:latin typeface="Maiandra GD" panose="020E0502030308020204" pitchFamily="34" charset="0"/>
              </a:rPr>
              <a:t> no será sacudida; Dios la ayudará al romper el alba.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1FB7022-DC48-7CCF-53B8-63CA8C1C38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4150"/>
            <a:ext cx="3569110" cy="537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94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5F947-D51F-77DA-3B1B-C80A8C02B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C780B31-94FB-3588-4B33-E6260086B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3DC63A4-C651-990A-4E88-6CCA436EB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65006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D5E9BAF-2D34-F44F-F869-4D1071B67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23174" cy="1465006"/>
          </a:xfrm>
        </p:spPr>
        <p:txBody>
          <a:bodyPr>
            <a:normAutofit fontScale="90000"/>
          </a:bodyPr>
          <a:lstStyle/>
          <a:p>
            <a:pPr algn="ctr"/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NUESTRA ROCA Y REFUGIO. SALMOS.62:2, 6-7.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DA9C9BD-00DB-EE11-FA4D-29E8317AA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9110" y="1465006"/>
            <a:ext cx="8622891" cy="5392993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Bramaron las naciones, se tambalearon los reinos;</a:t>
            </a:r>
            <a:r>
              <a:rPr lang="es-ES" b="1" dirty="0">
                <a:latin typeface="Maiandra GD" panose="020E0502030308020204" pitchFamily="34" charset="0"/>
              </a:rPr>
              <a:t> Dio Él Su voz, y la tierra se derritió.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El SEÑOR de los ejércitos está con nosotros;</a:t>
            </a:r>
            <a:r>
              <a:rPr lang="es-ES" b="1" dirty="0">
                <a:latin typeface="Maiandra GD" panose="020E0502030308020204" pitchFamily="34" charset="0"/>
              </a:rPr>
              <a:t> Nuestro baluarte es el Dios de Jacob. (</a:t>
            </a:r>
            <a:r>
              <a:rPr lang="es-ES" b="1" dirty="0" err="1">
                <a:latin typeface="Maiandra GD" panose="020E0502030308020204" pitchFamily="34" charset="0"/>
              </a:rPr>
              <a:t>Selah</a:t>
            </a:r>
            <a:r>
              <a:rPr lang="es-ES" b="1" dirty="0">
                <a:latin typeface="Maiandra GD" panose="020E0502030308020204" pitchFamily="34" charset="0"/>
              </a:rPr>
              <a:t>)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Salmos.91:1-9.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El que habita al amparo del Altísimo</a:t>
            </a:r>
            <a:r>
              <a:rPr lang="es-ES" b="1" dirty="0">
                <a:latin typeface="Maiandra GD" panose="020E0502030308020204" pitchFamily="34" charset="0"/>
              </a:rPr>
              <a:t> Morará a la sombra del Omnipotente.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CC"/>
                </a:highlight>
                <a:latin typeface="Maiandra GD" panose="020E0502030308020204" pitchFamily="34" charset="0"/>
              </a:rPr>
              <a:t>Diré yo al SEÑOR: «Refugio mío y fortaleza mía,</a:t>
            </a:r>
            <a:r>
              <a:rPr lang="es-ES" b="1" dirty="0">
                <a:latin typeface="Maiandra GD" panose="020E0502030308020204" pitchFamily="34" charset="0"/>
              </a:rPr>
              <a:t> Mi Dios, en quien confío». </a:t>
            </a: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8634C2B-CD8A-CA44-2E9E-BE51165167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4150"/>
            <a:ext cx="3569110" cy="537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23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FAE3A-0139-40EB-89F9-88260C1F5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FF09FA6-0D47-92BB-A386-0CD6E7278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5EFB6AD-956E-F813-CFB2-AE17F417C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65006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8F448DB-8A96-EEF6-3D0D-EF480BF24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23174" cy="1465006"/>
          </a:xfrm>
        </p:spPr>
        <p:txBody>
          <a:bodyPr>
            <a:normAutofit fontScale="90000"/>
          </a:bodyPr>
          <a:lstStyle/>
          <a:p>
            <a:pPr algn="ctr"/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NUESTRA ROCA Y REFUGIO. SALMOS.62:2, 6-7.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F10C737-65CB-6D08-3DD0-64D0B635E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9110" y="1465006"/>
            <a:ext cx="8622891" cy="5392993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Porque Él te libra del lazo del cazador</a:t>
            </a:r>
            <a:r>
              <a:rPr lang="es-ES" b="1" dirty="0">
                <a:latin typeface="Maiandra GD" panose="020E0502030308020204" pitchFamily="34" charset="0"/>
              </a:rPr>
              <a:t> Y de la pestilencia mortal.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Con Sus plumas te cubre, Y bajo Sus alas hallas refugio;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Escudo y baluarte es Su fidelidad.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66FF"/>
                </a:highlight>
                <a:latin typeface="Maiandra GD" panose="020E0502030308020204" pitchFamily="34" charset="0"/>
              </a:rPr>
              <a:t>No temerás el terror de la noche,</a:t>
            </a:r>
            <a:r>
              <a:rPr lang="es-ES" b="1" dirty="0">
                <a:latin typeface="Maiandra GD" panose="020E0502030308020204" pitchFamily="34" charset="0"/>
              </a:rPr>
              <a:t> Ni la flecha que vuela de día,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CCFF"/>
                </a:highlight>
                <a:latin typeface="Maiandra GD" panose="020E0502030308020204" pitchFamily="34" charset="0"/>
              </a:rPr>
              <a:t>Ni la pestilencia que anda en tinieblas,</a:t>
            </a:r>
            <a:r>
              <a:rPr lang="es-ES" b="1" dirty="0">
                <a:latin typeface="Maiandra GD" panose="020E0502030308020204" pitchFamily="34" charset="0"/>
              </a:rPr>
              <a:t> Ni la destrucción que hace estragos en medio del día.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F280F73-C747-4B96-DE15-5BEDA7885F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4150"/>
            <a:ext cx="3569110" cy="537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74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EA841-8043-0DF5-613D-468529452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DA1AFE0-96B2-00FC-920F-2C023FA19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14EF235-8571-F8E1-ECA8-310DA8298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65006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763ABB0-E8E5-DDB1-451E-0AB46761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65006"/>
          </a:xfrm>
        </p:spPr>
        <p:txBody>
          <a:bodyPr>
            <a:normAutofit/>
          </a:bodyPr>
          <a:lstStyle/>
          <a:p>
            <a:pPr algn="ctr"/>
            <a:r>
              <a:rPr lang="es-ES" sz="8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INTRODUCCIÒN:</a:t>
            </a:r>
            <a:endParaRPr lang="en-US" sz="8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967EF4C-9C62-1F66-AA4B-166D9E86B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2066" y="1465006"/>
            <a:ext cx="8209935" cy="5392993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David exhorta a descansar solo en Dios, evitando confiar en riquezas, violencia o Èl hombre, asegurando que "no resbalará”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permitió al Salmista diversas circunstancias para inspirar esta serie de poemas usados para adorar al Señor en todos los tiempos.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Confianza Exclusiva en Dios. V.1, 5-6.</a:t>
            </a:r>
            <a:r>
              <a:rPr lang="es-ES" b="1" dirty="0">
                <a:latin typeface="Maiandra GD" panose="020E0502030308020204" pitchFamily="34" charset="0"/>
              </a:rPr>
              <a:t> David declara que su alma reposa "solamente" en Dios, indicando que no busca seguridad en hombres, poder o riquezas, sino únicamente en la protección divina.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Dios nuestra Roca y Refugio. V. 2, 6-7.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A670BE9-89EA-F7AC-BA7E-233A7274FD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5006"/>
            <a:ext cx="3982066" cy="539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47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96BBA-7028-BCCB-EE44-A78ECD7D8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CF3AF67-BC52-4AA8-4A14-C0228B871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5201EB7-3426-8600-3DB5-BD2B90DB4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65006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EBC847E-59A4-AF07-06EC-7A7518549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23174" cy="1465006"/>
          </a:xfrm>
        </p:spPr>
        <p:txBody>
          <a:bodyPr>
            <a:normAutofit fontScale="90000"/>
          </a:bodyPr>
          <a:lstStyle/>
          <a:p>
            <a:pPr algn="ctr"/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NUESTRA ROCA Y REFUGIO. SALMOS.62:2, 6-7.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E7439C2-F23D-4F0E-209A-A335031A0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9110" y="1465006"/>
            <a:ext cx="8622891" cy="539299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Aunque caigan mil a tu lado Y diez mil a tu diestra,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CC"/>
                </a:highlight>
                <a:latin typeface="Maiandra GD" panose="020E0502030308020204" pitchFamily="34" charset="0"/>
              </a:rPr>
              <a:t>A ti no se acercará.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Con tus ojos mirarás</a:t>
            </a:r>
            <a:r>
              <a:rPr lang="es-ES" b="1" dirty="0">
                <a:latin typeface="Maiandra GD" panose="020E0502030308020204" pitchFamily="34" charset="0"/>
              </a:rPr>
              <a:t> Y verás la paga de los impíos.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V.9.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99FF"/>
                </a:highlight>
                <a:latin typeface="Maiandra GD" panose="020E0502030308020204" pitchFamily="34" charset="0"/>
              </a:rPr>
              <a:t>Porque has puesto al SEÑOR, que es mi refugio,</a:t>
            </a:r>
            <a:r>
              <a:rPr lang="es-ES" b="1" dirty="0">
                <a:latin typeface="Maiandra GD" panose="020E0502030308020204" pitchFamily="34" charset="0"/>
              </a:rPr>
              <a:t> Al Altísimo, por tu habitación.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 un canto de confianza y protección divina que invita a habitar íntimamente con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Destaca que quien hace del Altísimo su refugio encuentra seguridad absoluta frente a peligros y temores.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Recibiendo cuidado como bajo la sombra del Todopoderoso, librándolo de la trampa del cazador y pestes destructoras.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40012FE-D109-B117-E1BA-D10D0A36F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4150"/>
            <a:ext cx="3569110" cy="537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88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64614-F7B6-FB67-6417-A90BA7B4B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7CE1B08-B566-B72F-14F4-84EFFF048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5BD6D72-7659-9E3D-8ADD-4E511F73C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65006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F6EF094-A3F6-B88E-03F5-078BD0880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0"/>
            <a:ext cx="11523406" cy="1465006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 LLAMADO A LA ORACIÒN SINCERA. SALMOS.62:8.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40DA810-A433-5E89-F713-00EAA65A6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0" y="1465006"/>
            <a:ext cx="8858251" cy="5392993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Confíen en Él en todo tiempo, Oh pueblo;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derramen su corazón delante de Él;</a:t>
            </a:r>
            <a:r>
              <a:rPr lang="es-ES" b="1" dirty="0">
                <a:latin typeface="Maiandra GD" panose="020E0502030308020204" pitchFamily="34" charset="0"/>
              </a:rPr>
              <a:t> Dios es nuestro refugio. (</a:t>
            </a:r>
            <a:r>
              <a:rPr lang="es-ES" b="1" dirty="0" err="1">
                <a:latin typeface="Maiandra GD" panose="020E0502030308020204" pitchFamily="34" charset="0"/>
              </a:rPr>
              <a:t>Selah</a:t>
            </a:r>
            <a:r>
              <a:rPr lang="es-ES" b="1" dirty="0">
                <a:latin typeface="Maiandra GD" panose="020E0502030308020204" pitchFamily="34" charset="0"/>
              </a:rPr>
              <a:t>)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 una invitación a confiar plenamente en Dios en todo momento y a expresar sinceramente todas las emociones y cargas ante Él.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 un llamado a buscar refugio espiritual en Èl Creador en lugar de en los hombres o en las riquezas, derramando el corazón con honestidad absoluta.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Debemos acercarnos a Dios en oración y recibir la ayuda oportuna siempre.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Hebreos.4:16.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Por tanto, acerquémonos con confianza al trono</a:t>
            </a:r>
            <a:r>
              <a:rPr lang="es-ES" b="1" dirty="0">
                <a:latin typeface="Maiandra GD" panose="020E0502030308020204" pitchFamily="34" charset="0"/>
              </a:rPr>
              <a:t> de la gracia para que recibamos misericordia, y hallemos gracia para la ayuda oportuna.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1ED962D-FD3F-E60C-989B-009A2D6383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150"/>
            <a:ext cx="3333750" cy="537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62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9545E-6182-6C0F-4EFA-FAE1385E4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6CABE09-B60C-2A6F-9411-BC4AABDF6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A57F2E1-BD1C-BF0F-1F15-6CC3A4193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65006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1054F84-9EEA-E3C8-380C-CDDD8A0A5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0"/>
            <a:ext cx="11572568" cy="1465006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 LLAMADO A LA ORACIÒN SINCERA. SALMOS.62:8.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C5E5E03-223C-A8DD-35A5-8551181C5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0" y="1465006"/>
            <a:ext cx="8858251" cy="5392993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Demos nuestras cargas a Èl.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I Pedro.5:7.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echando toda su ansiedad sobre Él,</a:t>
            </a:r>
            <a:r>
              <a:rPr lang="es-ES" b="1" dirty="0">
                <a:latin typeface="Maiandra GD" panose="020E0502030308020204" pitchFamily="34" charset="0"/>
              </a:rPr>
              <a:t> porque Él tiene cuidado de ustedes.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Oremos en todo tiempo siempre.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Efesios.6:18.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Con toda oración y súplica oren en todo tiempo en el Espíritu,</a:t>
            </a:r>
            <a:r>
              <a:rPr lang="es-ES" b="1" dirty="0">
                <a:latin typeface="Maiandra GD" panose="020E0502030308020204" pitchFamily="34" charset="0"/>
              </a:rPr>
              <a:t> y así, velen con toda perseverancia y súplica por todos los santos.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Sin descansar- Desmayar jamás.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I Tesalonicenses.5:17.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Oren</a:t>
            </a:r>
            <a:r>
              <a:rPr lang="es-ES" b="1" dirty="0">
                <a:latin typeface="Maiandra GD" panose="020E0502030308020204" pitchFamily="34" charset="0"/>
              </a:rPr>
              <a:t> sin cesar.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0C9B9F1-ECB5-4082-6F6C-830DD14EA7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150"/>
            <a:ext cx="3333750" cy="537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83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3B609-E772-A970-BA6D-C3D56C07A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713834F-A0FC-EF06-2A57-F96FDE3C9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11F48F9-9C80-7C88-E36D-31C4B034F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65006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CC3B7E0-8E20-BEB3-43C3-B4123E800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070" y="0"/>
            <a:ext cx="10491019" cy="1465006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FRAGILIDAD HUMANA VS EL PODER DIVINO. SALMOS.62:9-10.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F178DC7-8078-2E88-EFE9-23BF22C1D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0" y="1465006"/>
            <a:ext cx="8858251" cy="5392993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Los hombres de baja condición solo son vanidad,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y los de alto rango son mentira;</a:t>
            </a:r>
            <a:r>
              <a:rPr lang="es-ES" b="1" dirty="0">
                <a:latin typeface="Maiandra GD" panose="020E0502030308020204" pitchFamily="34" charset="0"/>
              </a:rPr>
              <a:t> En la balanza suben, Todos juntos pesan menos que un soplo.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V.10.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No confíen ustedes en la opresión,</a:t>
            </a:r>
            <a:r>
              <a:rPr lang="es-ES" b="1" dirty="0">
                <a:latin typeface="Maiandra GD" panose="020E0502030308020204" pitchFamily="34" charset="0"/>
              </a:rPr>
              <a:t> Ni en el robo pongan su esperanza; Si las riquezas aumentan, no pongan el corazón en ellas.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enseña que los seres humanos, ricos o pobres, son frágiles y poco fiables como fuente de seguridad (vanidad/soplo).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Advierte a no confiar en la violencia ni en la riqueza mal habida, exhortando a no poner el corazón o la esperanza en la acumulación de bienes materiales.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3690A7B-AE47-0071-6735-7EE3B84AC7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65006"/>
            <a:ext cx="3333751" cy="539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59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E21C0-62B1-148E-66A6-A0305778C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60EED23-8109-C734-4D9B-59E79CED4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4526858-27FA-A6BD-B458-6464DCCFF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65006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205CFDF-C777-1E50-5A10-BD01C3022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070" y="0"/>
            <a:ext cx="10491019" cy="1465006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FRAGILIDAD HUMANA VS EL PODER DIVINO. SALMOS.62:9-10.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49E0836-EB25-5813-5A33-2C90650CF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0" y="1465006"/>
            <a:ext cx="8858251" cy="5392993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Vana es la ayuda del hombre.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Salmos.60:11-12.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Danos ayuda contra el adversario,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Pues vano es el auxilio del hombre.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Mientras en Dios haremos proeza.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V.12.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En Dios haremos proezas,</a:t>
            </a:r>
            <a:r>
              <a:rPr lang="es-ES" b="1" dirty="0">
                <a:latin typeface="Maiandra GD" panose="020E0502030308020204" pitchFamily="34" charset="0"/>
              </a:rPr>
              <a:t> Y Él pisoteará a nuestros adversarios.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Confiar en la fuerza del hombre es vano siempre.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Salmos.146:3-5.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No confíen ustedes en príncipes,</a:t>
            </a:r>
            <a:r>
              <a:rPr lang="es-ES" b="1" dirty="0">
                <a:latin typeface="Maiandra GD" panose="020E0502030308020204" pitchFamily="34" charset="0"/>
              </a:rPr>
              <a:t> Ni en hijo de hombre en quien no hay salvación. </a:t>
            </a: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D9CED45-DDCA-6A97-6F3C-F3D5F9AAD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65006"/>
            <a:ext cx="3333751" cy="539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56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D1524-D3B6-CE17-C7FE-28977D09B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771BADA-1CC4-9FAC-E455-716C5D427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0C6A082-B2CD-51AD-7D9E-BDA6BACB1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65006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8586EF3-D1C0-919D-A675-BD92E8868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070" y="0"/>
            <a:ext cx="10491019" cy="1465006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FRAGILIDAD HUMANA VS EL PODER DIVINO. SALMOS.62:9-10.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C424B1D-1DB7-58D9-7115-85C7CEA81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0" y="1465006"/>
            <a:ext cx="8858251" cy="5392993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CC"/>
                </a:highlight>
                <a:latin typeface="Maiandra GD" panose="020E0502030308020204" pitchFamily="34" charset="0"/>
              </a:rPr>
              <a:t>Su espíritu exhala, él vuelve a la tierra;</a:t>
            </a:r>
            <a:r>
              <a:rPr lang="es-ES" b="1" dirty="0">
                <a:latin typeface="Maiandra GD" panose="020E0502030308020204" pitchFamily="34" charset="0"/>
              </a:rPr>
              <a:t> En ese mismo día perecen sus pensamientos.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confiar en Dios siempre será bienaventurado- Feliz- Dichosos.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Bienaventurado aquel cuya ayuda es el Dios de Jacob,</a:t>
            </a:r>
            <a:r>
              <a:rPr lang="es-ES" b="1" dirty="0">
                <a:latin typeface="Maiandra GD" panose="020E0502030308020204" pitchFamily="34" charset="0"/>
              </a:rPr>
              <a:t> Cuya esperanza está en el SEÑOR su Dios,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Salmos.108:12-13.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Danos ayuda contra el adversario,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Pues vano es el auxilio del hombre.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en Dios haremos grandezas siempre.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7735011-8764-9D65-D9C3-2DF1AF932A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65006"/>
            <a:ext cx="3333751" cy="539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49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A69F4-5A85-6CCF-FC48-EE575DFE4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7A8F69C-D376-C2DD-FD96-304502F14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F12FB05-C4F3-D073-8631-7DEEEF874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65006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AC204B9-60A4-4905-C41A-E2E7FC498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070" y="0"/>
            <a:ext cx="10491019" cy="1465006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FRAGILIDAD HUMANA VS EL PODER DIVINO. SALMOS.62:9-10.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1CB6377-D1AF-5A6E-6B49-181E822D1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0" y="1465006"/>
            <a:ext cx="8858251" cy="539299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V.13.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66FF"/>
                </a:highlight>
                <a:latin typeface="Maiandra GD" panose="020E0502030308020204" pitchFamily="34" charset="0"/>
              </a:rPr>
              <a:t>En Dios haremos proezas,</a:t>
            </a:r>
            <a:r>
              <a:rPr lang="es-ES" b="1" dirty="0">
                <a:latin typeface="Maiandra GD" panose="020E0502030308020204" pitchFamily="34" charset="0"/>
              </a:rPr>
              <a:t> Y Él pisoteará a nuestros adversarios.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palabra "proeza", derivada de un origen incierto (de </a:t>
            </a:r>
            <a:r>
              <a:rPr lang="es-ES" b="1" dirty="0" err="1">
                <a:latin typeface="Maiandra GD" panose="020E0502030308020204" pitchFamily="34" charset="0"/>
              </a:rPr>
              <a:t>or</a:t>
            </a:r>
            <a:r>
              <a:rPr lang="es-ES" b="1" dirty="0">
                <a:latin typeface="Maiandra GD" panose="020E0502030308020204" pitchFamily="34" charset="0"/>
              </a:rPr>
              <a:t>. inc.), se define generalmente como una hazaña, valentía o acción valerosa.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Sin embargo, su significado va más allá de una simple demostración de coraje. Implica un acto extraordinario, que destaca por su dificultad, destreza, y a menudo, por el impacto positivo que genera.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se trata solo de ser valiente, sino de realizar algo memorable y digno de admiración.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8891027-79C9-165E-89A2-93B6DB40AD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65006"/>
            <a:ext cx="3333751" cy="539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93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7180B-C6D3-5580-9B76-DAEA0CA0D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E3A230F-7A56-E3E3-BE2F-8BBBA474C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5901A84-3F89-8C52-2923-94B654D26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65006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9D761DC-75CE-14F3-1D37-9F8D69BD2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070" y="0"/>
            <a:ext cx="10491019" cy="1465006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FRAGILIDAD HUMANA VS EL PODER DIVINO. SALMOS.62:9-10.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8E20F6D-F784-909D-DEC6-E1E2E482B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0" y="1465006"/>
            <a:ext cx="8858251" cy="5392993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Hay una maldición cuando ponemos nuestra confianza en Èl hombre.</a:t>
            </a:r>
          </a:p>
          <a:p>
            <a:pPr algn="ctr"/>
            <a:r>
              <a:rPr lang="es-ES" b="1" dirty="0">
                <a:latin typeface="Maiandra GD" panose="020E0502030308020204" pitchFamily="34" charset="0"/>
              </a:rPr>
              <a:t>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Jeremias.17:5.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CCFF"/>
                </a:highlight>
                <a:latin typeface="Maiandra GD" panose="020E0502030308020204" pitchFamily="34" charset="0"/>
              </a:rPr>
              <a:t>Así dice el SEÑOR: «Maldito el hombre que en el hombre confía,</a:t>
            </a:r>
            <a:r>
              <a:rPr lang="es-ES" b="1" dirty="0">
                <a:latin typeface="Maiandra GD" panose="020E0502030308020204" pitchFamily="34" charset="0"/>
              </a:rPr>
              <a:t> Y hace de la carne su fortaleza, Y del SEÑOR se aparta su corazón.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confiar en Dios es dichoso- feliz- bienaventurado siempre.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Allí esta la gran diferencia entre confiar en Dios y confiar en Èl hombre.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Jeremias.17:7.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DD27FBD-9B6D-A17C-B380-684B4F88ED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65006"/>
            <a:ext cx="3333751" cy="539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96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51123-134E-6A9A-831C-8BD948361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63734A5-672C-D151-8393-6AC4DDC1E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5146ABE-1542-ADA6-2CC7-E38CB73BF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65006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F34B6C6-D442-8AE2-6E19-18F409CB4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070" y="0"/>
            <a:ext cx="10491019" cy="1465006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FRAGILIDAD HUMANA VS EL PODER DIVINO. SALMOS.62:9-10.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E082651-3413-D738-6284-7E04B59D0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0" y="1465006"/>
            <a:ext cx="8858251" cy="5392993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CC"/>
                </a:highlight>
                <a:latin typeface="Maiandra GD" panose="020E0502030308020204" pitchFamily="34" charset="0"/>
              </a:rPr>
              <a:t>Bendito es el hombre que confía en el SEÑOR,</a:t>
            </a:r>
            <a:r>
              <a:rPr lang="es-ES" b="1" dirty="0">
                <a:latin typeface="Maiandra GD" panose="020E0502030308020204" pitchFamily="34" charset="0"/>
              </a:rPr>
              <a:t> Cuya confianza es el SEÑOR.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Siempre confiar en Dios será lo mejor para cada uno de nosotros.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poder del hombre es frágil y limitado, se cansa, no podrá hacer muchas cosas.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poder de Dios es eterno sin límite, por eso debemos siempre confiar en este poder que no se cansa, ni se fatiga y actuara de acuerdo a nuestra fe.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I Pedro.1:5.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Mediante la fe ustedes son protegidos por el poder de Dios,</a:t>
            </a:r>
            <a:r>
              <a:rPr lang="es-ES" b="1" dirty="0">
                <a:latin typeface="Maiandra GD" panose="020E0502030308020204" pitchFamily="34" charset="0"/>
              </a:rPr>
              <a:t> para la salvación que está preparada para ser revelada en el último tiempo. </a:t>
            </a: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7786AD0-8308-F80A-C157-137BDB4470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65006"/>
            <a:ext cx="3333751" cy="539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91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F05B3-82C3-7DFA-079E-E805C04B9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555E412-BA18-BB9C-2888-8A9E81B7C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4B8D31B-A640-D9A1-327B-C42A203E3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65006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A0F9DFE-9602-C5E0-EAA6-081B78F4B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070" y="0"/>
            <a:ext cx="10491019" cy="1465006"/>
          </a:xfrm>
        </p:spPr>
        <p:txBody>
          <a:bodyPr>
            <a:norm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CARÀCTER DE DIOS. SALMOS.62:11-12.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444969E-E917-DEB3-1415-6B9675536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0" y="1465006"/>
            <a:ext cx="8858252" cy="5392993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Una vez ha hablado Dios; Dos veces he oído esto: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99FF"/>
                </a:highlight>
                <a:latin typeface="Maiandra GD" panose="020E0502030308020204" pitchFamily="34" charset="0"/>
              </a:rPr>
              <a:t>Que de Dios es el poder;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V.12.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Tuya es, oh Señor, la misericordia,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Pues Tú pagas al hombre conforme a sus obras.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enseña que el poder absoluto y el amor incondicional pertenecen exclusivamente a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David destaca que la verdadera seguridad no está en las riquezas ni en los hombres, sino en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Quien es justo y recompensa a cada uno conforme a sus obras, combinando fuerza con misericordia.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22A634E-1840-5931-B5C3-A8CE029B2F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150"/>
            <a:ext cx="3333748" cy="5374706"/>
          </a:xfrm>
          <a:prstGeom prst="rect">
            <a:avLst/>
          </a:prstGeom>
          <a:solidFill>
            <a:srgbClr val="FF33CC"/>
          </a:solidFill>
        </p:spPr>
      </p:pic>
    </p:spTree>
    <p:extLst>
      <p:ext uri="{BB962C8B-B14F-4D97-AF65-F5344CB8AC3E}">
        <p14:creationId xmlns:p14="http://schemas.microsoft.com/office/powerpoint/2010/main" val="2531190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47B4E-3BD3-D287-0A77-F72ABE939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09A016E-6E46-5EE9-4E38-C0F7C92AD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5CCE353-866F-3086-BC2C-957DBFBE8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65006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1B13EF6-8119-008F-2957-91456FD39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65006"/>
          </a:xfrm>
        </p:spPr>
        <p:txBody>
          <a:bodyPr>
            <a:normAutofit/>
          </a:bodyPr>
          <a:lstStyle/>
          <a:p>
            <a:pPr algn="ctr"/>
            <a:r>
              <a:rPr lang="es-ES" sz="8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INTRODUCCIÒN:</a:t>
            </a:r>
            <a:endParaRPr lang="en-US" sz="8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91BFD05-EC36-59DD-075B-CD903FF4B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2066" y="1465006"/>
            <a:ext cx="8209935" cy="5392993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Se describe a Dios con términos de seguridad absoluta: roca, salvación, refugio y fortaleza.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Un llamado a la Oración Sincera. V.8.</a:t>
            </a:r>
            <a:r>
              <a:rPr lang="es-ES" b="1" dirty="0">
                <a:latin typeface="Maiandra GD" panose="020E0502030308020204" pitchFamily="34" charset="0"/>
              </a:rPr>
              <a:t> Se anima a los creyentes a "derramar su corazón" ante Dios en todo tiempo, encontrando en Él consuelo y respuesta.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La Fragilidad Humana vs. El Poder Divino. V.9-10.</a:t>
            </a:r>
            <a:r>
              <a:rPr lang="es-ES" b="1" dirty="0">
                <a:latin typeface="Maiandra GD" panose="020E0502030308020204" pitchFamily="34" charset="0"/>
              </a:rPr>
              <a:t> Se advierte que la humanidad, tanto ricos como pobres, es "vanidad" (apariencia) si no confía en Dios. Advierte no poner el corazón en las riquezas.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El Carácter de Dios. V.11-12.</a:t>
            </a:r>
            <a:r>
              <a:rPr lang="es-ES" b="1" dirty="0">
                <a:latin typeface="Maiandra GD" panose="020E0502030308020204" pitchFamily="34" charset="0"/>
              </a:rPr>
              <a:t> David concluye que el poder y la misericordia pertenecen a Dios, quien paga a cada uno conforme a sus obras.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5DB4303-6259-BED7-22FB-F3DDCD16CB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5006"/>
            <a:ext cx="3982066" cy="539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40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6F858-C3DD-7C12-B4BE-DCD2A859F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A655DC6-AA18-B0FA-DEAB-AB4956950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D0AAA35-3E20-4E83-8EA2-D49B6AE96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65006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CC31E81-50F7-5302-FED0-1054840BD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070" y="0"/>
            <a:ext cx="10491019" cy="1465006"/>
          </a:xfrm>
        </p:spPr>
        <p:txBody>
          <a:bodyPr>
            <a:norm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CARÀCTER DE DIOS. SALMOS.62:11-12.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EC13172-3992-4499-B613-501651EE0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0" y="1465006"/>
            <a:ext cx="8858252" cy="5392993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Esto significa, que tanto la fuerza, como la autoridad, están presentes en la manifestación del poder en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Fuerza que no hay quién la resista, y autoridad que nadie puede violar sin recibir castigo.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retribuye a cada persona según sus acciones.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Esto significa que Él es Èl juez justo que reconoce la integridad, a diferencia de la inestabilidad de las riquezas o la violencia.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resumen, este pasaje es un llamado a confiar únicamente en Dios como refugio y salvación, reconociendo su soberanía y justicia final.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Ya que Èl pagara de acuerdo a nuestras obras.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1EE504B-83E1-7A57-83A9-2F4CE3DA3E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150"/>
            <a:ext cx="3333748" cy="53747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61331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7B77F-C4F4-D0DA-EC20-CBD7785B7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21588A3-6A52-F294-2EAF-461E5D475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47B83E6-4E89-C741-9ABB-B00E00286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65006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1DF01CA-BE41-D63E-4ACB-FB3080C2C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070" y="0"/>
            <a:ext cx="10491019" cy="1465006"/>
          </a:xfrm>
        </p:spPr>
        <p:txBody>
          <a:bodyPr>
            <a:norm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CARÀCTER DE DIOS. SALMOS.62:11-12.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6D92594-C07E-9A98-AB7E-2FB73D27F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0" y="1465006"/>
            <a:ext cx="8858252" cy="539299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Romanos.2:6.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ÉL PAGARÁ A CADA UNO</a:t>
            </a:r>
            <a:r>
              <a:rPr lang="es-ES" b="1" dirty="0">
                <a:latin typeface="Maiandra GD" panose="020E0502030308020204" pitchFamily="34" charset="0"/>
              </a:rPr>
              <a:t> CONFORME A SUS OBRAS: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Recibiremos según lo que hayamos hecho.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II Corinitos.5:10.</a:t>
            </a:r>
            <a:r>
              <a:rPr lang="es-ES" b="1" dirty="0">
                <a:latin typeface="Maiandra GD" panose="020E0502030308020204" pitchFamily="34" charset="0"/>
              </a:rPr>
              <a:t> 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todos nosotros debemos comparecer ante el tribunal de Cristo,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para que cada uno sea recompensado por sus hechos estando en el cuerpo, de acuerdo con lo que hizo,</a:t>
            </a:r>
            <a:r>
              <a:rPr lang="es-ES" b="1" dirty="0">
                <a:latin typeface="Maiandra GD" panose="020E0502030308020204" pitchFamily="34" charset="0"/>
              </a:rPr>
              <a:t> sea bueno o sea malo.   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Jesús viene pronto a dar a cada uno según su obra.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Apocalipsis.22:12.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5B2C000-E27D-6077-F700-E8C9D40AF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150"/>
            <a:ext cx="3333748" cy="5374706"/>
          </a:xfrm>
          <a:prstGeom prst="rect">
            <a:avLst/>
          </a:prstGeom>
          <a:solidFill>
            <a:srgbClr val="66FFCC"/>
          </a:solidFill>
        </p:spPr>
      </p:pic>
    </p:spTree>
    <p:extLst>
      <p:ext uri="{BB962C8B-B14F-4D97-AF65-F5344CB8AC3E}">
        <p14:creationId xmlns:p14="http://schemas.microsoft.com/office/powerpoint/2010/main" val="2735115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56B32-5151-63F7-960B-6B2657915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A6D875D-962A-8611-1E79-419A885AA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0E8E3DF-670F-AAD8-2E1E-97358099D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65006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D603F0A-D049-B084-30FF-90D8D1DC7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070" y="0"/>
            <a:ext cx="10491019" cy="1465006"/>
          </a:xfrm>
        </p:spPr>
        <p:txBody>
          <a:bodyPr>
            <a:norm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CARÀCTER DE DIOS. SALMOS.62:11-12.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0B8F263-AC38-E02C-3072-3ABD81846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0" y="1465006"/>
            <a:ext cx="8858252" cy="5392993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«Por tanto, Yo vengo pronto, y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Mi recompensa está conmigo para recompensar a cada uno según sea su obra.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palabra galardón, misthos </a:t>
            </a:r>
            <a:r>
              <a:rPr lang="es-ES" b="1" dirty="0" err="1">
                <a:latin typeface="Maiandra GD" panose="020E0502030308020204" pitchFamily="34" charset="0"/>
              </a:rPr>
              <a:t>Strong</a:t>
            </a:r>
            <a:r>
              <a:rPr lang="es-ES" b="1" dirty="0">
                <a:latin typeface="Maiandra GD" panose="020E0502030308020204" pitchFamily="34" charset="0"/>
              </a:rPr>
              <a:t> #3408: Pago, salario, recompensa por servicio. La palabra describe especialmente las recompensas divinas dadas a los creyentes por lo moral de sus acciones.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Hechos.17:31.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»Porque Él ha establecido un día en el cual juzgará al mundo en justicia,</a:t>
            </a:r>
            <a:r>
              <a:rPr lang="es-ES" b="1" dirty="0">
                <a:latin typeface="Maiandra GD" panose="020E0502030308020204" pitchFamily="34" charset="0"/>
              </a:rPr>
              <a:t> por medio de un Hombre a quien Él ha designado, habiendo presentado pruebas a todos los hombres cuando lo resucitó de entre los muertos».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juicio de Dios es justo, transparente.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E1272C8-D6B3-7197-5135-8C8E2919B2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150"/>
            <a:ext cx="3333748" cy="5374706"/>
          </a:xfrm>
          <a:prstGeom prst="rect">
            <a:avLst/>
          </a:prstGeom>
          <a:solidFill>
            <a:srgbClr val="9999FF"/>
          </a:solidFill>
        </p:spPr>
      </p:pic>
    </p:spTree>
    <p:extLst>
      <p:ext uri="{BB962C8B-B14F-4D97-AF65-F5344CB8AC3E}">
        <p14:creationId xmlns:p14="http://schemas.microsoft.com/office/powerpoint/2010/main" val="3861142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2B830-23B5-58CF-3286-49ADF0074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B063FA2-EB21-916B-DB72-365BD929C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8BE3952-9C57-BD09-019F-26C8130A4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65006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8B1EC08-05DB-9B22-DBB4-C4794BDE7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070" y="0"/>
            <a:ext cx="10491019" cy="1465006"/>
          </a:xfrm>
        </p:spPr>
        <p:txBody>
          <a:bodyPr>
            <a:normAutofit/>
          </a:bodyPr>
          <a:lstStyle/>
          <a:p>
            <a:pPr algn="ctr"/>
            <a:r>
              <a:rPr lang="en-US" sz="9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CONCLUSIÒN: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56F2E37-A230-DAF8-313C-68FEB2147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0" y="1465006"/>
            <a:ext cx="8858252" cy="5392993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Debemos siempre confiar en Dios, esperar con paciencia y silencio, sin estar quejándonos o dudando de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Tengamos confianza exclusiva en Dios siempre. Salmos.62:1, 5-6.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Ya que Dios es nuestro refugio y fortaleza siempre. Salmos.62:2, 6-7.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Debemos orar en todo tiempo. Salmos.62:8.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contraste entre la fuerza del hombre vs la de Dios. Salmos.62:9-10.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carácter de Dios. Salmos.62:11-12.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Confiemos siempre en Dios ya que sin Èl nunca podremos hacer nada.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67734AB-C25F-CE30-F8C9-CC0A63F4D5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474150"/>
            <a:ext cx="3333750" cy="537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48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40460-59D0-09D3-E275-58D52CD6C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412BAED-8F74-BDB8-A5C3-08F806AC4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8E4FF405-B2FB-2938-7F24-1D144F7A98D3}"/>
              </a:ext>
            </a:extLst>
          </p:cNvPr>
          <p:cNvSpPr/>
          <p:nvPr/>
        </p:nvSpPr>
        <p:spPr>
          <a:xfrm>
            <a:off x="0" y="5801032"/>
            <a:ext cx="12192000" cy="104782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NOS BENDIGA A TODOS.</a:t>
            </a:r>
            <a:endParaRPr lang="es-NI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A7A3F34-BB68-D25E-153E-256FFD92C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5"/>
            <a:ext cx="12191999" cy="579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73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0BC45-A3F5-A2C0-42A0-30F171251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73FF30C-54B9-51F7-4420-BB80C1D1C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5905F58-178F-28F7-4C4B-2E96BC760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65006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10B8E9C-282F-A11B-D197-BF95B90AB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65006"/>
          </a:xfrm>
        </p:spPr>
        <p:txBody>
          <a:bodyPr>
            <a:normAutofit/>
          </a:bodyPr>
          <a:lstStyle/>
          <a:p>
            <a:pPr algn="ctr"/>
            <a:r>
              <a:rPr lang="es-ES" sz="8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INTRODUCCIÒN:</a:t>
            </a:r>
            <a:endParaRPr lang="en-US" sz="8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5A191AC-4F0E-C5F9-F804-B42330FF7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2066" y="1465006"/>
            <a:ext cx="8209935" cy="5392993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Dios dio un talento muy especial a este hombre para componer, para expresar de manera poética grandes verdades acerca del carácter de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Que deben ser conocidas y adoradas por todos los creyentes en todo lugar.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Èl Salmista nos enseña en esta breve instrucción, que Dios es Èl único refugio.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Un hombre que fue perseguido gran parte de su vida, y que siendo rey enfrentó la sublevación de su propio hijo.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Conocía el valor de un refugio seguro, de una torre alta de fortaleza contra el enemigo.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es Èl único refugio siempre.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AA9DEB8-1B2D-711B-5243-B6FCBDDB71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5006"/>
            <a:ext cx="3982066" cy="539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71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86FD9-4050-F053-5373-C663963B2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B051FC6-20C7-C736-157E-C482AA154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D4DD65D-4BE9-46B6-2FB0-35572E230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65006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9579B04-FA4F-21DA-4DC5-B5A07CAB5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23174" cy="1465006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CONFIANZA EXCLUSIVA EN DIOS. SALMOS.62:1, 5-6.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285C946-0616-77EA-3C3D-7139FD9F2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9110" y="1465006"/>
            <a:ext cx="8622891" cy="5392993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Para el director del coro; según Jedutún. Salmo de David.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En Dios solamente espera en silencio mi alma;</a:t>
            </a:r>
            <a:r>
              <a:rPr lang="es-ES" b="1" dirty="0">
                <a:latin typeface="Maiandra GD" panose="020E0502030308020204" pitchFamily="34" charset="0"/>
              </a:rPr>
              <a:t> De Él viene mi salvación. 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Jedutún fue un destacado levita, músico y vidente (profeta) designado por Èl rey David como uno de los tres directores principales de la música en el culto público de Israel.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Su nombre significa "alabador"</a:t>
            </a:r>
            <a:r>
              <a:rPr lang="es-ES" b="1" dirty="0">
                <a:latin typeface="Maiandra GD" panose="020E0502030308020204" pitchFamily="34" charset="0"/>
              </a:rPr>
              <a:t> y su influencia se refleja en los títulos de los Salmos 39, 62 y 77.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Los cuales dirigía o estaban dedicados a su coro.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II Cronicas.35:15.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2E3FB31-EE67-AB8F-5A61-70E8074BC6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5006"/>
            <a:ext cx="3569110" cy="538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50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8AD6A-76C6-EC95-7878-E2ED8FE77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F46095C-4CC1-B17E-7B80-279E67701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CCD1BD2-5EBC-7632-51D1-83A3A4161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65006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1E903C4-2ACD-6958-B077-11B3C64BF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23174" cy="1465006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CONFIANZA EXCLUSIVA EN DIOS. SALMOS.62:1, 5-6.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1CA40F7-26C5-5D03-A7C3-7BE59D5BC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9110" y="1465006"/>
            <a:ext cx="8622891" cy="5392993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También los cantores, los hijos de Asaf, estaban en sus puestos conforme a lo ordenado por David, Asaf, Hemán,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y Jedutún, vidente del rey.</a:t>
            </a:r>
            <a:r>
              <a:rPr lang="es-ES" b="1" dirty="0">
                <a:latin typeface="Maiandra GD" panose="020E0502030308020204" pitchFamily="34" charset="0"/>
              </a:rPr>
              <a:t> Los porteros en cada puerta no tenían que apartarse de su servicio, porque sus hermanos los levitas preparaban para ellos.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Los encabezados que mencionan a Jedutún (por ejemplo, "para el director... sobre Jedutún") indican probablemente un estilo musical, el uso de instrumentos específicos o la interpretación por parte de sus coros.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Salmos.62:5.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Alma mía, espera en silencio solamente en Dios,</a:t>
            </a:r>
            <a:r>
              <a:rPr lang="es-ES" b="1" dirty="0">
                <a:latin typeface="Maiandra GD" panose="020E0502030308020204" pitchFamily="34" charset="0"/>
              </a:rPr>
              <a:t> Pues de Él viene mi esperanza.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23394B-4218-9764-A0E2-C2F15C3A12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5006"/>
            <a:ext cx="3569110" cy="538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01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8B2F2-D824-1A4E-50A7-8456E4609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EC206C2-4817-DF22-0B80-044CF453E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442BC85-5B1B-F4AD-938B-F48C93F0C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65006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36E7470-E140-3531-FF34-F3E594CFD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23174" cy="1465006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CONFIANZA EXCLUSIVA EN DIOS. SALMOS.62:1, 5-6.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FE3CB47-35BD-F64F-4DA9-6455FCE87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9110" y="1465006"/>
            <a:ext cx="8622891" cy="5392993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Solo Él es mi roca y mi salvación,</a:t>
            </a:r>
            <a:r>
              <a:rPr lang="es-ES" b="1" dirty="0">
                <a:latin typeface="Maiandra GD" panose="020E0502030308020204" pitchFamily="34" charset="0"/>
              </a:rPr>
              <a:t> Mi refugio, nunca seré sacudido.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CC"/>
                </a:highlight>
                <a:latin typeface="Maiandra GD" panose="020E0502030308020204" pitchFamily="34" charset="0"/>
              </a:rPr>
              <a:t>Esperar sólo en Dios-</a:t>
            </a:r>
            <a:r>
              <a:rPr lang="es-ES" b="1" dirty="0">
                <a:latin typeface="Maiandra GD" panose="020E0502030308020204" pitchFamily="34" charset="0"/>
              </a:rPr>
              <a:t> Significa poner totalmente y únicamente en Dios nuestra confianza y fe y no ninguna otra cosa.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Lamentablemente las personas que leen el horóscopo, y llevan un amuleto, ponen su confianza en la virgen, en los ídolos y llevan una estampita de san Pancracio.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Esa confianza realmente es falsa y vana.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Podemos confiar en Èl Señor porque ¡SÓLO DIOS BASTA!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4DFDA6A-1D2D-12B8-5056-3828D063D2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5006"/>
            <a:ext cx="3569110" cy="538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93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4AB81-0472-978F-B2AE-04BC91A34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A10B353-3608-D4FB-7454-807B890F6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DA91485-D9A8-BEC5-EDDF-AEBEB58D3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65006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71DF7B5-CF7E-80D0-512C-C65BBAECC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23174" cy="1465006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CONFIANZA EXCLUSIVA EN DIOS. SALMOS.62:1, 5-6.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14C2D82-4669-50D8-B365-5B3279C3C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9110" y="1465006"/>
            <a:ext cx="8622891" cy="5392993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Son las palabras que más se repiten “Sólo en Dios”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Aprender a mantener la calma y confiar en el tiempo de Dios, incluso cuando los enemigos o problemas acechan.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Superar la Ansiedad:</a:t>
            </a:r>
            <a:r>
              <a:rPr lang="es-ES" b="1" dirty="0">
                <a:latin typeface="Maiandra GD" panose="020E0502030308020204" pitchFamily="34" charset="0"/>
              </a:rPr>
              <a:t> La oración honesta y la confianza en Dios protegen de la ansiedad provocada por las calumnias.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Filipenses.4:6-7.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Por nada estén afanosos; antes bien,</a:t>
            </a:r>
            <a:r>
              <a:rPr lang="es-ES" b="1" dirty="0">
                <a:latin typeface="Maiandra GD" panose="020E0502030308020204" pitchFamily="34" charset="0"/>
              </a:rPr>
              <a:t> en todo, mediante oración y súplica con acción de gracias, sean dadas a conocer sus peticiones delante de Dios.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V.7.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ECC2FAD-EE19-1E9F-418F-F1E936C032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5006"/>
            <a:ext cx="3569110" cy="538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41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6AE20-3B1B-0388-6B6D-DB2BC3327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5382DEB-D151-7651-B669-BEF997D5A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316666A-FEBA-EE8D-6151-177E3473A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65006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A6D1C20-8A5C-1659-E2BC-48E66EEE9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23174" cy="1465006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CONFIANZA EXCLUSIVA EN DIOS. SALMOS.62:1, 5-6.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ACE7843-D1EB-9E19-EF1E-CF848C8DC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9110" y="1465006"/>
            <a:ext cx="8622891" cy="5392993"/>
          </a:xfrm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Y la paz de Dios, que sobrepasa todo entendimiento,</a:t>
            </a:r>
            <a:r>
              <a:rPr lang="es-ES" b="1" dirty="0">
                <a:latin typeface="Maiandra GD" panose="020E0502030308020204" pitchFamily="34" charset="0"/>
              </a:rPr>
              <a:t> guardará sus corazones y sus mentes en Cristo Jesús.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Priorizar a Dios:</a:t>
            </a:r>
            <a:r>
              <a:rPr lang="es-ES" b="1" dirty="0">
                <a:latin typeface="Maiandra GD" panose="020E0502030308020204" pitchFamily="34" charset="0"/>
              </a:rPr>
              <a:t> No buscar seguridad en el dinero o influencias, sino en el pacto de amor leal de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resumen, la confianza en Dios es nuestra ancla para el alma que nos recuerda.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Que, en medio de cualquier crisis, nuestra estabilidad no proviene de nosotros mismos, sino de la firmeza de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eso debemos esperar tranquilo siempre en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Salmos.37:7.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04D4876-C464-1AEE-2392-7F27BF0BF8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5006"/>
            <a:ext cx="3569110" cy="538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33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3599</Words>
  <Application>Microsoft Office PowerPoint</Application>
  <PresentationFormat>Panorámica</PresentationFormat>
  <Paragraphs>249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Maiandra GD</vt:lpstr>
      <vt:lpstr>Tema de Office</vt:lpstr>
      <vt:lpstr>CONFIAR EN SILENCIO EN DIOS. SALMOS.62:1-12.</vt:lpstr>
      <vt:lpstr>INTRODUCCIÒN:</vt:lpstr>
      <vt:lpstr>INTRODUCCIÒN:</vt:lpstr>
      <vt:lpstr>INTRODUCCIÒN:</vt:lpstr>
      <vt:lpstr> CONFIANZA EXCLUSIVA EN DIOS. SALMOS.62:1, 5-6. </vt:lpstr>
      <vt:lpstr> CONFIANZA EXCLUSIVA EN DIOS. SALMOS.62:1, 5-6. </vt:lpstr>
      <vt:lpstr> CONFIANZA EXCLUSIVA EN DIOS. SALMOS.62:1, 5-6. </vt:lpstr>
      <vt:lpstr> CONFIANZA EXCLUSIVA EN DIOS. SALMOS.62:1, 5-6. </vt:lpstr>
      <vt:lpstr> CONFIANZA EXCLUSIVA EN DIOS. SALMOS.62:1, 5-6. </vt:lpstr>
      <vt:lpstr> CONFIANZA EXCLUSIVA EN DIOS. SALMOS.62:1, 5-6. </vt:lpstr>
      <vt:lpstr> CONFIANZA EXCLUSIVA EN DIOS. SALMOS.62:1, 5-6. </vt:lpstr>
      <vt:lpstr> CONFIANZA EXCLUSIVA EN DIOS. SALMOS.62:1, 5-6. </vt:lpstr>
      <vt:lpstr> CONFIANZA EXCLUSIVA EN DIOS. SALMOS.62:1, 5-6. </vt:lpstr>
      <vt:lpstr> CONFIANZA EXCLUSIVA EN DIOS. SALMOS.62:1, 5-6. </vt:lpstr>
      <vt:lpstr>DIOS NUESTRA ROCA Y REFUGIO. SALMOS.62:2, 6-7.</vt:lpstr>
      <vt:lpstr>DIOS NUESTRA ROCA Y REFUGIO. SALMOS.62:2, 6-7.</vt:lpstr>
      <vt:lpstr>DIOS NUESTRA ROCA Y REFUGIO. SALMOS.62:2, 6-7.</vt:lpstr>
      <vt:lpstr>DIOS NUESTRA ROCA Y REFUGIO. SALMOS.62:2, 6-7.</vt:lpstr>
      <vt:lpstr>DIOS NUESTRA ROCA Y REFUGIO. SALMOS.62:2, 6-7.</vt:lpstr>
      <vt:lpstr>DIOS NUESTRA ROCA Y REFUGIO. SALMOS.62:2, 6-7.</vt:lpstr>
      <vt:lpstr> UN LLAMADO A LA ORACIÒN SINCERA. SALMOS.62:8. </vt:lpstr>
      <vt:lpstr> UN LLAMADO A LA ORACIÒN SINCERA. SALMOS.62:8. </vt:lpstr>
      <vt:lpstr> LA FRAGILIDAD HUMANA VS EL PODER DIVINO. SALMOS.62:9-10. </vt:lpstr>
      <vt:lpstr> LA FRAGILIDAD HUMANA VS EL PODER DIVINO. SALMOS.62:9-10. </vt:lpstr>
      <vt:lpstr> LA FRAGILIDAD HUMANA VS EL PODER DIVINO. SALMOS.62:9-10. </vt:lpstr>
      <vt:lpstr> LA FRAGILIDAD HUMANA VS EL PODER DIVINO. SALMOS.62:9-10. </vt:lpstr>
      <vt:lpstr> LA FRAGILIDAD HUMANA VS EL PODER DIVINO. SALMOS.62:9-10. </vt:lpstr>
      <vt:lpstr> LA FRAGILIDAD HUMANA VS EL PODER DIVINO. SALMOS.62:9-10. </vt:lpstr>
      <vt:lpstr>EL CARÀCTER DE DIOS. SALMOS.62:11-12.</vt:lpstr>
      <vt:lpstr>EL CARÀCTER DE DIOS. SALMOS.62:11-12.</vt:lpstr>
      <vt:lpstr>EL CARÀCTER DE DIOS. SALMOS.62:11-12.</vt:lpstr>
      <vt:lpstr>EL CARÀCTER DE DIOS. SALMOS.62:11-12.</vt:lpstr>
      <vt:lpstr>CONCLUSIÒN: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Mario Moreno</dc:creator>
  <cp:lastModifiedBy>Mario Moreno</cp:lastModifiedBy>
  <cp:revision>7</cp:revision>
  <dcterms:created xsi:type="dcterms:W3CDTF">2026-04-09T16:31:46Z</dcterms:created>
  <dcterms:modified xsi:type="dcterms:W3CDTF">2026-04-14T00:26:22Z</dcterms:modified>
</cp:coreProperties>
</file>