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9" r:id="rId6"/>
    <p:sldId id="261" r:id="rId7"/>
    <p:sldId id="270" r:id="rId8"/>
    <p:sldId id="271" r:id="rId9"/>
    <p:sldId id="272" r:id="rId10"/>
    <p:sldId id="273" r:id="rId11"/>
    <p:sldId id="274" r:id="rId12"/>
    <p:sldId id="275" r:id="rId13"/>
    <p:sldId id="266" r:id="rId14"/>
    <p:sldId id="277" r:id="rId15"/>
    <p:sldId id="278" r:id="rId16"/>
    <p:sldId id="279" r:id="rId17"/>
    <p:sldId id="267" r:id="rId18"/>
    <p:sldId id="268" r:id="rId19"/>
    <p:sldId id="280" r:id="rId20"/>
    <p:sldId id="281" r:id="rId21"/>
    <p:sldId id="282" r:id="rId22"/>
    <p:sldId id="283" r:id="rId23"/>
    <p:sldId id="28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CC00FF"/>
    <a:srgbClr val="99FF66"/>
    <a:srgbClr val="800080"/>
    <a:srgbClr val="FF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4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41104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73500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90804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5461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9200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4550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30307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88106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39915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76591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7604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36468-7305-481C-AE7C-8511C1EF591E}" type="datetimeFigureOut">
              <a:rPr lang="es-NI" smtClean="0"/>
              <a:t>16/4/2024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E73E3-2217-4419-B69F-9FC82DBB1E14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384405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CONSOLAR.</a:t>
            </a: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II CORINTIOS.1:3-4.</a:t>
            </a: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La palabra consolación- Significar llamar al lado de uno,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la palabra castellana consolar proviene del término latino consolare. El término confortar sería más ajustado.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apóstol Pablo nos anima aquí para buscar el consuelo de Dios, quien es el Padre de toda consolación.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II Corintios.1:3.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933DE2F-94E9-F6B4-DE69-05BA4C9AA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6"/>
            <a:ext cx="4134674" cy="548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3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para proclamar el año favorable del SEÑOR, y el día de venganza de nuestro Dios; </a:t>
            </a: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C00FF"/>
                </a:highlight>
                <a:latin typeface="Maiandra GD" panose="020E0502030308020204" pitchFamily="34" charset="0"/>
              </a:rPr>
              <a:t>para consolar a todos los que lloran,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consuela como consuela una madre a su hijo.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Isaías.66:13.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uno a quien consuela su madre,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así os consolaré yo; en Jerusalén seréis consolados.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Sí la madre esta pendiente de su hijo cuando este esta en algún problema, imagínese como esta Dios con nosotros.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67B10B-5AE2-4C2B-3888-A38FF36B1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80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nos consuela de nuestras tristezas.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Jeremias.31:13.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Entonces la virgen se alegrará en la danza, y los jóvenes y los ancianos a una; cambiaré su duelo en gozo,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los consolaré y los alegraré de su tristeza.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Ya que él consuela a los deprimidos.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II Corintios.7:6.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7C551C6-5624-12DE-0CB9-9822E4CE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1339702"/>
            <a:ext cx="4134680" cy="5518298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274360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Pero Dios, que consuela a los deprimidos,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nos consoló con la llegada de Tito;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esta pendiente de todos nosotros para ayudarnos y consolarnos en todas nuestras aflicciones y tribulaciones que pasamos en esta vida como cristianos.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despreciemos esta consolación que Dios nos da, día a día.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7716D6-8388-53F0-14A5-20AA92AEF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9701"/>
            <a:ext cx="4051005" cy="550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69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nos consuela en todas nuestras aflicciones, pero para un propósito y el propósito es que nosotros consolemos a aquellos que están en aflicciones, debemos de consolar a otros con el mismo consuelo que Dios nos consuela.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II Corintios.1:4.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el cual nos consuela en toda tribulación nuestra,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para que nosotros podamos consolar a los que están en cualquier aflicción con el consuelo con que nosotros mismos somos consolados por Dios.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67B10B-5AE2-4C2B-3888-A38FF36B1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3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6"/>
            <a:ext cx="9143998" cy="1281924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18437"/>
            <a:ext cx="5009321" cy="552130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un mandamiento que cumplir es algo reciproco, Dios nos consuela para que nosotros consolemos a otros. Es una cadena sin fin.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 necesario haber experimentado la consolación de Dios antes que podamos impartirla a otros.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Hay muchas maneras de consolar a otras personas.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7C551C6-5624-12DE-0CB9-9822E4CE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1336692"/>
            <a:ext cx="4134680" cy="5521307"/>
          </a:xfrm>
          <a:prstGeom prst="rect">
            <a:avLst/>
          </a:prstGeom>
          <a:solidFill>
            <a:srgbClr val="002060"/>
          </a:solidFill>
        </p:spPr>
      </p:pic>
    </p:spTree>
    <p:extLst>
      <p:ext uri="{BB962C8B-B14F-4D97-AF65-F5344CB8AC3E}">
        <p14:creationId xmlns:p14="http://schemas.microsoft.com/office/powerpoint/2010/main" val="153962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1. Las cartas son una buena manera de consolar a otros.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Hechos.15:31.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cuando la leyeron,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se regocijaron por el consuelo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que les impartía.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aquella que salió de Jerusalén, para los gentiles.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2. Las escrituras nos dan consuelo.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Romanos.15:4.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7716D6-8388-53F0-14A5-20AA92AEF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9701"/>
            <a:ext cx="4051005" cy="550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3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todo lo que fue escrito en tiempos pasados, para nuestra enseñanza se escribió,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a fin de que por medio de la paciencia y del consuelo de las Escrituras tengamos esperanza.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3. Por alguna visita.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Genesis.37:35.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Y todos sus hijos y todas sus hijas vinieron para consolarlo,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pero él rehusó ser consolado, y dijo: Ciertamente enlutado bajaré al Seol por causa de mi hijo. Y su padre lloró por él.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67B10B-5AE2-4C2B-3888-A38FF36B1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77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los hijos de Jacob que quisieron consolarlo. Al igual los amigos de Job.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Job.2:11.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Cuando tres amigos de Job,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Elifaz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temanita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,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Bildad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suhita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Zofar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naamatita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, oyeron de todo este mal que había venido sobre él, vinieron cada uno de su lugar,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pues se habían puesto de acuerdo para ir juntos a condolerse de él y a consolarlo.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4026C95-58B4-ADEC-0E9C-2F5A9D8953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701"/>
            <a:ext cx="4040372" cy="5481787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242636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4. Como los Judíos que habían venido a consolar a Marta y María, por la muerte de su hermano Lázaro.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Juan.11:19.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muchos de los judíos habían venido a casa de Marta y María, para consolarlas por la muerte de su hermano.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6600CC"/>
                </a:highlight>
                <a:latin typeface="Maiandra GD" panose="020E0502030308020204" pitchFamily="34" charset="0"/>
              </a:rPr>
              <a:t>5. Cuando miramos a otros hermanos que no hemos vistos esto nos consuela.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Hechos.16:40.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6030018-76FA-DA16-8540-C21EC6FE3E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Cuando salieron de la cárcel, fueron a casa de Lidia, y al ver a los hermanos, los consolaron y partieron.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 Tesalonicenses.3:7.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eso, hermanos,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en toda nuestra necesidad y aflicción fuimos consolados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respecto a vosotros por medio de vuestra fe;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Como hemos visto hay muchas maneras para consolar a otras personas.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67B10B-5AE2-4C2B-3888-A38FF36B1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29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6"/>
            <a:ext cx="9143998" cy="1151326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8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187838"/>
            <a:ext cx="5009321" cy="5651905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Bendito sea el Dios y Padre de nuestro Señor Jesucristo,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aiandra GD" panose="020E0502030308020204" pitchFamily="34" charset="0"/>
              </a:rPr>
              <a:t>Padre de misericordias y Dios de toda consolación,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Nosotros debemos de consolarnos los unos a los otros, por que si un hermano se duele, nosotros debemos de dolernos con él. 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 Corintios.12:26.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00"/>
                </a:highlight>
                <a:latin typeface="Maiandra GD" panose="020E0502030308020204" pitchFamily="34" charset="0"/>
              </a:rPr>
              <a:t>Y si un miembro sufre, todos los miembros sufren con él;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si un miembro es honrado, todos los miembros se regocijan con él.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C8D0E91-9586-1AF3-C6B6-147A8D5E90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7837"/>
            <a:ext cx="4134674" cy="5651905"/>
          </a:xfrm>
          <a:prstGeom prst="rect">
            <a:avLst/>
          </a:prstGeom>
          <a:solidFill>
            <a:srgbClr val="00B0F0"/>
          </a:solidFill>
        </p:spPr>
      </p:pic>
    </p:spTree>
    <p:extLst>
      <p:ext uri="{BB962C8B-B14F-4D97-AF65-F5344CB8AC3E}">
        <p14:creationId xmlns:p14="http://schemas.microsoft.com/office/powerpoint/2010/main" val="311035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NOSOTROS DEBEMOS DE CONSOLAR A OTROS. II CORINTIOS.1:4.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consolarlas en sus aflicciones.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Muchas veces algún hermano esta enfermo o tiene a un familiar enfermo y no vamos para consolarle, o cuando se le muere un ser querido, debemos de consolarla estando con ellos en esos momentos difíciles de su vida.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olvidemos que la palabra consolar es estar al lado, debemos de estar al lado del que esta sufriendo.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4026C95-58B4-ADEC-0E9C-2F5A9D8953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701"/>
            <a:ext cx="4040372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23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9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es Él Padre de toda consolación y Él nos consuela.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Para que nosotros consolemos a los que están a nuestro alrededor.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Hay muchas maneras para consolar a la persona que esta en aflicción, y nosotros debemos de consolarla.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seamos egoístas al no consolar a las personas que están en aflicciones.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6030018-76FA-DA16-8540-C21EC6FE3E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77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9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Seamos fieles en cumplir con este mandamiento de consolarnos los unos a los otros.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ser de un mismo sentir.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Y consolarnos unos a otros sin ser egoísta de solo nosotros querer recibir consuelo.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Dios nos consuela, consolemos nosotros a los demás.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67B10B-5AE2-4C2B-3888-A38FF36B1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3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/>
          <p:cNvSpPr/>
          <p:nvPr/>
        </p:nvSpPr>
        <p:spPr>
          <a:xfrm>
            <a:off x="0" y="5701553"/>
            <a:ext cx="9144000" cy="115644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Maiandra GD" panose="020E0502030308020204" pitchFamily="34" charset="0"/>
              </a:rPr>
              <a:t>DIOS NOS BENDIGA A TODOS.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01553"/>
          </a:xfrm>
          <a:prstGeom prst="rect">
            <a:avLst/>
          </a:prstGeom>
        </p:spPr>
      </p:pic>
      <p:sp>
        <p:nvSpPr>
          <p:cNvPr id="4" name="Llamada de nube 3"/>
          <p:cNvSpPr/>
          <p:nvPr/>
        </p:nvSpPr>
        <p:spPr>
          <a:xfrm>
            <a:off x="4572000" y="1"/>
            <a:ext cx="4572000" cy="3625702"/>
          </a:xfrm>
          <a:prstGeom prst="cloudCallout">
            <a:avLst>
              <a:gd name="adj1" fmla="val -55226"/>
              <a:gd name="adj2" fmla="val 48162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Maiandra GD" panose="020E0502030308020204" pitchFamily="34" charset="0"/>
              </a:rPr>
              <a:t>POR SU FINA ATENCIÓN.</a:t>
            </a:r>
          </a:p>
        </p:txBody>
      </p:sp>
    </p:spTree>
    <p:extLst>
      <p:ext uri="{BB962C8B-B14F-4D97-AF65-F5344CB8AC3E}">
        <p14:creationId xmlns:p14="http://schemas.microsoft.com/office/powerpoint/2010/main" val="326326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6"/>
            <a:ext cx="9143998" cy="1151326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8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187838"/>
            <a:ext cx="5009321" cy="565190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Todos debemos de sentir lo mismo.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Romanos.12:16.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Maiandra GD" panose="020E0502030308020204" pitchFamily="34" charset="0"/>
              </a:rPr>
              <a:t>Tened el mismo sentir unos con otros;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no seáis altivos en vuestro pensar, sino condescendiendo con los humildes. No seáis sabios en vuestra propia opinión.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gozarnos con los que se gozan, y llorar con los que lloran.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Romanos.12:15.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B5FE3A2-9A14-7C86-D3F2-76C9CB6FA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9582"/>
            <a:ext cx="4029740" cy="56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64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119429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NI" sz="8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155940"/>
            <a:ext cx="5009321" cy="5683804"/>
          </a:xfrm>
        </p:spPr>
        <p:txBody>
          <a:bodyPr>
            <a:normAutofit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FF"/>
                </a:highlight>
                <a:latin typeface="Maiandra GD" panose="020E0502030308020204" pitchFamily="34" charset="0"/>
              </a:rPr>
              <a:t>Gozaos con los que se gozan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llorad con los que lloran.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debemos de consolarnos los unos a los otros.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Es un mandamiento el que cada uno de nosotros podamos consolarnos unos a otros.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No debemos ser egoístas, recibimos consuelo de parte de nuestros Padre Celestial, para que nosotros consolemos a otros.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BF7D14E-DA17-E2A6-1CFE-ACE2346D1F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7685"/>
            <a:ext cx="4134674" cy="5702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32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apóstol Pablo da gracias a Dios.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II Corintios.1:2.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FF"/>
                </a:highlight>
                <a:latin typeface="Maiandra GD" panose="020E0502030308020204" pitchFamily="34" charset="0"/>
              </a:rPr>
              <a:t>Gracia y paz a vosotros de parte de Dios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nuestro Padre y del Señor Jesucristo.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le bendice.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V.3.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Bendito sea el Dios y Padre de nuestro Señor Jesucristo,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00"/>
                </a:highlight>
                <a:latin typeface="Maiandra GD" panose="020E0502030308020204" pitchFamily="34" charset="0"/>
              </a:rPr>
              <a:t>Padre de misericordias y Dios de toda consolación,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7C551C6-5624-12DE-0CB9-9822E4CE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1339702"/>
            <a:ext cx="4134680" cy="5518298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23932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Ósea hablar bien de Dios nuestro Padre por su misericordia, y por ser él Padre de toda consolación.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Romanos.15:5.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0080"/>
                </a:highlight>
                <a:latin typeface="Maiandra GD" panose="020E0502030308020204" pitchFamily="34" charset="0"/>
              </a:rPr>
              <a:t>Y que el Dios de la paciencia y del consuelo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os conceda tener el mismo sentir los unos para con los otros conforme a Cristo Jesús,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Ya que Dios es el consolador eterno. </a:t>
            </a:r>
          </a:p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II Tesalonicenses.2:16-17.</a:t>
            </a:r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7716D6-8388-53F0-14A5-20AA92AEF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9701"/>
            <a:ext cx="4051005" cy="550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62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que nuestro Señor Jesucristo mismo, y Dios nuestro Padre,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80"/>
                </a:highlight>
                <a:latin typeface="Maiandra GD" panose="020E0502030308020204" pitchFamily="34" charset="0"/>
              </a:rPr>
              <a:t>que nos amó y nos dio consuelo eterno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buena esperanza por gracia,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consuela nuestros corazones.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V.17.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80"/>
                </a:highlight>
                <a:latin typeface="Maiandra GD" panose="020E0502030308020204" pitchFamily="34" charset="0"/>
              </a:rPr>
              <a:t>consuele vuestros corazones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os afirme en toda obra y palabra buena.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nos consuela.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Salmos.86:17.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E67B10B-5AE2-4C2B-3888-A38FF36B17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7955"/>
            <a:ext cx="4134674" cy="548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31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Muéstrame una señal de bondad, para que la vean los que me aborrecen y se avergüencen,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8000"/>
                </a:highlight>
                <a:latin typeface="Maiandra GD" panose="020E0502030308020204" pitchFamily="34" charset="0"/>
              </a:rPr>
              <a:t>porque tú, oh SEÑOR, me has ayudado y consolado.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Isaías.49:13.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Gritad de júbilo, cielos, y regocíjate, tierra. Prorrumpid, montes, en gritos de alegría, </a:t>
            </a: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800000"/>
                </a:highlight>
                <a:latin typeface="Maiandra GD" panose="020E0502030308020204" pitchFamily="34" charset="0"/>
              </a:rPr>
              <a:t>porque el SEÑOR ha consolado a su pueblo,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de sus afligidos tendrá compasión.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7C551C6-5624-12DE-0CB9-9822E4CE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" y="1339702"/>
            <a:ext cx="4134680" cy="5518298"/>
          </a:xfrm>
          <a:prstGeom prst="rect">
            <a:avLst/>
          </a:prstGeom>
          <a:solidFill>
            <a:srgbClr val="7030A0"/>
          </a:solidFill>
        </p:spPr>
      </p:pic>
    </p:spTree>
    <p:extLst>
      <p:ext uri="{BB962C8B-B14F-4D97-AF65-F5344CB8AC3E}">
        <p14:creationId xmlns:p14="http://schemas.microsoft.com/office/powerpoint/2010/main" val="366639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60D32D6A-DFDB-3F33-862C-018A33BDF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9143997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03C0A50C-BCB6-F4B7-C7A9-4C49532B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255"/>
            <a:ext cx="9143998" cy="1321447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53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sz="49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DIOS ES ÉL PADRE DE TODA CONSOLACIÓN. II CORINTIOS.1:3.</a:t>
            </a:r>
            <a:br>
              <a:rPr lang="es-ES" sz="4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br>
              <a:rPr lang="es-NI" sz="6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endParaRPr lang="es-NI" sz="6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91D9DDAB-A7EF-C5ED-D4F7-4BC47EADE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678" y="1357956"/>
            <a:ext cx="5009321" cy="5481787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consuela a su pueblo en la aflicción.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Isaías.52:9.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Prorrumpid a una en gritos de júbilo, lugares desolados de Jerusalén, </a:t>
            </a:r>
            <a:r>
              <a:rPr lang="es-E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9FF66"/>
                </a:highlight>
                <a:latin typeface="Maiandra GD" panose="020E0502030308020204" pitchFamily="34" charset="0"/>
              </a:rPr>
              <a:t>porque el SEÑOR ha consolado a su pueblo,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ha redimido a Jerusalén.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consuela a todos los que lloran.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0066"/>
                </a:highlight>
                <a:latin typeface="Maiandra GD" panose="020E0502030308020204" pitchFamily="34" charset="0"/>
              </a:rPr>
              <a:t>Isaías.61:2.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7716D6-8388-53F0-14A5-20AA92AEFA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9701"/>
            <a:ext cx="4051005" cy="550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77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</TotalTime>
  <Words>1711</Words>
  <Application>Microsoft Office PowerPoint</Application>
  <PresentationFormat>Presentación en pantalla (4:3)</PresentationFormat>
  <Paragraphs>118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Maiandra GD</vt:lpstr>
      <vt:lpstr>Tema de Office</vt:lpstr>
      <vt:lpstr> CONSOLAR. II CORINTIOS.1:3-4. </vt:lpstr>
      <vt:lpstr> INTRODUCCIÓN: </vt:lpstr>
      <vt:lpstr> INTRODUCCIÓN: </vt:lpstr>
      <vt:lpstr>  INTRODUCCIÓN:  </vt:lpstr>
      <vt:lpstr>  DIOS ES ÉL PADRE DE TODA CONSOLACIÓN. II CORINTIOS.1:3.  </vt:lpstr>
      <vt:lpstr>  DIOS ES ÉL PADRE DE TODA CONSOLACIÓN. II CORINTIOS.1:3.  </vt:lpstr>
      <vt:lpstr>   DIOS ES ÉL PADRE DE TODA CONSOLACIÓN. II CORINTIOS.1:3.   </vt:lpstr>
      <vt:lpstr>  DIOS ES ÉL PADRE DE TODA CONSOLACIÓN. II CORINTIOS.1:3.  </vt:lpstr>
      <vt:lpstr>  DIOS ES ÉL PADRE DE TODA CONSOLACIÓN. II CORINTIOS.1:3.  </vt:lpstr>
      <vt:lpstr>   DIOS ES ÉL PADRE DE TODA CONSOLACIÓN. II CORINTIOS.1:3.   </vt:lpstr>
      <vt:lpstr>  DIOS ES ÉL PADRE DE TODA CONSOLACIÓN. II CORINTIOS.1:3.  </vt:lpstr>
      <vt:lpstr>  DIOS ES ÉL PADRE DE TODA CONSOLACIÓN. II CORINTIOS.1:3.  </vt:lpstr>
      <vt:lpstr>   NOSOTROS DEBEMOS DE CONSOLAR A OTROS. II CORINTIOS.1:4.   </vt:lpstr>
      <vt:lpstr> NOSOTROS DEBEMOS DE CONSOLAR A OTROS. II CORINTIOS.1:4. </vt:lpstr>
      <vt:lpstr>  NOSOTROS DEBEMOS DE CONSOLAR A OTROS. II CORINTIOS.1:4.  </vt:lpstr>
      <vt:lpstr>   NOSOTROS DEBEMOS DE CONSOLAR A OTROS. II CORINTIOS.1:4.   </vt:lpstr>
      <vt:lpstr>   NOSOTROS DEBEMOS DE CONSOLAR A OTROS. II CORINTIOS.1:4.   </vt:lpstr>
      <vt:lpstr>   NOSOTROS DEBEMOS DE CONSOLAR A OTROS. II CORINTIOS.1:4.   </vt:lpstr>
      <vt:lpstr>   NOSOTROS DEBEMOS DE CONSOLAR A OTROS. II CORINTIOS.1:4.   </vt:lpstr>
      <vt:lpstr>   NOSOTROS DEBEMOS DE CONSOLAR A OTROS. II CORINTIOS.1:4.   </vt:lpstr>
      <vt:lpstr>   CONCLUSIÓN:   </vt:lpstr>
      <vt:lpstr>   CONCLUSIÓN:  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CONSOLAR. II CORINTIOS.1:3-4. </dc:title>
  <dc:creator>MARIO MORENO</dc:creator>
  <cp:lastModifiedBy>MARIO MORENO</cp:lastModifiedBy>
  <cp:revision>6</cp:revision>
  <dcterms:created xsi:type="dcterms:W3CDTF">2024-04-16T16:38:21Z</dcterms:created>
  <dcterms:modified xsi:type="dcterms:W3CDTF">2024-04-16T21:57:15Z</dcterms:modified>
</cp:coreProperties>
</file>