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1" r:id="rId27"/>
    <p:sldId id="280" r:id="rId28"/>
    <p:sldId id="290" r:id="rId29"/>
    <p:sldId id="29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4163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431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5100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4879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2509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595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083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29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78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82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9056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C97B-DB60-470D-96E7-AD6355ACDEA5}" type="datetimeFigureOut">
              <a:rPr lang="es-NI" smtClean="0"/>
              <a:t>14/7/2022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B7C3-14D9-442D-BAF4-ACC58D0FA0A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4137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ser humano por lo general nunca está contento con lo que tiene, siempre está quejándose o lamentándose de su situación cualquiera que esta sea.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Tiene una casa pues quiere otra más grande más lujosa, igual con su carro, con su trabajo, nunca está contento con su situación.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contentémonos con el pan de cada día, en la oración que nuestro Señor Jesucristo hizo Él ánimo para que pidiéramos el pan de cada día.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Mateo.6:11.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"Danos hoy el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pan nuestro de cada día.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pan de cada día, no el de la semana porque no sabremos si vamos a estar mañana.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cada día trae su afán.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Mateo.6:34.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Por tanto, no os preocupéis por el día de mañana;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día de mañana se cuidará de sí mismo. Bástele a cada día sus propios problemas.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por eso que no debemos de preocuparnos por el que vestiremos o que comeremos.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Mateo.6:31.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1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no os preocupéis,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"¿Qué comeremos?" o "¿qué beberemos?" o "¿con qué nos vestiremos?"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preocuparnos por el reino y su justicia.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Mateo.6:33.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Pero buscad primero su reino y su justicia,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todas estas cosas os serán añadidas.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4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lamentablemente nosotros ponemos las cosas al contrario buscamos primeros las cosas materiales y hasta de segundo las cosas espirituales.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reflexiones sobre esta situación las cosas materiales no nos van a llegar a la vida eterna sino las espirituales y debemos de trabajar más en ella.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Juan.6:27.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Trabajad, no por el alimento que perece,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sino por el alimento que permanece para vida eterna,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cual el Hijo del Hombre os dará, porque a éste es a quien el Padre, Dios, ha marcado con su sello.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cuál comida estamos trabajando más y esforzándonos más?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su mayor prioridad mi hermano?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se alegran solo en buscar lo material y se contentan cuando todo les va bien en lo material se olvidan completamente de lo espiritual debemos de gozarnos en cualquiera de estas situaciones.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Eclesiastes.7:14.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Alégrate en el día de la prosperidad, y en el día de la adversidad considera: Dios ha hecho tanto el uno como el otro para que el hombre no descubra nada que suceda después de él.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alegrarnos en la prosperidad pero también alegrarnos en la adversidad. Y no olvidarnos de Dios en la prosperidad como lo hizo el pueblo Judío.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Deuteronomio.28:47.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cuanto no serviste al SEÑOR tu Dios con alegría y con gozo de corazón,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cuando tenías la abundancia de todas las cosas,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abundancia nos puede alejar de Dios.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pueblo no sirvió a Dios cuanto este tenía prosperidad cuando estaban muy bien económicamente.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¿Cuántas veces no vemos esto en algunos hermanos?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están muy bien cómicamente ni se acuerdan de Dios, solo cuando están mal se acuerdan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debemos de tener un carácter sin avaricia contento con lo que tengamos.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7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Hebreos.13:5-6.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vuestro carácter sin avaricia,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contentos con lo que tenéis,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mismo ha dicho: NUNCA TE DEJARE NI TE DESAMPARARE,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manera que decimos confiadamente: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SEÑOR ES EL QUE ME AYUDA;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TEMERE. ¿QUE PODRA HACERME EL HOMBRE?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nunca nos va a dejar morir de hambre, Dios siempre va a proveer lo necesario para cada uno confiemos en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salmista decía en: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Salmos.37:25.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Yo fui joven, y ya soy viejo, y no he visto al justo desamparado,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a su descendencia mendigando pan.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99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INTRODUCCIÓN: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099930"/>
            <a:ext cx="4890052" cy="575806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a muchos cristianos nos pasa lo mismo, no nos contentamos con nuestra situación, siempre nos estamos quejando y lamentando y hasta dejamos de reunirnos por nuestros trabajos.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estudio veremos lo que la Biblia quiere de cada uno de nosotros como hijos de Dios, debemos de estar contento cualquiera que sea nuestra situación económica que tengamos.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30"/>
            <a:ext cx="4253948" cy="5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fue joven y también viejo pero una cosa Él había visto en todos sus años desde su juventud hasta su ancianidad, que nunca había visto a ningún justo desamparado o mendigando pan.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Solo el de carácter avaro no va a estar contento lo que tiene siempre va estar infeliz con lo que tiene sea poco o mucho.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2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Él no nos va a dejar solo Él siempre estará con nosotros si le somos fieles a Él y confiamos en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Dios puede hacer que toda gracia abunde en nosotros para tener siempre todo lo suficiente en todas las cosas.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solo confiando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 el único que provee.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Corintios.9:8.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6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Dios puede hacer que toda gracia abunde para vosotros,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fin de que teniendo siempre todo lo suficiente en todas las cosas, abundéis para toda buena obra;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Abraham confió en que Dios proveería.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Genesis.22:8.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Abraham respondió: Dios proveerá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sí el cordero para el holocausto, hijo mío. Y los dos iban juntos.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Genesis.22:13-14.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Entonces Abraham alzó los ojos y miró, y he aquí, vio un carnero detrás de él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trabado por los cuernos en un matorral; y Abraham fue, tomó el carnero y lo ofreció en holocausto en lugar de su hijo.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llamó Abraham aquel lugar con el nombre de El SEÑOR Proveerá,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se dice hasta hoy: En el monte del SEÑOR se proveerá.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estar muy contento lo que ganamos con nuestro salario.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Lucas.3:14.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algunos soldados le preguntaban, diciendo: Y nosotros, ¿qué haremos? Y él les dijo: A nadie extorsionéis, ni a nadie acuséis falsamente,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 contentaos con vuestro salario.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nuestro salario nos da para comer y vestir estemos contento con ello.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estemos buscando cosas que nos pueden perjudicar en nuestra vida espiritual.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hermanos dejan de reunirse por que están con dos y hasta tres trabajos.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porque están haciendo horas extras en sus trabajos y aunque estás no son exigidas.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5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preguntémonos Valera la pena unas horas extra un dinero más y dejar la reunión del Señor?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vamos hacer si Él Señor viene?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¿Nos vamos a llevar ese dinero de las horas extras?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lo que vamos a perder es nuestra alma.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Recordemos hermanos como vivió Juan Él Bautista.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Mateo.3:4.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él, Juan, tenía un vestido de pelo de camello y un cinto de cuero a la cintura;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su comida era de langostas y miel silvestre.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vestía lujosamente, ni comía en restaurante.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tenía una vida cómoda como muchos de nosotros la tenemos.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todavía nos quejamos y nos afanamos.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Abraham vivió en tienda.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Hebreos.11:9.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la fe habitó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como extranjero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la tierra de la promesa como en tierra extraña,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viviendo en tiendas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Isaac y Jacob, coherederos de la misma promesa,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Vivió en tienda como extranjero.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nosotros somos extranjeros y peregrinos aquí.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Pedro.2:11.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Amados, os ruego como a extranjeros y peregrinos,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os abstengáis de las pasiones carnales que combaten contra el alma.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morada no es aquí.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¿Entonces para que hacernos tesoro aquí?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contentos siempre tendrán un banquete continuo.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Proverbios.15:15.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si tenemos qué comer y con qué cubrirnos,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con eso estaremos contentos.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exhorto a Timoteo para que este estuviera contento con la situación que Él tuviera.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si tenemos que comer y con que cubrirnos debemos de estar agradecidos con Dios por eso, debemos de sentirnos muy contento feliz con esto.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9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los días del afligido son malos,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el de corazón alegre tiene un banquete continuo.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 mejor lo poco con temor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V.16.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Mejor es lo poco con el temor del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gran tesoro y turbación con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mejor lo poco pero con el temor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V.17.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Mejor es un plato de legumbres donde hay amor,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buey engordado y odio con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Nada más hermoso que estar contento lo que tenemos.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vida va estar feliz si aprendemos a contentarnos con lo que tenemos.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lo contrario siempre vamos a estar amargado y afanados y quejándonos.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6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cosas que no nos van a llevar a la vida eterna con Dios allá en los cielos.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 las vamos a poder llevar con nosotros.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Recordemos nada hemos traído nada nos llevamos.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Timoteo.6:7.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nada hemos traído al mundo,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así que nada podemos sacar de él.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Desnudos venimos, desnudos nos vamos.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0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Job.1:21.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dijo: Desnudo salí del vientre de mi madre y desnudo volveré allá.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SEÑOR dio y el SEÑOR quitó; bendito sea el nombre del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¿Para qué está Usted atesorando dinero?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rico nada se llevó, y ahora otros iban a disfrutar.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Lucas.12:20-21.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Dios le dijo: "¡Necio! Esta misma noche te reclaman el alma;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ahora, ¿para quién será lo que has provisto?"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Así es el que acumula tesoro para sí,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es rico para con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estemos contento con lo que tenemos, debemos gracias a Dios por ello.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8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64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CONCLUSIÓN: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126435"/>
            <a:ext cx="4890052" cy="573156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la Biblia nos enseña que debemos estar contento con nuestra situación cualquiera que está sea.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cristiano debe estar feliz si tiene que comer y vestir y confiar en Dios que siempre Él nos va dar lo necesario pidamos por el pan de cada día.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malgastemos el dinero en cosas que no son necesarias para nuestra vida espiritual, invirtamos más en nuestra vida espiritual que nos va a llevar al cielo.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435"/>
            <a:ext cx="4253948" cy="57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E49124E-D2A3-AEDA-A82D-7CF4B5CC1B7C}"/>
              </a:ext>
            </a:extLst>
          </p:cNvPr>
          <p:cNvSpPr/>
          <p:nvPr/>
        </p:nvSpPr>
        <p:spPr>
          <a:xfrm>
            <a:off x="0" y="5804452"/>
            <a:ext cx="9144000" cy="10535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57958-F030-3E70-077E-822A39B3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04453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EEEFB9EE-341E-08FD-F525-0BF44DE8C602}"/>
              </a:ext>
            </a:extLst>
          </p:cNvPr>
          <p:cNvSpPr/>
          <p:nvPr/>
        </p:nvSpPr>
        <p:spPr>
          <a:xfrm>
            <a:off x="4572000" y="0"/>
            <a:ext cx="4572001" cy="3429000"/>
          </a:xfrm>
          <a:prstGeom prst="cloudCallout">
            <a:avLst>
              <a:gd name="adj1" fmla="val -55668"/>
              <a:gd name="adj2" fmla="val 5438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/>
                </a:solidFill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estaba contento con su situación fuera la que fuera.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Filipenses.4:11-13.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que hable porque tenga escasez,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pues he aprendido a contentarme cualquiera que sea mi situación.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V.12.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Sé vivir en pobreza, y sé vivir en prosperidad;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en todo y por todo he aprendido el secreto tanto de estar saciado como de tener hambre,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tener abundancia como de sufrir necesidad.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V.13.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Todo lo puedo en Cristo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me fortalece.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sabía contentarse cualquiera que fuera su situación. V.11.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Había aprendido a vivir en pobreza y riqueza. V.12.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qué cualquiera de los dos extremos es peligroso.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decía Él Proverbista en: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Proverbios.30:7-9.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Dos cosas te he pedido,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me las niegues antes que muera: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Aleja de mí la mentira y las palabras engañosas,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no me des pobreza ni riqueza;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dame a comer mi porción de pan,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no sea que me sacie y te niegue,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diga: ¿Quién es el SEÑOR?,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o que sea menesteroso y robe,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profane el nombre de mi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pedía el pan de cada día lo necesario para alimentar su cuerpo físico y eso le bastaba.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nosotros debemos de pedir por el pan de cada día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lamentablemente muchos hermanos no se conforman con esta situación.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Quieren dinero para gastarlo en cosas que no son necesarias.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Isaías decía.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Isaías.55:2.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¿Por qué gastáis dinero en lo que no es pan,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vuestro salario en lo que no sacia? Escuchadme atentamente, y comed lo que es bueno, y se deleitará vuestra alma en la abundancia.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gastáis el dinero en lo que no es pan?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muchos cristianos derrochan el dinero en cosas que no son necesarias para el alimento del cuerpo, aún hay muchos hermanos que tienen: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987F476-A5D1-EF3D-361D-80F89FDD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E40A5A8-AF7A-3A46-4AEE-9D6C9FF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61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CONTENTO CON LO QUE TENEMOS.</a:t>
            </a:r>
            <a:b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</a:b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I TIMOTEO.6:8.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FC53C9A-B49E-A887-9B67-A00FC146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948" y="1346133"/>
            <a:ext cx="4890052" cy="551186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Carro.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Televisor.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Mini componentes.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Refrigeradoras en su casa.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Celulares de marca.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tienen dinero para comprar una Biblia.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es la triste verdad les da pesar gastar el dinero en una Biblia pero no les da pesar gastarlos en cosas que no le llevaran a la vida eterna.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62CC7A-CE36-0F22-4440-0AA1788A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33"/>
            <a:ext cx="4253948" cy="55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2681</Words>
  <Application>Microsoft Office PowerPoint</Application>
  <PresentationFormat>Presentación en pantalla (4:3)</PresentationFormat>
  <Paragraphs>187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Maiandra GD</vt:lpstr>
      <vt:lpstr>Tema de Office</vt:lpstr>
      <vt:lpstr> CONTENTO CON LO QUE TENEMOS. I TIMOTEO.6:8. </vt:lpstr>
      <vt:lpstr> INTRODUCCIÓN: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CONTENTO CON LO QUE TENEMOS. I TIMOTEO.6:8.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CONTENTO CON LO QUE TENEMOS. I TIMOTEO.6:8. </dc:title>
  <dc:creator>Mario Moreno</dc:creator>
  <cp:lastModifiedBy>Mario Moreno</cp:lastModifiedBy>
  <cp:revision>11</cp:revision>
  <dcterms:created xsi:type="dcterms:W3CDTF">2022-07-11T02:14:04Z</dcterms:created>
  <dcterms:modified xsi:type="dcterms:W3CDTF">2022-07-14T16:23:09Z</dcterms:modified>
</cp:coreProperties>
</file>