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96" r:id="rId12"/>
    <p:sldId id="299" r:id="rId13"/>
    <p:sldId id="270" r:id="rId14"/>
    <p:sldId id="271" r:id="rId15"/>
    <p:sldId id="272" r:id="rId16"/>
    <p:sldId id="273" r:id="rId17"/>
    <p:sldId id="274" r:id="rId18"/>
    <p:sldId id="302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305" r:id="rId30"/>
    <p:sldId id="304" r:id="rId31"/>
    <p:sldId id="303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306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CCCCFF"/>
    <a:srgbClr val="CC00FF"/>
    <a:srgbClr val="9900FF"/>
    <a:srgbClr val="FF33CC"/>
    <a:srgbClr val="CC66FF"/>
    <a:srgbClr val="9900CC"/>
    <a:srgbClr val="66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62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22DAC-65A9-42C0-89B3-1CD441538913}" type="datetimeFigureOut">
              <a:rPr lang="es-NI" smtClean="0"/>
              <a:t>21/5/2026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9FDA-FEFD-4A5F-9BFD-B1A032C04BB9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430323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22DAC-65A9-42C0-89B3-1CD441538913}" type="datetimeFigureOut">
              <a:rPr lang="es-NI" smtClean="0"/>
              <a:t>21/5/2026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9FDA-FEFD-4A5F-9BFD-B1A032C04BB9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09225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22DAC-65A9-42C0-89B3-1CD441538913}" type="datetimeFigureOut">
              <a:rPr lang="es-NI" smtClean="0"/>
              <a:t>21/5/2026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9FDA-FEFD-4A5F-9BFD-B1A032C04BB9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93245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22DAC-65A9-42C0-89B3-1CD441538913}" type="datetimeFigureOut">
              <a:rPr lang="es-NI" smtClean="0"/>
              <a:t>21/5/2026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9FDA-FEFD-4A5F-9BFD-B1A032C04BB9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74802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22DAC-65A9-42C0-89B3-1CD441538913}" type="datetimeFigureOut">
              <a:rPr lang="es-NI" smtClean="0"/>
              <a:t>21/5/2026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9FDA-FEFD-4A5F-9BFD-B1A032C04BB9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67911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22DAC-65A9-42C0-89B3-1CD441538913}" type="datetimeFigureOut">
              <a:rPr lang="es-NI" smtClean="0"/>
              <a:t>21/5/2026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9FDA-FEFD-4A5F-9BFD-B1A032C04BB9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76736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22DAC-65A9-42C0-89B3-1CD441538913}" type="datetimeFigureOut">
              <a:rPr lang="es-NI" smtClean="0"/>
              <a:t>21/5/2026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9FDA-FEFD-4A5F-9BFD-B1A032C04BB9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04758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22DAC-65A9-42C0-89B3-1CD441538913}" type="datetimeFigureOut">
              <a:rPr lang="es-NI" smtClean="0"/>
              <a:t>21/5/2026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9FDA-FEFD-4A5F-9BFD-B1A032C04BB9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06124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22DAC-65A9-42C0-89B3-1CD441538913}" type="datetimeFigureOut">
              <a:rPr lang="es-NI" smtClean="0"/>
              <a:t>21/5/2026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9FDA-FEFD-4A5F-9BFD-B1A032C04BB9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703306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22DAC-65A9-42C0-89B3-1CD441538913}" type="datetimeFigureOut">
              <a:rPr lang="es-NI" smtClean="0"/>
              <a:t>21/5/2026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9FDA-FEFD-4A5F-9BFD-B1A032C04BB9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2265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22DAC-65A9-42C0-89B3-1CD441538913}" type="datetimeFigureOut">
              <a:rPr lang="es-NI" smtClean="0"/>
              <a:t>21/5/2026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9FDA-FEFD-4A5F-9BFD-B1A032C04BB9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78287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22DAC-65A9-42C0-89B3-1CD441538913}" type="datetimeFigureOut">
              <a:rPr lang="es-NI" smtClean="0"/>
              <a:t>21/5/2026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E9FDA-FEFD-4A5F-9BFD-B1A032C04BB9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9714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C332932-1725-4DCB-7B7D-3B37A985D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43551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DD9C21B-6B32-6D63-396F-B9E96A793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435510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CORÈ Y SU REBELIÒN.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NUMEROS.16:1-35.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81C5E47-DEC1-FBC5-C6B0-169A8E402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606" y="1472020"/>
            <a:ext cx="5545393" cy="5367725"/>
          </a:xfrm>
        </p:spPr>
        <p:txBody>
          <a:bodyPr>
            <a:normAutofit lnSpcReduction="10000"/>
          </a:bodyPr>
          <a:lstStyle/>
          <a:p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INTRODUCCIÒN: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rebelión de Coré fue cuestión de cuestionar la autoridad establecida por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historia de Coré muestra el peligro de la rebelión y levantar el corazón contra la autoridad que Dios había establecido.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Aunque Coré tenía responsabilidades dentro del pueblo de Dios, permitió que el orgullo y la inconformidad dominara nuestra vida.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DB92588-F2A0-4DB8-B74F-64C71F8DF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510"/>
            <a:ext cx="3598606" cy="542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24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F7441-6CAB-7D5E-CAEC-29AE44CB4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A206623-777C-C843-D53A-38820A8EA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23886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1788B7E-BB3F-0BF5-800A-B7A432ED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220610"/>
          </a:xfrm>
        </p:spPr>
        <p:txBody>
          <a:bodyPr>
            <a:no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ORGULLO SIEMPRE PRODUCE REBELIÒN. NUMEROS.16:1-3.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DD0E966-4768-38B2-B81D-C653B33AB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606" y="1257120"/>
            <a:ext cx="5545393" cy="558262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Lo mismo paso con un hermano que se llamaba Diótrefes.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III Juan.9-10.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Escribí algo a la iglesia,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pero Diótrefes, a quien le gusta ser el primero entre ellos,</a:t>
            </a:r>
            <a:r>
              <a:rPr lang="es-ES" b="1" dirty="0">
                <a:latin typeface="Maiandra GD" panose="020E0502030308020204" pitchFamily="34" charset="0"/>
              </a:rPr>
              <a:t> no acepta lo que decimos.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Equivocadamente quiso el primer lugar, como el mundo lo desea y lo practica.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Subiéndose sobre los demás hermanos.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V.10.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BAA00F-AA8B-F518-65E1-1EEF1C415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119"/>
            <a:ext cx="3598606" cy="55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406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FD02E-69AB-AF9A-30E9-D32F961D2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B5728CE-6835-3B98-110A-AA3093F99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23886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12E2FF6-20C5-1612-2A52-53824F53E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220610"/>
          </a:xfrm>
        </p:spPr>
        <p:txBody>
          <a:bodyPr>
            <a:no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ORGULLO SIEMPRE PRODUCE REBELIÒN. NUMEROS.16:1-3.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D1229E0-25ED-48C3-F5BA-462C04BC1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606" y="1257120"/>
            <a:ext cx="5545393" cy="5582625"/>
          </a:xfrm>
        </p:spPr>
        <p:txBody>
          <a:bodyPr>
            <a:normAutofit fontScale="925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Por esta razón, si voy, llamaré la atención a las obras que hace, acusándonos injustamente con palabras maliciosas. No satisfecho con esto,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él mismo no recibe a los hermanos, se lo prohíbe a los que quieren hacerlo y los expulsa de la iglesia.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enaltecernos será nuestra ruina tanto física como espiritualmente delante de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Ya que Èl que se enaltece será humillado.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Mateo.23:12.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259313-138B-B3D5-5237-E5A01BDA4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119"/>
            <a:ext cx="3598606" cy="55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601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7A5BA-1BEB-616D-BD2C-B7F3C72AA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E0E7EC9-8B81-D5BB-0CC1-CEB865B6D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23886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8E8597-7E79-473F-E965-11C6B7C9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220610"/>
          </a:xfrm>
        </p:spPr>
        <p:txBody>
          <a:bodyPr>
            <a:no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ORGULLO SIEMPRE PRODUCE REBELIÒN. NUMEROS.16:1-3.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046B8DA-8DA2-0B62-B59A-76F06D72E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606" y="1257120"/>
            <a:ext cx="5545393" cy="5582625"/>
          </a:xfrm>
        </p:spPr>
        <p:txBody>
          <a:bodyPr>
            <a:normAutofit fontScale="92500"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»Y cualquiera que se engrandece, será humillado,</a:t>
            </a:r>
            <a:r>
              <a:rPr lang="es-ES" b="1" dirty="0">
                <a:latin typeface="Maiandra GD" panose="020E0502030308020204" pitchFamily="34" charset="0"/>
              </a:rPr>
              <a:t> y cualquiera que se humille, será engrandecido. 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Nunca busquemos gloria de los hombres, para no enaltecernos y ser nuestra ruina total.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Lamentablemente muchos predicadores han fracaso en este pecado.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orgullo nos lleva a desafiar a Dios su Palabra lo que Èl ha establecido.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Cuidemos nuestro corazón y evitemos alimentar actitudes de rebeldía.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55BC00C-0B7E-9DDB-9822-072371CD1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119"/>
            <a:ext cx="3598606" cy="55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88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1C267-AF53-40A3-AE1A-133EA2A43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B504087-512A-F982-E923-7B76EFD91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23886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FDF635E-922D-AB96-D3BB-5336785BC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220610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REBELDIA TRAE DIVISIÒN. NUMEROS.16:3.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9BA8703-7896-12D6-EE13-F0FFAACF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606" y="1257120"/>
            <a:ext cx="5545393" cy="558262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Y se juntaron contra Moisés y Aarón, y les dijeron: «¡Basta ya de ustedes! Porque toda la congregación, todos ellos son santos, y el SEÑOR está en medio de ellos.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¿Por qué, entonces, ustedes se levantan por encima de la asamblea del SEÑOR?».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Coré levanto a otras personas para levantarse contra Moises y Aaron.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tenemos que estar vigilando siempre.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DF216FF-80ED-7626-662C-FB4C4871E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865"/>
            <a:ext cx="3598605" cy="560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796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2F31F-C78D-D0F9-EA77-AB044E584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9322AAB-0F96-4ACC-F0F3-C92A4D187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23886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6E7B892-E2CF-A050-EFDE-3A3E92BD0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220610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REBELDIA TRAE DIVISIÒN. NUMEROS.16:3.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4D00593-42A8-086E-78AA-2328736DA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606" y="1257120"/>
            <a:ext cx="5545393" cy="5582625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Romanos.16:17.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66FF"/>
                </a:highlight>
                <a:latin typeface="Maiandra GD" panose="020E0502030308020204" pitchFamily="34" charset="0"/>
              </a:rPr>
              <a:t>Les ruego, hermanos, que vigilen a los que causan disensiones y tropiezos</a:t>
            </a:r>
            <a:r>
              <a:rPr lang="es-ES" b="1" dirty="0">
                <a:latin typeface="Maiandra GD" panose="020E0502030308020204" pitchFamily="34" charset="0"/>
              </a:rPr>
              <a:t> contra las enseñanzas que ustedes aprendieron, y que se aparten de ellos.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Siempre que hay inconformidad abra división.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 Corintios.3:3-4.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todavía son carnales.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Pues habiendo celos y discusiones entre ustedes,</a:t>
            </a:r>
            <a:r>
              <a:rPr lang="es-ES" b="1" dirty="0">
                <a:latin typeface="Maiandra GD" panose="020E0502030308020204" pitchFamily="34" charset="0"/>
              </a:rPr>
              <a:t> ¿no son carnales y andan como hombres del mundo?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6B1630E-408C-2549-142B-88B249BAB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865"/>
            <a:ext cx="3598605" cy="560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94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24959-6522-E6D5-A766-A1AB3475D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9CC87A3-5888-A2DF-0663-7D65291AD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23886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6F7D317-F4BA-0AED-B8BF-19B55672F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220610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REBELDIA TRAE DIVISIÒN. NUMEROS.16:3.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DE53F3F-9792-AB26-99FE-9B0BAA944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606" y="1257120"/>
            <a:ext cx="5545393" cy="5582625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Porque cuando uno dice: «Yo soy de Pablo», y otro: «Yo soy de Apolos»,</a:t>
            </a:r>
            <a:r>
              <a:rPr lang="es-ES" b="1" dirty="0">
                <a:latin typeface="Maiandra GD" panose="020E0502030308020204" pitchFamily="34" charset="0"/>
              </a:rPr>
              <a:t> ¿no son como hombres del mundo?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rebeldía causa divisiones dentro del pueblo de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ha dejado un orden.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cuando no se cumple este orden hay desorden división siempre.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 Corintios.14:34-35.</a:t>
            </a:r>
            <a:r>
              <a:rPr lang="es-NI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0A95741-9910-ECF0-5613-60E965ED7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865"/>
            <a:ext cx="3598605" cy="560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410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9980C-E85E-DD56-A4DE-150B5B785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DABAE63-B24E-C687-C4EA-55ADDB2C8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23886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73FC0BC-D890-DAA4-1BBD-25D2B53E1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220610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REBELDIA TRAE DIVISIÒN. NUMEROS.16:3.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1661687-AF14-BF17-EEBB-6FC30619F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606" y="1257120"/>
            <a:ext cx="5545393" cy="558262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Las mujeres guarden silencio en las iglesias,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FF"/>
                </a:highlight>
                <a:latin typeface="Maiandra GD" panose="020E0502030308020204" pitchFamily="34" charset="0"/>
              </a:rPr>
              <a:t>porque no les es permitido hablar,</a:t>
            </a:r>
            <a:r>
              <a:rPr lang="es-ES" b="1" dirty="0">
                <a:latin typeface="Maiandra GD" panose="020E0502030308020204" pitchFamily="34" charset="0"/>
              </a:rPr>
              <a:t> antes bien, que se sujeten como dice también la ley.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Las mujeres deben aprender en silencio.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V.35.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si quieren aprender algo, que pregunten a sus propios maridos en casa,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CCFF"/>
                </a:highlight>
                <a:latin typeface="Maiandra GD" panose="020E0502030308020204" pitchFamily="34" charset="0"/>
              </a:rPr>
              <a:t>porque no es correcto que la mujer hable en la iglesia.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Cuando no se respeta este orden hay división siempre.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7377B95-3CF6-63BD-ACAF-5E9F4DF0F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865"/>
            <a:ext cx="3598605" cy="560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663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C2775-C978-FF2C-C934-8E8FC9128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73BB9E1-3048-CF3A-19E5-776610309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23886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7802785-914E-4492-3E44-9EDA7C7EE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220610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REBELDIA TRAE DIVISIÒN. NUMEROS.16:3.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4CD1BBD-9B62-33F6-EBE1-4E5EDD10E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606" y="1257120"/>
            <a:ext cx="5545393" cy="5582625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Cuando hay celos, abra rivalidad y abra arrogancia siempre y empezara el desorden en la iglesia.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II Corintios.12:20.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temo que quizá cuando yo vaya, halle que no son lo que deseo, y yo sea hallado por ustedes que no soy lo que desean.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CC"/>
                </a:highlight>
                <a:latin typeface="Maiandra GD" panose="020E0502030308020204" pitchFamily="34" charset="0"/>
              </a:rPr>
              <a:t>Que quizá haya pleitos, celos, enojos, rivalidades, difamaciones, chismes, arrogancia, desórdenes.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0BD5D79-7B22-6C54-D333-35CF1B52A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865"/>
            <a:ext cx="3598605" cy="560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205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DC63D-EADC-8ED4-C4EC-7C8B3C42D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4CFD9F8-E33D-730A-2630-0D8FC2674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23886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9361429-0C37-4B79-C0D3-58F0CB5A9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220610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REBELDIA TRAE DIVISIÒN. NUMEROS.16:3.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0988C3A-71D7-A055-3573-E05FC2106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606" y="1257120"/>
            <a:ext cx="5545393" cy="5582625"/>
          </a:xfrm>
        </p:spPr>
        <p:txBody>
          <a:bodyPr>
            <a:normAutofit fontScale="925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Siempre la rebeldía afectara la unidad de la iglesia, debemos siempre procurar ser instrumentos de paz y no de división.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Santiago.3:18.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la semilla cuyo fruto es la justicia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CC"/>
                </a:highlight>
                <a:latin typeface="Maiandra GD" panose="020E0502030308020204" pitchFamily="34" charset="0"/>
              </a:rPr>
              <a:t>se siembra en paz por aquellos que hacen la paz.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Trabajemos siempre unidos como un cuerpo para que no haya rivalidad envidia entre nosotros, sino que haya paz y tranquilidad y podamos ayudarnos siempre.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858B287-880C-69A9-6CB3-20348E620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865"/>
            <a:ext cx="3598605" cy="560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53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FDF39-7FB4-FC58-0182-2E01ED642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6C34711-2E1D-E025-CF95-8AF87A03B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23886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8A3F272-94D8-D40E-944B-C8993B1C0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220610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INCONFORMIDAD TRAE REBELIÒN CONTRA DIOS. NUMEROS.11:9-10.</a:t>
            </a:r>
            <a:endParaRPr lang="es-NI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D2657DC-F673-B700-E583-0F4DB3BC4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606" y="1257120"/>
            <a:ext cx="5545393" cy="5582625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»¿No les es suficiente que el Dios de Israel los haya separado del resto de la congregación de Israel, para acercarlos a Él,</a:t>
            </a:r>
            <a:r>
              <a:rPr lang="es-ES" b="1" dirty="0">
                <a:latin typeface="Maiandra GD" panose="020E0502030308020204" pitchFamily="34" charset="0"/>
              </a:rPr>
              <a:t> a fin de cumplir el ministerio del tabernáculo del SEÑOR, y para estar ante la congregación para ministrarles,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V.10.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y que se te ha acercado a ti, Coré, y a todos tus hermanos, hijos de Leví,</a:t>
            </a:r>
            <a:r>
              <a:rPr lang="es-ES" b="1" dirty="0">
                <a:latin typeface="Maiandra GD" panose="020E0502030308020204" pitchFamily="34" charset="0"/>
              </a:rPr>
              <a:t> contigo? ¿Y pretenden también el sacerdocio?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DD248D7-A41C-B85E-E019-AD38CD8C0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238865"/>
            <a:ext cx="3598606" cy="561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69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F4036-8303-42ED-C190-696A24C60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E569C10-18A6-F408-7275-88F96111E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34701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9B69B6-18E6-EDF5-350C-9B1C9C4F0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8764"/>
          </a:xfrm>
        </p:spPr>
        <p:txBody>
          <a:bodyPr>
            <a:noAutofit/>
          </a:bodyPr>
          <a:lstStyle/>
          <a:p>
            <a:pPr algn="ctr"/>
            <a:r>
              <a:rPr lang="es-E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INTRODUCCIÒN:</a:t>
            </a:r>
            <a:endParaRPr lang="es-NI" sz="8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F3D2AC1-8848-D73C-86BA-08E1BBA3C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606" y="1365274"/>
            <a:ext cx="5545393" cy="5474471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Esta historia nos enseña que la rebeldía espiritual trae división.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Desorden y consecuencias graves.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 la misma manera nos puede suceder también a nosotros.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debemos estar alerta vigilando y no cometer estos mismos errores que cometieron ellos.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Para no sufrir las consecuencias de este pecado.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D25BB0B-17A5-ED6D-D65C-BA9926538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274"/>
            <a:ext cx="3598606" cy="549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526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387A9-BA0F-9633-24EE-262B559AE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B63E49F-7BE7-380F-39FC-6F562C95A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23886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8D67B64-B4FE-AF2E-CCA9-F0A443A29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220610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INCONFORMIDAD TRAE REBELIÒN CONTRA DIOS. NUMEROS.11:9-10.</a:t>
            </a:r>
            <a:endParaRPr lang="es-NI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3E55E36-6EF6-8DC4-83EE-E46656A01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606" y="1257120"/>
            <a:ext cx="5545393" cy="5582625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Aborda la ingratitud y ambición de Coré y sus seguidores al cuestionar su posición especial en el servicio a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Moisés les reprende por subestimar el honor de servir en el tabernáculo, indicando que la verdadera rebelión es contra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Lamentablemente hay muchos hermanos que pueden servir la misa, dirigir los himnos, la oración.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no lo hacen porque quieren ser los predicadores, evangelistas, menospreciando los otros privilegios en el servicio a Dios.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8CBBE5D-CBE5-20D8-81E1-355651A31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238865"/>
            <a:ext cx="3598606" cy="561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96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95B46-3E97-E826-C76C-7A16D3AD9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3C6541C-AD7C-25EE-8D85-3CAA6B80F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23886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FE57C6F-6D3F-83D9-87F0-6F8582BD7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220610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INCONFORMIDAD TRAE REBELIÒN CONTRA DIOS. NUMEROS.11:9-10.</a:t>
            </a:r>
            <a:endParaRPr lang="es-NI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FE5C059-A4FC-2A0A-744B-E6EB864E6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606" y="1257120"/>
            <a:ext cx="5545393" cy="558262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 Corintios.12:14-19.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el cuerpo no es un solo miembro,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sino muchos.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V.15.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Si el pie dijera: «Porque no soy mano,</a:t>
            </a:r>
            <a:r>
              <a:rPr lang="es-ES" b="1" dirty="0">
                <a:latin typeface="Maiandra GD" panose="020E0502030308020204" pitchFamily="34" charset="0"/>
              </a:rPr>
              <a:t> no soy parte del cuerpo», no por eso deja de ser parte del cuerpo.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V.16.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si el oído dijera: «Porque no soy ojo, no soy parte del cuerpo»,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no por eso deja de ser parte del cuerpo.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V.17.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FB88210-09B1-35D5-5A1F-21BBE36C0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238865"/>
            <a:ext cx="3598606" cy="561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67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C4DFB-9BBD-9AE8-00BC-8FE01E13F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D9C6BB8-D4C5-0A9C-0459-079D3643E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23886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D2F9EB1-614B-75B2-3D3C-7CE5ADEA5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220610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INCONFORMIDAD TRAE REBELIÒN CONTRA DIOS. NUMEROS.11:9-10.</a:t>
            </a:r>
            <a:endParaRPr lang="es-NI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2ECF132-2406-0013-DCAA-039B14C9B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606" y="1257120"/>
            <a:ext cx="5545393" cy="558262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Si todo el cuerpo fuera ojo, ¿qué sería del oído?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Si todo fuera oído, ¿qué sería del olfato?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V.18.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Ahora bien,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Dios ha colocado a cada uno de los miembros</a:t>
            </a:r>
            <a:r>
              <a:rPr lang="es-ES" b="1" dirty="0">
                <a:latin typeface="Maiandra GD" panose="020E0502030308020204" pitchFamily="34" charset="0"/>
              </a:rPr>
              <a:t> en el cuerpo según le agradó.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V.19.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si todos fueran un solo miembro,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¿qué sería del cuerpo?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Todos los miembros somos importantes y cada función en el cuerpo es valiosa delante de Dios.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73ED458-452B-B583-CD81-AAE4B5B4A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238865"/>
            <a:ext cx="3598606" cy="561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80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DE360-81C6-7712-FCCE-F118870B1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03779FD-9458-0661-59B8-9EEC44376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23886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60C592F-82BD-B127-E11B-C0DFAC7CF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220610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INCONFORMIDAD TRAE REBELIÒN CONTRA DIOS. NUMEROS.11:9-10.</a:t>
            </a:r>
            <a:endParaRPr lang="es-NI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DEDF189-867A-5DC9-485C-B63D81440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606" y="1257120"/>
            <a:ext cx="5545393" cy="558262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Todo lo que hacemos es para edificación del cuerpo, la iglesia.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 Corintios.14:26.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¿Qué hay que hacer, pues, hermanos? Cuando se reúnan, cada cual aporte salmo, enseñanza, revelación, lenguas o interpretación.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Que todo se haga para edificación.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Hermanos y hermanas usted es un hijo de Dios, santo y eso es muy valioso, nunca menospreciemos este lugar delante de Dios.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B88C980-2C95-5518-B6EA-2FA6CB755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238865"/>
            <a:ext cx="3598606" cy="561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867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BCBA5-D58B-5AF1-AC9D-FA6048781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3BCF010-1A8F-F11E-E214-1CD381410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01413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D1BC15B-74ED-0E7D-F14C-132FF3A5D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014132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AUTORIDAD ESTABLECIDA POR DIOS DEBE RESPETARSE SIEMPRE. NUMEROS.16:12-13.</a:t>
            </a:r>
            <a:endParaRPr lang="es-NI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9CF50A0-ABA3-6253-06FA-35703E442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606" y="1050642"/>
            <a:ext cx="5545393" cy="5789103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Entonces Moisés mandó llamar a Datán y a Abiram, hijos de Eliab,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pero ellos dijeron: «No iremos.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V.13.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»¿No es suficiente que nos hayas sacado de una tierra que mana leche y miel para que muramos en el desierto,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sino que también quieras enseñorearte sobre nosotros?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rebelión de Coré realmente era contra la dirección que Dios había dado.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428A484-7AA9-8153-40AE-1AEC7A3AE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014133"/>
            <a:ext cx="3598606" cy="582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6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8356B-6ABC-4115-4E91-CC7DBDC19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9AC52C3-F7B9-B53E-6C77-6ED4FCA0C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01413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C9BBADF-505A-C176-906C-A1A80C824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014132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AUTORIDAD ESTABLECIDA POR DIOS DEBE RESPETARSE SIEMPRE. NUMEROS.16:12-13.</a:t>
            </a:r>
            <a:endParaRPr lang="es-NI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7CA0B4D-E069-9609-967C-DFBEFF13A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606" y="1050642"/>
            <a:ext cx="5545393" cy="5789103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Numeros.16:11.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»Por tanto, tú y toda tu compañía se han juntado contra el SEÑOR;</a:t>
            </a:r>
            <a:r>
              <a:rPr lang="es-ES" b="1" dirty="0">
                <a:latin typeface="Maiandra GD" panose="020E0502030308020204" pitchFamily="34" charset="0"/>
              </a:rPr>
              <a:t> pues en cuanto a Aarón, ¿quién es él para que murmuren contra él?».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narra la rebelión abierta de Datán y Abiram contra la guia de Moisés.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estos versículos, rechazan la autoridad de Moisés.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 niegan a presentarse ante Èl y cuestionan su capacidad para sacarlos de Egipto.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97432B9-AB6E-6F76-04BB-0C17A5BB2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014133"/>
            <a:ext cx="3598606" cy="582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277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D731C-EAEC-EBC4-805B-65CCD077C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2094221-C8AC-913A-ADD5-412B1041D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01413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8463B10-4CB2-DC17-BEEE-CAEE1B68F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014132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AUTORIDAD ESTABLECIDA POR DIOS DEBE RESPETARSE SIEMPRE. NUMEROS.16:12-13.</a:t>
            </a:r>
            <a:endParaRPr lang="es-NI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73B0ACD-3A0C-4243-1542-7975B1EC9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606" y="1050642"/>
            <a:ext cx="5545393" cy="5789103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Llamando irónicamente "tierra que destila leche y miel" a su antigua esclavitud,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había escogido a Moisés y a Aaron, no fueron ellos que se pusieron a la fuerza fue Dios quien los puso allí para guiar al pueblo.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ha puesto a los gobiernos como autoridad y debemos someternos a ellos.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Romanos.13:1-2.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Sométase toda persona a las autoridades que gobiernan.</a:t>
            </a:r>
            <a:r>
              <a:rPr lang="es-ES" b="1" dirty="0">
                <a:latin typeface="Maiandra GD" panose="020E0502030308020204" pitchFamily="34" charset="0"/>
              </a:rPr>
              <a:t> Porque no hay autoridad sino de Dios, y las que existen, por Dios son constituidas.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7DCCE55-A2C8-7422-FFB8-D8A5B6D3E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014133"/>
            <a:ext cx="3598606" cy="582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75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62DBF-368F-0E34-0B71-F8B360059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B78C0AE-66A5-0CC2-CC2C-5D0068AD4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01413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DF461C5-9006-4E24-0C05-AD0D5CA3C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014132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AUTORIDAD ESTABLECIDA POR DIOS DEBE RESPETARSE SIEMPRE. NUMEROS.16:12-13.</a:t>
            </a:r>
            <a:endParaRPr lang="es-NI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1BF438D-A153-B894-2170-698E6999A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606" y="1050642"/>
            <a:ext cx="5545393" cy="578910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66FF"/>
                </a:highlight>
                <a:latin typeface="Maiandra GD" panose="020E0502030308020204" pitchFamily="34" charset="0"/>
              </a:rPr>
              <a:t>Por tanto, el que resiste a la autoridad, a lo ordenado por Dios se ha opuesto;</a:t>
            </a:r>
            <a:r>
              <a:rPr lang="es-ES" b="1" dirty="0">
                <a:latin typeface="Maiandra GD" panose="020E0502030308020204" pitchFamily="34" charset="0"/>
              </a:rPr>
              <a:t> y los que se han opuesto, recibirán condenación sobre sí mismos.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someternos a ellos.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 Pedro.2:13-14.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Sométanse, por causa del Señor,</a:t>
            </a:r>
            <a:r>
              <a:rPr lang="es-ES" b="1" dirty="0">
                <a:latin typeface="Maiandra GD" panose="020E0502030308020204" pitchFamily="34" charset="0"/>
              </a:rPr>
              <a:t> a toda institución humana, ya sea al rey como autoridad,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V.14.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o a los gobernadores como enviados por él para castigo</a:t>
            </a:r>
            <a:r>
              <a:rPr lang="es-ES" b="1" dirty="0">
                <a:latin typeface="Maiandra GD" panose="020E0502030308020204" pitchFamily="34" charset="0"/>
              </a:rPr>
              <a:t> de los malhechores y alabanza de los que hacen el bien.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1FC2F8E-E6FB-0D66-6439-1C7786171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014133"/>
            <a:ext cx="3598606" cy="582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72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EDC7F-2C70-BD21-E54C-51AB43C83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B735154-6855-5F5D-4A11-812EDBF41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01413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3BF4514-8877-C6E3-0DED-7AA166BDE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014132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AUTORIDAD ESTABLECIDA POR DIOS DEBE RESPETARSE SIEMPRE. NUMEROS.16:12-13.</a:t>
            </a:r>
            <a:endParaRPr lang="es-NI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04FEB7B-A8FF-1159-CE38-547F2E90B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606" y="1050642"/>
            <a:ext cx="5545393" cy="5789103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Porque esta es la voluntad de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 Pedro.2:15.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FF"/>
                </a:highlight>
                <a:latin typeface="Maiandra GD" panose="020E0502030308020204" pitchFamily="34" charset="0"/>
              </a:rPr>
              <a:t>Porque esta es la voluntad de Dios:</a:t>
            </a:r>
            <a:r>
              <a:rPr lang="es-ES" b="1" dirty="0">
                <a:latin typeface="Maiandra GD" panose="020E0502030308020204" pitchFamily="34" charset="0"/>
              </a:rPr>
              <a:t> que, haciendo bien, ustedes hagan enmudecer la ignorancia de los hombres insensatos.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podemos revelarnos antes las autoridades establecidas por Dios en la tierra.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ha dejado al hombre como cabeza del hogar.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3C5B801-8010-07DE-4C5C-B5383A8E6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014133"/>
            <a:ext cx="3598606" cy="582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77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6523D-ABE4-6E6A-C18E-03C0FED01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F58F925-0D18-6ED2-D3E0-3CA03672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01413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103630D-3C47-42DB-617D-5BB444A9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014132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AUTORIDAD ESTABLECIDA POR DIOS DEBE RESPETARSE SIEMPRE. NUMEROS.16:12-13.</a:t>
            </a:r>
            <a:endParaRPr lang="es-NI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4E15D88-BAA7-9CBA-0B5D-DC469E6DE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606" y="1050642"/>
            <a:ext cx="5545393" cy="5789103"/>
          </a:xfrm>
        </p:spPr>
        <p:txBody>
          <a:bodyPr>
            <a:normAutofit fontScale="925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Efesios.5:22-23.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CCFF"/>
                </a:highlight>
                <a:latin typeface="Maiandra GD" panose="020E0502030308020204" pitchFamily="34" charset="0"/>
              </a:rPr>
              <a:t>Las mujeres estén sometidas a sus propios maridos</a:t>
            </a:r>
            <a:r>
              <a:rPr lang="es-ES" b="1" dirty="0">
                <a:latin typeface="Maiandra GD" panose="020E0502030308020204" pitchFamily="34" charset="0"/>
              </a:rPr>
              <a:t> como al Señor.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V.23.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CC"/>
                </a:highlight>
                <a:latin typeface="Maiandra GD" panose="020E0502030308020204" pitchFamily="34" charset="0"/>
              </a:rPr>
              <a:t>Porque el marido es cabeza de la mujer,</a:t>
            </a:r>
            <a:r>
              <a:rPr lang="es-ES" b="1" dirty="0">
                <a:latin typeface="Maiandra GD" panose="020E0502030308020204" pitchFamily="34" charset="0"/>
              </a:rPr>
              <a:t> así como Cristo es cabeza de la iglesia, siendo Él mismo el Salvador del cuerpo.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Cuando la mujer no se somete al marido está en rebeldía con Dios, no se está sometiendo a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Ella tiene un lugar privilegiado en el hogar, pero su informidad no le deja someterse a su cabeza.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1719EE8-73DD-220A-5BEE-581E827F6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014133"/>
            <a:ext cx="3598606" cy="582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64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23967-CF66-1A0E-4046-D5D10FDD4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7408673-ACCF-F897-F49F-7D9DB6C90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23886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331378C-84CA-4EBC-422C-1CDD8A47C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220610"/>
          </a:xfrm>
        </p:spPr>
        <p:txBody>
          <a:bodyPr>
            <a:no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ORGULLO SIEMPRE PRODUCE REBELIÒN. NUMEROS.16:1-3.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92CFFEE-1F84-9B4A-2C26-4518475EB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606" y="1257120"/>
            <a:ext cx="5545393" cy="5582625"/>
          </a:xfrm>
        </p:spPr>
        <p:txBody>
          <a:bodyPr/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Y se rebeló Coré, hijo de Izhar, hijo de Coat, hijo de Leví,</a:t>
            </a:r>
            <a:r>
              <a:rPr lang="es-ES" b="1" dirty="0">
                <a:latin typeface="Maiandra GD" panose="020E0502030308020204" pitchFamily="34" charset="0"/>
              </a:rPr>
              <a:t> con Datán y Abiram, hijos de Eliab, y On, hijo de </a:t>
            </a:r>
            <a:r>
              <a:rPr lang="es-ES" b="1" dirty="0" err="1">
                <a:latin typeface="Maiandra GD" panose="020E0502030308020204" pitchFamily="34" charset="0"/>
              </a:rPr>
              <a:t>Pelet</a:t>
            </a:r>
            <a:r>
              <a:rPr lang="es-ES" b="1" dirty="0">
                <a:latin typeface="Maiandra GD" panose="020E0502030308020204" pitchFamily="34" charset="0"/>
              </a:rPr>
              <a:t>, hijos de Rubén,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y se alzaron contra Moisés,</a:t>
            </a:r>
            <a:r>
              <a:rPr lang="es-ES" b="1" dirty="0">
                <a:latin typeface="Maiandra GD" panose="020E0502030308020204" pitchFamily="34" charset="0"/>
              </a:rPr>
              <a:t> junto con algunos de los israelitas, 250 jefes de la congregación, escogidos en la asamblea, hombres de renombre. 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V.3.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F98B2D6-04A5-F62F-829B-5B197AA40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119"/>
            <a:ext cx="3598606" cy="55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350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AEF05-4A2D-2A59-4E2C-6B2A13664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50F084C-DF76-187F-B832-464271BE3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01413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8853DC7-F11A-8C45-219B-37E6F2AFD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014132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AUTORIDAD ESTABLECIDA POR DIOS DEBE RESPETARSE SIEMPRE. NUMEROS.16:12-13.</a:t>
            </a:r>
            <a:endParaRPr lang="es-NI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B9E53C0-5D4C-8993-F042-7C5BEFD33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606" y="1050642"/>
            <a:ext cx="5545393" cy="5789103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Debemos respetar y aceptar siempre lo establecido por Dios atraves de su Palabra no podemos salirnos de ella.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 Pedro.4:11.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El que habla, que hable conforme a las palabras de Dios;</a:t>
            </a:r>
            <a:r>
              <a:rPr lang="es-ES" b="1" dirty="0">
                <a:latin typeface="Maiandra GD" panose="020E0502030308020204" pitchFamily="34" charset="0"/>
              </a:rPr>
              <a:t> el que sirve, que lo haga por la fortaleza que Dios da, para que en todo Dios sea glorificado mediante Jesucristo, a quien pertenecen la gloria y el dominio por los siglos de los siglos. Amén.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68848BF-B2E7-21C2-660C-549B7742B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014133"/>
            <a:ext cx="3598606" cy="582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94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E22CB-8FC8-A4A7-E82B-26FDD6478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304642D-0959-615C-0004-BBC4F3DE9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01413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B9EBFA4-9575-570B-7BC6-BD0AA0A24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014132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AUTORIDAD ESTABLECIDA POR DIOS DEBE RESPETARSE SIEMPRE. NUMEROS.16:12-13.</a:t>
            </a:r>
            <a:endParaRPr lang="es-NI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2FF1ABC-1372-050A-3A2D-43EBC45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606" y="1050642"/>
            <a:ext cx="5545393" cy="5789103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Dios es quien establece la autoridad y orden.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debemos aprender a respetar y amar la autoridad de Dios siempre.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Nadie más tiene autoridad sino solamente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Juan.19:11.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Jesús respondió: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«Ninguna autoridad tendrías sobre Mí si no se te hubiera dado de arriba;</a:t>
            </a:r>
            <a:r>
              <a:rPr lang="es-ES" b="1" dirty="0">
                <a:latin typeface="Maiandra GD" panose="020E0502030308020204" pitchFamily="34" charset="0"/>
              </a:rPr>
              <a:t> por eso el que me entregó a ti tiene mayor pecado». 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D17080-C174-02E3-CDC0-C1506077C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014133"/>
            <a:ext cx="3598606" cy="582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831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1ABCD-D5AD-665B-1E96-027949B4A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F4F408C-3CF9-C3EE-94FF-AA110BE0D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11104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8B2AEBD-B060-CA44-D5DA-C29FAC2A7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092790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TODA REBELDIA TRAE CONSECUENCIAS EN NUESTRAS VIDAS. NUMEROS.16:31-33.</a:t>
            </a:r>
            <a:endParaRPr lang="es-NI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959DD3A-6F4E-EB4F-71F1-FC428DC3E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606" y="1129300"/>
            <a:ext cx="5545393" cy="5710445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Y aconteció que cuando terminó de hablar todas estas palabras,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la tierra debajo de ellos se partió,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V.32.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y la tierra abrió su boca y se los tragó,</a:t>
            </a:r>
            <a:r>
              <a:rPr lang="es-ES" b="1" dirty="0">
                <a:latin typeface="Maiandra GD" panose="020E0502030308020204" pitchFamily="34" charset="0"/>
              </a:rPr>
              <a:t> a ellos y a sus casas y a todos los hombres de Coré con todos sus bienes.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V.33.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Ellos y todo lo que les pertenecía descendieron vivos al Seol;</a:t>
            </a:r>
            <a:r>
              <a:rPr lang="es-ES" b="1" dirty="0">
                <a:latin typeface="Maiandra GD" panose="020E0502030308020204" pitchFamily="34" charset="0"/>
              </a:rPr>
              <a:t> y la tierra los cubrió y perecieron de en medio de la asamblea.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AAF273E-03E8-846B-384D-989231C67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11045"/>
            <a:ext cx="3598606" cy="57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53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C0289-B8BA-2680-D1B6-9D393763A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F6E92C4-05EE-041D-AF21-2AB67AA0A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11104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CF4810-19D9-BFBB-CD2E-B8FDF9F9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092790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TODA REBELDIA TRAE CONSECUENCIAS EN NUESTRAS VIDAS. NUMEROS.16:31-33.</a:t>
            </a:r>
            <a:endParaRPr lang="es-NI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EA6C2A7-F015-1C6C-B4DD-87FD5EF78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606" y="1129300"/>
            <a:ext cx="5545393" cy="571044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Nos narra el juicio divino de Dios sobre la rebelión de Coré, Datán y Abiram contra Moisés.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Cuando Moisés termina de hablar, la tierra se abre milagrosamente, tragándose a los rebeldes, sus familias y posesiones.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Este evento subraya la severa consecuencia de desafiar la autoridad divina establecida por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Toda actitud de rebeldía trae consecuencias eternas.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A602E4C-817C-9168-59D2-14FE3B118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11045"/>
            <a:ext cx="3598606" cy="57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79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C498B-916E-2D73-BC6F-650616FDF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D0EC8FF-ABBC-DDC4-2CFF-298F4D4F4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11104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FF67A44-2D34-4DB8-E244-3E7244629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092790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TODA REBELDIA TRAE CONSECUENCIAS EN NUESTRAS VIDAS. NUMEROS.16:31-33.</a:t>
            </a:r>
            <a:endParaRPr lang="es-NI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40B5E6A-3C60-72D2-EF2E-FF35A789C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606" y="1129300"/>
            <a:ext cx="5545393" cy="5710445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Galatas.6:7-8.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se dejen engañar, de Dios nadie se burla;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pues todo lo que el hombre siembre, eso también segará.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Porque el que siembra para su propia carne, de la carne segará corrupción,</a:t>
            </a:r>
            <a:r>
              <a:rPr lang="es-ES" b="1" dirty="0">
                <a:latin typeface="Maiandra GD" panose="020E0502030308020204" pitchFamily="34" charset="0"/>
              </a:rPr>
              <a:t> pero el que siembra para el Espíritu, del Espíritu segará vida eterna.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 que uno siembra eso cosecha.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Salmos.68:6.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5C0912-46BA-BC1D-37E1-0E3058DFF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11045"/>
            <a:ext cx="3598606" cy="57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35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BB5F7-FB33-E5FD-B853-5ED0CDA73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8323656-768B-422D-EF6C-B34A936D5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11104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AFC230D-5C55-171B-53E6-175837BBC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092790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TODA REBELDIA TRAE CONSECUENCIAS EN NUESTRAS VIDAS. NUMEROS.16:31-33.</a:t>
            </a:r>
            <a:endParaRPr lang="es-NI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608752C-B79B-F213-12CD-004800BFF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606" y="1129300"/>
            <a:ext cx="5545393" cy="5710445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Dios prepara un hogar para los solitarios; Conduce a los cautivos a prosperidad;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Solo los rebeldes habitan en una tierra seca.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Separación y sequedad espiritual: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rebeldía aleja a la persona de la presencia y bendición de Dios, simbolizado por vivir en "tierra seca".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futuro de los rebeldes será destrucción.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75CF981-D8B1-40B5-B868-F64993F3F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11045"/>
            <a:ext cx="3598606" cy="57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592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FE538-B91A-6250-FDAC-05723D25F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32F352D-7B6F-D186-0599-EC36D43F4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11104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28CAEF7-E657-2E22-4BF4-136F84F21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092790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TODA REBELDIA TRAE CONSECUENCIAS EN NUESTRAS VIDAS. NUMEROS.16:31-33.</a:t>
            </a:r>
            <a:endParaRPr lang="es-NI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0DBC057-F60C-7E74-2C90-EB642367D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606" y="1129300"/>
            <a:ext cx="5545393" cy="5710445"/>
          </a:xfrm>
        </p:spPr>
        <p:txBody>
          <a:bodyPr>
            <a:normAutofit fontScale="925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Salmos.38:37.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Pero los transgresores serán destruidos a una;</a:t>
            </a:r>
            <a:r>
              <a:rPr lang="es-ES" b="1" dirty="0">
                <a:latin typeface="Maiandra GD" panose="020E0502030308020204" pitchFamily="34" charset="0"/>
              </a:rPr>
              <a:t> La posteridad de los impíos será exterminada.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rebeldía es como el pecado de adivinación y Dios la aborrece.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 Samuel.15:23.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Porque la rebelión es como el pecado de adivinación,</a:t>
            </a:r>
            <a:r>
              <a:rPr lang="es-ES" b="1" dirty="0">
                <a:latin typeface="Maiandra GD" panose="020E0502030308020204" pitchFamily="34" charset="0"/>
              </a:rPr>
              <a:t> Y la desobediencia, como la iniquidad e idolatría. Por cuanto tú has desechado la palabra del SEÑOR, Él también te ha desechado para que no seas rey».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081048B-C040-0C81-87A7-4835D2BF3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11045"/>
            <a:ext cx="3598606" cy="57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611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2B3B4-4936-9438-C655-AFF05E978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ACF383B-69CE-0555-D257-977697A36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11104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C7C8568-EE56-02D9-F9A6-1C3308C69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092790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TODA REBELDIA TRAE CONSECUENCIAS EN NUESTRAS VIDAS. NUMEROS.16:31-33.</a:t>
            </a:r>
            <a:endParaRPr lang="es-NI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FA2491C-D6E8-47E8-5DC6-2A63D27EB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606" y="1129300"/>
            <a:ext cx="5545393" cy="571044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Hay ira para los rebeldes.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Romanos.2:8-9.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a los que son ambiciosos y no obedecen a la verdad,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sino que obedecen a la injusticia: ira e indignación.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Habrá tribulación y angustia para toda alma humana que hace lo malo,</a:t>
            </a:r>
            <a:r>
              <a:rPr lang="es-ES" b="1" dirty="0">
                <a:latin typeface="Maiandra GD" panose="020E0502030308020204" pitchFamily="34" charset="0"/>
              </a:rPr>
              <a:t> del judío primeramente y también del griego;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castigo esta a las puertas de los rebeldes.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5CAB6FA-7C87-D81D-6F02-C1B29DFDD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11045"/>
            <a:ext cx="3598606" cy="57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04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FB469-42F7-7CF2-07B6-6B846553B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C0029CD-DD6B-4E68-799D-ABE1BBD09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33718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9C8506A-4618-0BD0-E577-DADA335FA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18932"/>
          </a:xfrm>
        </p:spPr>
        <p:txBody>
          <a:bodyPr>
            <a:noAutofit/>
          </a:bodyPr>
          <a:lstStyle/>
          <a:p>
            <a:pPr algn="ctr"/>
            <a:r>
              <a:rPr lang="es-ES" sz="8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CONCLUSIÒN:</a:t>
            </a:r>
            <a:endParaRPr lang="es-NI" sz="8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A1E1B27-E3F1-2AAE-66B8-A804C56EB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606" y="1355442"/>
            <a:ext cx="5545393" cy="5484303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historia de Coré nos enseña: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Que la rebeldía y el orgullo pueden destruir la unidad y la paz espiritual dentro de la iglesia local.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traerá consecuencias graves siempre.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siempre desea que sus hijos caminemos con humildad siempre.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Con respeto y obediencia delante de Èl.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F2F1226-56A7-91E7-24AC-5475A708D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37187"/>
            <a:ext cx="3598606" cy="550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80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DAD6F-0C8B-BAC9-0668-BC0F55C5E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7DA3D19-41F8-56C1-6B42-9A72AF7EE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33718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897FDB1-88A9-C685-5A29-0F0ECE243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18932"/>
          </a:xfrm>
        </p:spPr>
        <p:txBody>
          <a:bodyPr>
            <a:noAutofit/>
          </a:bodyPr>
          <a:lstStyle/>
          <a:p>
            <a:pPr algn="ctr"/>
            <a:r>
              <a:rPr lang="es-ES" sz="8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CONCLUSIÒN:</a:t>
            </a:r>
            <a:endParaRPr lang="es-NI" sz="8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D79322F-3620-627B-CCE1-D6DF40EEE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606" y="1355442"/>
            <a:ext cx="5545393" cy="5484303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Cada cristiano debemos aprender a guardar y respetar la autoridad que han sido establecido por nuestro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aprender y guardar nuestro corazón de la inconformidad y permanecer fieles a la voluntad de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Toda rebeldía y desobediencia traerá su consecuencia y pago eternamente.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Respetemos y obedezcamos la autoridad de Dios siempre.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5FAA575-957D-F550-4D6F-B70E0E19A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37187"/>
            <a:ext cx="3598606" cy="550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970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27A94-01FB-F3F7-22E6-AB0B70275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01C21BC-32CF-373E-E9FE-D2FAE0066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23886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98F64FF-EF41-F8E3-CF69-E307D0A20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220610"/>
          </a:xfrm>
        </p:spPr>
        <p:txBody>
          <a:bodyPr>
            <a:no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ORGULLO SIEMPRE PRODUCE REBELIÒN. NUMEROS.16:1-3.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C81F27B-5A20-F944-B339-1EE500B7E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606" y="1257120"/>
            <a:ext cx="5545393" cy="5582625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Y se juntaron contra Moisés y Aarón, y les dijeron:</a:t>
            </a:r>
            <a:r>
              <a:rPr lang="es-ES" b="1" dirty="0">
                <a:latin typeface="Maiandra GD" panose="020E0502030308020204" pitchFamily="34" charset="0"/>
              </a:rPr>
              <a:t> «¡Basta ya de ustedes! Porque toda la congregación, todos ellos son santos, y el SEÑOR está en medio de ellos. ¿Por qué, entonces, ustedes se levantan por encima de la asamblea del SEÑOR?».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narra el inicio de la rebelión de Coré, donde Coré, Datán, Abiram y 250 guías prominentes.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 sublevaron contra la guia de Moisés y Aarón.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AFD9E74-62A2-1DA6-F0FB-5789DEE22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119"/>
            <a:ext cx="3598606" cy="55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610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360B7-D830-E3B8-8FCB-36B36A3F7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B457AC0-85BF-2067-D8F2-DC89897C6013}"/>
              </a:ext>
            </a:extLst>
          </p:cNvPr>
          <p:cNvSpPr/>
          <p:nvPr/>
        </p:nvSpPr>
        <p:spPr>
          <a:xfrm>
            <a:off x="0" y="5771535"/>
            <a:ext cx="9144000" cy="108646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NOS BENDIGA A TODOS.</a:t>
            </a:r>
            <a:endParaRPr lang="es-N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6A9DDA2-9B53-2A12-492D-9768D2825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7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68181-37C2-AE91-0459-02CC89FC3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85811DB-8261-3A8A-30F5-C9DFC1A43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23886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0DBB82E-7766-BAAA-CD29-F60B81860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220610"/>
          </a:xfrm>
        </p:spPr>
        <p:txBody>
          <a:bodyPr>
            <a:no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ORGULLO SIEMPRE PRODUCE REBELIÒN. NUMEROS.16:1-3.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5996A42-9006-D684-8149-827714E36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606" y="1257120"/>
            <a:ext cx="5545393" cy="5582625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Acusaron a Moisés de abuso de poder, argumentando que toda la congregación era santa.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no necesitaban su autoridad, desafiando así el orden establecido por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Coré permitió que la inconformidad creciera dentro de su corazón y lo dominara.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Siempre antes de la caída viene la altivez.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Proverbios.16:18.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E7819F4-9EBD-B25A-8A19-55EF450A6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119"/>
            <a:ext cx="3598606" cy="55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97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34DCB-BA84-4B67-8435-048420B71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1667A88-22DF-8715-5643-09A0683C0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23886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2AA59EA-54EB-F8C3-57E0-45601E8B9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220610"/>
          </a:xfrm>
        </p:spPr>
        <p:txBody>
          <a:bodyPr>
            <a:no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ORGULLO SIEMPRE PRODUCE REBELIÒN. NUMEROS.16:1-3.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2573A73-545B-E538-1FB2-E719A7195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606" y="1257120"/>
            <a:ext cx="5545393" cy="5582625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Delante de la destrucción va el orgullo,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Y delante de la caída, la arrogancia de espíritu.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Lamentablemente cuando el orgullo llega a dominar nuestra vida.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enaltecerá sobre los demás.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Pensando que somos los mejores y que nadie nos puede corregir o decir nada.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Fue lo sucedió con Uzias.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II Cronicas.26:16.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3399"/>
              </a:highlight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A831B3-2795-47B8-972C-00D46A99F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119"/>
            <a:ext cx="3598606" cy="55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99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9A67B-D206-1570-AB0D-55BEED2B1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CB7AEE4-6A58-68A8-D755-4955F940E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23886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77344AF-3FA3-9643-6D95-4FCA96D56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220610"/>
          </a:xfrm>
        </p:spPr>
        <p:txBody>
          <a:bodyPr>
            <a:no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ORGULLO SIEMPRE PRODUCE REBELIÒN. NUMEROS.16:1-3.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EAC6D21-AF56-260C-1DE1-377CBC8D5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606" y="1257120"/>
            <a:ext cx="5545393" cy="5582625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Pero cuando llegó a ser fuerte, su corazón se hizo tan orgulloso que obró corruptamente,</a:t>
            </a:r>
            <a:r>
              <a:rPr lang="es-ES" b="1" dirty="0">
                <a:latin typeface="Maiandra GD" panose="020E0502030308020204" pitchFamily="34" charset="0"/>
              </a:rPr>
              <a:t> y fue infiel al SEÑOR su Dios, pues entró al templo del SEÑOR para quemar incienso sobre el altar del incienso.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estaba conforme con ser Rey, quería hacer algo que no le era permitido hacer.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Vemos también esto en Nabucodonosor también.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Daniel.4:30.</a:t>
            </a:r>
            <a:r>
              <a:rPr lang="es-NI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4CC4702-02DB-BA10-FE4F-F46947A0F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119"/>
            <a:ext cx="3598606" cy="55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232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5A694-DC49-4452-099D-84ED295A1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4F628EB-77B6-ADDF-C6A0-E7FCD33D6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23886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5F94E2E-2AB2-BD32-A857-89E8CF186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220610"/>
          </a:xfrm>
        </p:spPr>
        <p:txBody>
          <a:bodyPr>
            <a:no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ORGULLO SIEMPRE PRODUCE REBELIÒN. NUMEROS.16:1-3.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574869D-83F3-8DB3-7E74-4D8DCFF40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606" y="1257120"/>
            <a:ext cx="5545393" cy="5582625"/>
          </a:xfrm>
        </p:spPr>
        <p:txBody>
          <a:bodyPr>
            <a:normAutofit fontScale="925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el rey reflexionó, y dijo: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“¿No es esta la gran con Babilonia que yo he edificado</a:t>
            </a:r>
            <a:r>
              <a:rPr lang="es-ES" b="1" dirty="0">
                <a:latin typeface="Maiandra GD" panose="020E0502030308020204" pitchFamily="34" charset="0"/>
              </a:rPr>
              <a:t> como residencia real con la fuerza de mi poder y para gloria de mi majestad?”.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 la misma manera con Herodes.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Hechos.12:20-23.</a:t>
            </a:r>
            <a:r>
              <a:rPr lang="es-ES" b="1" dirty="0">
                <a:latin typeface="Maiandra GD" panose="020E0502030308020204" pitchFamily="34" charset="0"/>
              </a:rPr>
              <a:t> 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Herodes estaba muy enojado con los de Tiro y de Sidón.</a:t>
            </a:r>
            <a:r>
              <a:rPr lang="es-ES" b="1" dirty="0">
                <a:latin typeface="Maiandra GD" panose="020E0502030308020204" pitchFamily="34" charset="0"/>
              </a:rPr>
              <a:t> Pero ellos, de común acuerdo se presentaron ante él, y habiéndose ganado a Blasto, camarero del rey, pedían paz, pues su región era abastecida por el territorio del rey.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8B05AA9-A98D-51A1-0961-832D0D8B3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119"/>
            <a:ext cx="3598606" cy="55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06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DDD16-B9B9-7841-AA4C-7ABFC7D55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AEC6259-A18D-11A9-D936-61D39E409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23886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2C69164-4A0D-58A9-16DD-FDF81ECDF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220610"/>
          </a:xfrm>
        </p:spPr>
        <p:txBody>
          <a:bodyPr>
            <a:no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ORGULLO SIEMPRE PRODUCE REBELIÒN. NUMEROS.16:1-3.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FBCDF92-E443-5308-FD13-5C26D7F24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606" y="1257120"/>
            <a:ext cx="5545393" cy="5582625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V.21.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día señalado,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Herodes, vestido con ropa real,</a:t>
            </a:r>
            <a:r>
              <a:rPr lang="es-ES" b="1" dirty="0">
                <a:latin typeface="Maiandra GD" panose="020E0502030308020204" pitchFamily="34" charset="0"/>
              </a:rPr>
              <a:t> se sentó en la tribuna y comenzó a hablarles.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V.22.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la gente gritaba: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«¡Voz de un dios y no de un hombre es esta!».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V.23.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Al instante un ángel del Señor lo hirió,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por no haber dado la gloria a Dios;</a:t>
            </a:r>
            <a:r>
              <a:rPr lang="es-ES" b="1" dirty="0">
                <a:latin typeface="Maiandra GD" panose="020E0502030308020204" pitchFamily="34" charset="0"/>
              </a:rPr>
              <a:t> y Herodes murió comido de gusanos.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52F2F28-7478-084D-7CC0-623579DA4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119"/>
            <a:ext cx="3598606" cy="55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173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74</TotalTime>
  <Words>3219</Words>
  <Application>Microsoft Office PowerPoint</Application>
  <PresentationFormat>Presentación en pantalla (4:3)</PresentationFormat>
  <Paragraphs>225</Paragraphs>
  <Slides>40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Maiandra GD</vt:lpstr>
      <vt:lpstr>Tema de Office</vt:lpstr>
      <vt:lpstr>CORÈ Y SU REBELIÒN. NUMEROS.16:1-35.</vt:lpstr>
      <vt:lpstr>INTRODUCCIÒN:</vt:lpstr>
      <vt:lpstr>EL ORGULLO SIEMPRE PRODUCE REBELIÒN. NUMEROS.16:1-3.</vt:lpstr>
      <vt:lpstr>EL ORGULLO SIEMPRE PRODUCE REBELIÒN. NUMEROS.16:1-3.</vt:lpstr>
      <vt:lpstr>EL ORGULLO SIEMPRE PRODUCE REBELIÒN. NUMEROS.16:1-3.</vt:lpstr>
      <vt:lpstr>EL ORGULLO SIEMPRE PRODUCE REBELIÒN. NUMEROS.16:1-3.</vt:lpstr>
      <vt:lpstr>EL ORGULLO SIEMPRE PRODUCE REBELIÒN. NUMEROS.16:1-3.</vt:lpstr>
      <vt:lpstr>EL ORGULLO SIEMPRE PRODUCE REBELIÒN. NUMEROS.16:1-3.</vt:lpstr>
      <vt:lpstr>EL ORGULLO SIEMPRE PRODUCE REBELIÒN. NUMEROS.16:1-3.</vt:lpstr>
      <vt:lpstr>EL ORGULLO SIEMPRE PRODUCE REBELIÒN. NUMEROS.16:1-3.</vt:lpstr>
      <vt:lpstr>EL ORGULLO SIEMPRE PRODUCE REBELIÒN. NUMEROS.16:1-3.</vt:lpstr>
      <vt:lpstr>EL ORGULLO SIEMPRE PRODUCE REBELIÒN. NUMEROS.16:1-3.</vt:lpstr>
      <vt:lpstr>LA REBELDIA TRAE DIVISIÒN. NUMEROS.16:3.</vt:lpstr>
      <vt:lpstr>LA REBELDIA TRAE DIVISIÒN. NUMEROS.16:3.</vt:lpstr>
      <vt:lpstr>LA REBELDIA TRAE DIVISIÒN. NUMEROS.16:3.</vt:lpstr>
      <vt:lpstr>LA REBELDIA TRAE DIVISIÒN. NUMEROS.16:3.</vt:lpstr>
      <vt:lpstr>LA REBELDIA TRAE DIVISIÒN. NUMEROS.16:3.</vt:lpstr>
      <vt:lpstr>LA REBELDIA TRAE DIVISIÒN. NUMEROS.16:3.</vt:lpstr>
      <vt:lpstr>LA INCONFORMIDAD TRAE REBELIÒN CONTRA DIOS. NUMEROS.11:9-10.</vt:lpstr>
      <vt:lpstr>LA INCONFORMIDAD TRAE REBELIÒN CONTRA DIOS. NUMEROS.11:9-10.</vt:lpstr>
      <vt:lpstr>LA INCONFORMIDAD TRAE REBELIÒN CONTRA DIOS. NUMEROS.11:9-10.</vt:lpstr>
      <vt:lpstr>LA INCONFORMIDAD TRAE REBELIÒN CONTRA DIOS. NUMEROS.11:9-10.</vt:lpstr>
      <vt:lpstr>LA INCONFORMIDAD TRAE REBELIÒN CONTRA DIOS. NUMEROS.11:9-10.</vt:lpstr>
      <vt:lpstr>LA AUTORIDAD ESTABLECIDA POR DIOS DEBE RESPETARSE SIEMPRE. NUMEROS.16:12-13.</vt:lpstr>
      <vt:lpstr>LA AUTORIDAD ESTABLECIDA POR DIOS DEBE RESPETARSE SIEMPRE. NUMEROS.16:12-13.</vt:lpstr>
      <vt:lpstr>LA AUTORIDAD ESTABLECIDA POR DIOS DEBE RESPETARSE SIEMPRE. NUMEROS.16:12-13.</vt:lpstr>
      <vt:lpstr>LA AUTORIDAD ESTABLECIDA POR DIOS DEBE RESPETARSE SIEMPRE. NUMEROS.16:12-13.</vt:lpstr>
      <vt:lpstr>LA AUTORIDAD ESTABLECIDA POR DIOS DEBE RESPETARSE SIEMPRE. NUMEROS.16:12-13.</vt:lpstr>
      <vt:lpstr>LA AUTORIDAD ESTABLECIDA POR DIOS DEBE RESPETARSE SIEMPRE. NUMEROS.16:12-13.</vt:lpstr>
      <vt:lpstr>LA AUTORIDAD ESTABLECIDA POR DIOS DEBE RESPETARSE SIEMPRE. NUMEROS.16:12-13.</vt:lpstr>
      <vt:lpstr>LA AUTORIDAD ESTABLECIDA POR DIOS DEBE RESPETARSE SIEMPRE. NUMEROS.16:12-13.</vt:lpstr>
      <vt:lpstr>TODA REBELDIA TRAE CONSECUENCIAS EN NUESTRAS VIDAS. NUMEROS.16:31-33.</vt:lpstr>
      <vt:lpstr>TODA REBELDIA TRAE CONSECUENCIAS EN NUESTRAS VIDAS. NUMEROS.16:31-33.</vt:lpstr>
      <vt:lpstr>TODA REBELDIA TRAE CONSECUENCIAS EN NUESTRAS VIDAS. NUMEROS.16:31-33.</vt:lpstr>
      <vt:lpstr>TODA REBELDIA TRAE CONSECUENCIAS EN NUESTRAS VIDAS. NUMEROS.16:31-33.</vt:lpstr>
      <vt:lpstr>TODA REBELDIA TRAE CONSECUENCIAS EN NUESTRAS VIDAS. NUMEROS.16:31-33.</vt:lpstr>
      <vt:lpstr>TODA REBELDIA TRAE CONSECUENCIAS EN NUESTRAS VIDAS. NUMEROS.16:31-33.</vt:lpstr>
      <vt:lpstr>CONCLUSIÒN:</vt:lpstr>
      <vt:lpstr>CONCLUSIÒN: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Mario Moreno</dc:creator>
  <cp:lastModifiedBy>Mario Moreno</cp:lastModifiedBy>
  <cp:revision>5</cp:revision>
  <dcterms:created xsi:type="dcterms:W3CDTF">2026-05-15T19:27:29Z</dcterms:created>
  <dcterms:modified xsi:type="dcterms:W3CDTF">2026-05-21T21:50:12Z</dcterms:modified>
</cp:coreProperties>
</file>