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6" r:id="rId5"/>
    <p:sldId id="293" r:id="rId6"/>
    <p:sldId id="291" r:id="rId7"/>
    <p:sldId id="292" r:id="rId8"/>
    <p:sldId id="294" r:id="rId9"/>
    <p:sldId id="295" r:id="rId10"/>
    <p:sldId id="260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6" r:id="rId19"/>
    <p:sldId id="307" r:id="rId20"/>
    <p:sldId id="304" r:id="rId21"/>
    <p:sldId id="305" r:id="rId22"/>
    <p:sldId id="308" r:id="rId23"/>
    <p:sldId id="26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00FF"/>
    <a:srgbClr val="9966FF"/>
    <a:srgbClr val="3366FF"/>
    <a:srgbClr val="6600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25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47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5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5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57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44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40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15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7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06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91E9-C830-4710-8AD6-1D2E5417898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1D3A-BE9A-4EED-8D58-29623EC48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9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6E1995D-EB82-4129-BE3D-10D40B787311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DECISIONES QUE JAMAS LAMENTAREMOS.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779911" y="1143000"/>
            <a:ext cx="5364089" cy="5715000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Que triste cuando se nos pasan los años y consultamos a Nuestra memoria. 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Solo para recordar cosas que lamentamos.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Pero que hermosas son las cosas que recordamos con satisfacción. 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Con alegría con gozo.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Muchas cosas pueden venir a Nuestra memoria, algunas nos podríamos lamentar otras no.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54334C-400E-96B1-BC40-F3D878E2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" y="1143000"/>
            <a:ext cx="37839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54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1"/>
            <a:ext cx="9144000" cy="342899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todos los que fuisteis bautizados en Cristo,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de Cristo os habéis revestido.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será Nuestra reacción en aquel día?</a:t>
            </a:r>
            <a:endParaRPr lang="es-ES" b="1" dirty="0">
              <a:solidFill>
                <a:schemeClr val="bg1"/>
              </a:solidFill>
              <a:highlight>
                <a:srgbClr val="FFFF00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Mateo.25:46.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»Estos irán al castigo eterno,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los justos a la vida eterna». </a:t>
            </a:r>
            <a:endParaRPr lang="es-ES" b="1" dirty="0">
              <a:solidFill>
                <a:schemeClr val="bg1"/>
              </a:solidFill>
              <a:highlight>
                <a:srgbClr val="FFFF00"/>
              </a:highlight>
              <a:latin typeface="Maiandra GD" panose="020E0502030308020204" pitchFamily="34" charset="0"/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C26DD8-8C0E-DADD-470E-60FCF40D6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7"/>
            <a:ext cx="4427984" cy="32849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D35661-A9C1-2BA7-62EE-BF39AEEF5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8999"/>
            <a:ext cx="4883696" cy="34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62A5-669B-5D9A-00B8-0502ECCC2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108B0C-8CF0-F811-D560-1B3DCBCB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38662E3-9CF6-4659-C7AB-8190EF16E3B9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56F85A28-7695-7ED0-45A3-26B74CB0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72502EC-9F75-286A-6477-9ADF0D97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adorar a Dios es espíritu y verdad.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Juan.4:23-24.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»Pero la hora viene, y ahora es,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66FF"/>
                </a:highlight>
                <a:latin typeface="Maiandra GD" panose="020E0502030308020204" pitchFamily="34" charset="0"/>
              </a:rPr>
              <a:t>cuando los verdaderos adoradores adorarán al Padre en espíritu y en verdad;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ciertamente a los tales el Padre busca que lo adoren. 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V.24.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»Dios es espíritu,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y los que lo adoran deben adorar en espíritu y en verdad».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F2D9AE-C361-B403-3075-93B729A0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4012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29159-70F8-18CB-7557-B0AE6334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B04965-C3C6-9173-1738-A1A6FD65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2995FEE-A374-B476-F2EC-8C5CAA085E56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41D76CA9-6C0E-1B7E-52F1-D417D542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8824723-F472-CFBE-09B4-9F298AE97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amar respetar, obedecer el orden en el hogar.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Efesios.5:23.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Maridos, amen a sus mujeres,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así como Cristo amó a la iglesia y se dio Él mismo por ella,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La mujer obedezca a su esposo.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Efesios.5:22.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Las mujeres estén sometidas a sus propios maridos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como al Señor.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399502-7D61-3B3D-9899-277F85B3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54389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54040-E69D-A483-1D95-0070E877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84BA53-6DFF-7B22-FBCC-4A704439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82573B-CA8F-AFAE-D659-E56AEDA62494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FDA57B45-9EB4-99E3-D328-A55B806F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A2D2410-39B7-922A-DC8C-F3E143DD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ser la sal y la luz de este mundo.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Mateo.5:13-16.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»Ustedes son la sal de la tierra;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si la sal se ha vuelto insípida, ¿con qué se hará salada otra vez? Ya no sirve para nada, sino para ser echada fuera y pisoteada por los hombres. 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»Ustedes son la luz del mundo.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Una ciudad situada sobre un monte no se puede ocultar;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A100ED-160D-D3A1-8E4A-4F1634A83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073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A2F7B-7E0A-9925-BE2E-0BBC8F2D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81A8E1-1596-EEA5-CEA7-CC2D5943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FC1A4EA-0CE0-5AAD-5DC4-BE32DB6B89B5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F099A5B1-E814-6EB8-F9CC-25B5AEA0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A4C1A9F-C10D-170E-6B2A-42B8CB65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ni se enciende una lámpara y se pone debajo de una vasija, sino sobre el candelero,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alumbra a todos los que están en la casa.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V.16.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»Así brille la luz de ustedes delante de los hombres,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vean sus buenas acciones y glorifiquen a su Padre que está en los cielos.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De esta manera glorificamos a Dios.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DC5B48-BE1D-3950-0DFE-2C214779B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4347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4B3C-289D-7D14-CF77-4A97AD393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3D0EBF-B11D-7A2C-5665-3300DDC3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817DBFF-9C6A-740B-05D8-C26004F6E913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C56AD9A5-32F6-1C44-1CD1-E1060495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2823C04-CF45-035C-5BB9-0B3B3F48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buenos ejemplos para no lamentarnos después por malas decisiones que tomemos.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haber aprovechado bien el tiempo para Èl Señor.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Efesios.5:16.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aprovechando bien el tiempo,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los días son malos. 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malgastemos el tiempo en cosas vanas.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C455F0-DCAC-75BF-87BA-8515AA861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7957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9C7E7-A9B2-14DC-8EE3-D7955468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5CAE5F-CD58-A77B-D91B-2A8395F0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A43B7E5-56A9-AB45-0E64-FDC16402412A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A0B57F42-E9CA-5E87-5A33-C959D7D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21FE509-3AC4-05CB-64F1-C4A6D963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fontScale="92500"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predicar el evangelio.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Timoteo.4:1-2.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En la presencia de Dios y de Cristo Jesús, que ha de juzgar a los vivos y a los muertos,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por Su manifestación y por Su reino te encargo solemnemente: 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Predica la palabra. Insiste a tiempo y fuera de tiempo.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Amonesta, reprende, exhorta con mucha paciencia e instrucción.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EB3156-FB73-60D6-975B-CD4468950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558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419C8-F36D-63F2-EC8E-55A0CA951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1A60D3-AF29-215E-1B5F-D5C54FE71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CB9BDE9-EC14-CDC3-D590-DA26FE792E55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3A902184-9B18-14DE-D1C1-F032955E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2F5A500-B55D-3EC4-1B64-3C6A89A2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hay una advertencia muy seria.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Corintios.9:16.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predico el evangelio, no tengo nada de qué gloriarme, pues estoy bajo el deber de hacerlo.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Pues ¡ay de mí si no predico el evangelio!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Así que nunca nos sentimos mal si hemos usado el tiempo para predicar el evangelio.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habrá lamento por ello.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7922BD-5E76-719C-A53B-59A517E2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282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589E-E3A4-90D4-8BD9-1AAC29507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6BAF62-FB25-4C9F-A69E-4431910A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1234C2F-6212-EFF6-2D8F-09C8FA1726F9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07CD0B27-0E02-6404-1792-287739F1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1ECDCA8-BEEE-3E48-C241-50888054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ser fieles hasta la muerte.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Apocalipsis.2:10.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’No temas lo que estás por sufrir. Yo te digo que el diablo echará a algunos de ustedes en la cárcel para que sean probados, y tendrán tribulación por diez días.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Sé fiel hasta la muerte, y Yo te daré la corona de la vida.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Hay una recompensa eterna.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1C21D2-F5E4-2DB4-0B39-5C23F5E96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0132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0CD46-0A66-44AC-71C4-471543BE1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4CAADE-3B1D-D43C-1C9F-0D42A0D3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F9E0B91-8ACA-0B5C-E304-3381025E7FA3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3B5671EF-E51C-028E-8BF6-9DBE5FE6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D3DEAA7-E30D-AA38-7044-E87D5F547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Timoteo.4:7-8.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He peleado la buena batalla,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he terminado la carrera, he guardado la fe. 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En el futuro me está reservada la corona de justicia que el Señor,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el Juez justo, me entregará en aquel día; y no solo a mí, sino también a todos los que aman Su venida. 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La vida eterna esta en nuestras manos.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EC3CAB-840B-A196-0728-41A26E1D6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54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E3A2-CDF8-A0ED-44BC-DCD1A17B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E8EBB30-525D-4EA4-D3FC-D9AFA979FF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975E9F6-1C7A-3672-3294-F33860F7C521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id="{89B82F96-58A9-69F9-FDC9-04026622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s-E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INTRODUCCIÒN:</a:t>
            </a:r>
          </a:p>
        </p:txBody>
      </p:sp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E4F794A0-14AA-A066-87EB-F5DA22EF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1" y="1143000"/>
            <a:ext cx="5364089" cy="5715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las cosas de Dios nunca la vamos a lamentar por qué son eternas.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 siempre serán las mejores para nuestra vida espiritual y agradar a Dios siempre.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 nunca vamos a sentir remordimiento por haber tomado estas decisiones para agradar y servir a Dios.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vamos a disfrutar de estas decisiones.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19C4DD-AFD1-3C6C-700E-2A787E845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" y="1143000"/>
            <a:ext cx="37839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1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AEFE0-2E6F-5DC0-A20B-DED828EC1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31DE58-A4D1-F81C-3927-91921EC9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ED9F765-3A77-4DB3-D761-7D663AB862E9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73C95CC0-7299-3FB0-3804-AB093FA2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18012" cy="1143000"/>
          </a:xfrm>
        </p:spPr>
        <p:txBody>
          <a:bodyPr>
            <a:noAutofit/>
          </a:bodyPr>
          <a:lstStyle/>
          <a:p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CONCLUSIÒN: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F76E560-EA80-BC74-F989-676F17D2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Todas estas cosas espirituales si la hacemos y las practicamos nunca nos lamentaremos.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tendremos un mal remordimiento si hacemos todas estas cosas.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Si hemos hecho lo que Dios nos manda atraves de su Palabra.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sino hacemos su voluntad, vamos a tener remordimiento que nos afectara para toda la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89D7CA-4855-16D7-7377-69DC55F3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4957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A4AF8-D06E-AD27-B30B-A56A7F6E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01FB8C-4DD0-1648-65D9-ACC9003A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1780C6C-63C9-F19D-BA8A-7C2BB10E999B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C26B5365-C1B0-F4CA-2E6E-8938B8C5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Autofit/>
          </a:bodyPr>
          <a:lstStyle/>
          <a:p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CONCLUSIÒN: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31767AC-6646-45DE-5340-D457C440B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Trabajemos sin descansar haciendo siempre lo que Dios nos manda.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Jesús lo hizo.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Marcos.6:31.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 Él les dijo*: «Vengan, apártense de los demás a un lugar solitario y descansen un poco». Porque había muchos que iban y venían,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ellos no tenían tiempo ni siquiera para comer.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054CE8-D421-8F71-99C3-6666F3B9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752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95B9E-F9AA-8E31-5697-CD224E23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1771A0-4085-B092-880D-9307DB12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D0EF5E6-41D2-B46D-B9EF-B01C0FDB0CF5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EADC223F-3154-1C0D-FF9B-1171F8FD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Autofit/>
          </a:bodyPr>
          <a:lstStyle/>
          <a:p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CONCLUSIÒN: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E3B4A03-585D-7DF0-728C-A9ABBDE26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Ninguna de estas decisiones hará que nos lamentemos.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recibiremos el premio de la vida eterna.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Lo mas grandioso y maravilloso.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Tito.1:2.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con la esperanza de vida eterna,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la cual Dios, que no miente, prometió desde los tiempos eternos, 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estaremos felices, sin remordimientos.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4CAB22-F0A9-2E21-DCE0-5D035A17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65494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BENDIGA A TODOS.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17F377-1872-4D85-88FE-992824B7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C30738-2A14-47C3-9BCC-C4AC5C4C1D3B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89" y="-12490"/>
            <a:ext cx="911882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haber buscado a Dios y habernos entregamos a Él.</a:t>
            </a:r>
          </a:p>
          <a:p>
            <a:r>
              <a:rPr lang="es-ES" sz="30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nos pesara el buscar a Dios, porque al hacerlo nos dimos cuenta que Él siempre a estado a Nuestro alcance.</a:t>
            </a:r>
          </a:p>
          <a:p>
            <a:pPr algn="ctr"/>
            <a:r>
              <a:rPr lang="es-E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Isaias.55:6.</a:t>
            </a:r>
          </a:p>
          <a:p>
            <a:r>
              <a:rPr lang="es-E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Buscad al SEÑOR mientras puede ser hallado,</a:t>
            </a:r>
            <a:r>
              <a:rPr lang="es-ES" sz="3000" b="1" dirty="0">
                <a:solidFill>
                  <a:schemeClr val="bg1"/>
                </a:solidFill>
                <a:latin typeface="Maiandra GD" panose="020E0502030308020204" pitchFamily="34" charset="0"/>
              </a:rPr>
              <a:t> llamadle en tanto que está cerca.</a:t>
            </a:r>
          </a:p>
          <a:p>
            <a:r>
              <a:rPr lang="es-ES" sz="30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buscadle desde la juventud.</a:t>
            </a:r>
          </a:p>
          <a:p>
            <a:pPr algn="ctr"/>
            <a:r>
              <a:rPr lang="es-E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Eclesiastes.12:1.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50D36D-F4AC-50C2-F877-0C2D7C928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073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7EB39-12F1-04D0-62E4-EC4A27779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EB4AAA-B076-F38C-A152-EAF134258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0EBB2E7-BCA9-B9B3-9B4B-8E7AC3863FDE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276A761C-63EB-9D23-C46D-6A18AC62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73594D3-8F48-6DBD-B728-37D69BD5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Autofit/>
          </a:bodyPr>
          <a:lstStyle/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Acuérdate, pues, de tu Creador en los días de tu juventud,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antes que vengan los días malos, y se acerquen los años en que digas: No tengo en ellos placer;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Llegara el momento donde nos enfrentaremos a la vejez, y no hemos buscado a Dios desde temprana edad va ser mas difícil  enfrentarnos a la vejez sin Dios.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lamentaremos no andar en consejos de malos.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3F13BB-5C6B-440E-D2AD-FCEE9611E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2663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75C38-F9DC-8A7A-8115-3B5DA9AD6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41B435-9B88-4907-9BC6-6738D33F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7131D53-97E0-53C2-35A2-C0A32C82077E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4EE18B1D-5C2F-7645-9819-10784439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CEE688F-4DA2-1A0E-2E6F-3B6ADCBF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Salmos.1:1-3.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¡Cuán bienaventurado es el hombre que no anda en el consejo de los impíos,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ni se detiene en el camino de los pecadores, ni se sienta en la silla de los escarnecedores,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¡Sino que en la ley del SEÑOR está su deleite,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y en su ley medita de día y de noche! 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meditar en la Palabra de Dios siempre.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766EB6-D6AC-B86F-69F7-BD61F748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73617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C090-48C4-128E-653A-80521EC93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D2CFF80-2A81-FC3C-286B-BFBFAA82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A3246C8-8649-AB03-3965-F0EF71A89252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51C71407-F4AF-0C93-D1A0-3CD70284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4796875-629E-32FC-2B3B-9BEC9BD6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fontScale="925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Será como árbol firmemente plantado junto a corrientes de agua,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que da su fruto a su tiempo, y su hoja no se marchita; en todo lo que hace, prosperas.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honrar a los ancianos.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Levitico.19:32.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"Delante de las canas te pondrás en pie;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honrarás al anciano, y a tu Dios temerás; yo soy el SEÑOR</a:t>
            </a:r>
            <a:r>
              <a:rPr lang="es-ES" sz="28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2C13A5-CCE7-2CCE-3F28-20A247286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19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C2C1E-05ED-CC00-C4E8-AAC51C6A5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C78CE0-8473-0758-1E04-5B16708D5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6E0D9C6-0971-91F7-9F6A-A900C487F30A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CB00E5EA-C2FA-E0E9-77B7-FF5D0F19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31982DF-03CA-03DA-407E-3F017751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 fontScale="92500"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Especialmente a nuestros padres.</a:t>
            </a:r>
            <a:endParaRPr lang="es-ES" sz="2800" b="1" dirty="0">
              <a:solidFill>
                <a:schemeClr val="bg1"/>
              </a:solidFill>
              <a:highlight>
                <a:srgbClr val="FFFF00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Proverbios.23:22.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Escucha a tu padre, que te engendró,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desprecies a tu madre cuando envejezca.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Efesios.6:1-3.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Hijos, obedeced a vuestros padres en el Señor,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esto es justo.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HONRA A TU PADRE Y A tu MADRE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(que es el primer mandamiento con promesa),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0DF53E-09A8-0B5D-A187-7FAFFD5ED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8847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084CA-18A7-0754-3666-F0D493DF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AF7D16-383B-FABA-955E-CC5C63A23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00ECEC5-4940-CE83-23DD-65DF3D7C0521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055D3414-5B97-787F-F50C-13A35DFA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93E7E56-2BD6-0E09-EED0-D218110B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PARA QUE TE VAYA BIEN,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Y PARA QUE TENGAS LARGA VIDA SOBRE LA TIERRA. 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hacer la voluntad de Dios.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Mateo.7:21.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»No todo el que me dice: “Señor, Señor”, entrará en el reino de los cielos,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sino el que hace la voluntad de Mi Padre que está en los cielos.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89E6CD-3C6E-0038-B1AC-5FE8A63A2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889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C469F-657C-31D9-6834-D68D92D3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43D754-4DCA-EF4D-4A9F-CD778B1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910AE38-F323-AD3E-3559-2465FD82FF49}"/>
              </a:ext>
            </a:extLst>
          </p:cNvPr>
          <p:cNvSpPr/>
          <p:nvPr/>
        </p:nvSpPr>
        <p:spPr>
          <a:xfrm>
            <a:off x="12589" y="-12491"/>
            <a:ext cx="914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DBD4C959-3907-230D-00B8-04AB7E0C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" y="-12490"/>
            <a:ext cx="9131411" cy="1143000"/>
          </a:xfrm>
        </p:spPr>
        <p:txBody>
          <a:bodyPr>
            <a:norm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JAMAS LEMANTAREMOS.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E478E4F-EF87-E497-F8D6-A3975F11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69" y="1130509"/>
            <a:ext cx="5554932" cy="572749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lamentaremos el haber sido bautizados Bíblicamente.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Hechos.2:38.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 Pedro les dijo: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Arrepentíos y sed bautizados cada uno de vosotros en el nombre de Jesucristo para perdón de vuestros pecados,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y recibiréis el don del Espíritu Santo.</a:t>
            </a:r>
          </a:p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atraves del bautismo entramos en Cristo.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Galatas.3:27.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EBD80B-2E82-EB82-E29A-D9DD2038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" y="1106346"/>
            <a:ext cx="3550490" cy="57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8718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1488</Words>
  <Application>Microsoft Office PowerPoint</Application>
  <PresentationFormat>Presentación en pantalla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Maiandra GD</vt:lpstr>
      <vt:lpstr>Tema de Office</vt:lpstr>
      <vt:lpstr>DECISIONES QUE JAMAS LAMENTAREMOS.</vt:lpstr>
      <vt:lpstr>INTRODUCCIÒN:</vt:lpstr>
      <vt:lpstr>JAMAS LEMANTAREMOS.</vt:lpstr>
      <vt:lpstr>JAMAS LEMANTAREMOS.</vt:lpstr>
      <vt:lpstr>JAMAS LEMANTAREMOS.</vt:lpstr>
      <vt:lpstr>JAMAS LEMANTAREMOS.</vt:lpstr>
      <vt:lpstr>JAMAS LEMANTAREMOS.</vt:lpstr>
      <vt:lpstr>JAMAS LEMANTAREMOS.</vt:lpstr>
      <vt:lpstr>JAMAS LEMANTAREMOS.</vt:lpstr>
      <vt:lpstr>Presentación de PowerPoint</vt:lpstr>
      <vt:lpstr>JAMAS LEMANTAREMOS.</vt:lpstr>
      <vt:lpstr>JAMAS LEMANTAREMOS.</vt:lpstr>
      <vt:lpstr>JAMAS LEMANTAREMOS.</vt:lpstr>
      <vt:lpstr>JAMAS LEMANTAREMOS.</vt:lpstr>
      <vt:lpstr>JAMAS LEMANTAREMOS.</vt:lpstr>
      <vt:lpstr>JAMAS LEMANTAREMOS.</vt:lpstr>
      <vt:lpstr>JAMAS LEMANTAREMOS.</vt:lpstr>
      <vt:lpstr>JAMAS LEMANTAREMOS.</vt:lpstr>
      <vt:lpstr>JAMAS LEMANTAREMOS.</vt:lpstr>
      <vt:lpstr>CONCLUSIÒN:</vt:lpstr>
      <vt:lpstr>CONCLUSIÒN:</vt:lpstr>
      <vt:lpstr>CONCLUSIÒN: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COSAS QUE JAMAS LAMENTAREMOS.</dc:title>
  <dc:creator>Mario Moreno</dc:creator>
  <cp:lastModifiedBy>Mario Moreno</cp:lastModifiedBy>
  <cp:revision>25</cp:revision>
  <dcterms:created xsi:type="dcterms:W3CDTF">2017-06-14T12:44:12Z</dcterms:created>
  <dcterms:modified xsi:type="dcterms:W3CDTF">2026-03-23T20:28:35Z</dcterms:modified>
</cp:coreProperties>
</file>