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DC378-785F-B56A-2248-E5CE6CBDB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09EFF2-2A3D-2BD4-0942-787B04E7F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ED3E3A-3D75-FF1F-2A85-41705CEC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6C6E-12EF-4104-98E0-BC02DB3D31BE}" type="datetimeFigureOut">
              <a:rPr lang="es-ES" smtClean="0"/>
              <a:t>21/04/2024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A1AD65-DA25-D1A4-0D9B-C3D66751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9AF854-760C-AA29-C0AF-7A5975D9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89C1-F399-4CBC-94A8-8FDE85647E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02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B7323-7DDF-7052-C7DD-CC444837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D770BA-863D-4C87-E606-CB0AF1EA2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55D600-7A74-7CE1-423E-8317B238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6C6E-12EF-4104-98E0-BC02DB3D31BE}" type="datetimeFigureOut">
              <a:rPr lang="es-ES" smtClean="0"/>
              <a:t>21/04/2024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851F32-D7DB-8716-1307-D52B8783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A2815E-5430-995D-16F7-61CB1A59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89C1-F399-4CBC-94A8-8FDE85647E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1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5E5BE2-588B-48B0-A51D-C61FC164E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637A2-79FF-D18A-2E3A-6F2A69285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53787A-93A3-E7D9-DD7F-68A511B8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6C6E-12EF-4104-98E0-BC02DB3D31BE}" type="datetimeFigureOut">
              <a:rPr lang="es-ES" smtClean="0"/>
              <a:t>21/04/2024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E609E4-3C28-1310-02B5-DFFDC67F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A04962-23B0-5956-1558-DFE72FA4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89C1-F399-4CBC-94A8-8FDE85647E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27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78C6D-371B-7A17-7C37-3F1DFBA0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14CAA2-F736-3032-88D7-D1AFCB97B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2D006-3100-9D1A-CBC9-92C40C62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6C6E-12EF-4104-98E0-BC02DB3D31BE}" type="datetimeFigureOut">
              <a:rPr lang="es-ES" smtClean="0"/>
              <a:t>21/04/2024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B449BF-EA9E-C1A4-D4C7-A57F6479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861C15-E8C9-5F0A-6BCE-FF574FD3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89C1-F399-4CBC-94A8-8FDE85647E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5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CCC68-69B3-88F2-9E57-13102623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648FAB-5D0B-E893-DB61-6AB9545E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9C28FA-AC68-3970-B92D-325136EC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6C6E-12EF-4104-98E0-BC02DB3D31BE}" type="datetimeFigureOut">
              <a:rPr lang="es-ES" smtClean="0"/>
              <a:t>21/04/2024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EF487-3886-9023-1D79-08A22C39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3026D-BCF2-BAAE-5B4A-6F04F0D6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89C1-F399-4CBC-94A8-8FDE85647E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15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0B735-B070-02DB-A0C4-936621E4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2F730-CFE6-3194-4B1C-453F1CAA0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819A38-5E32-31A7-7FF6-C5AE4CBBC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2A5CD6-B410-2D8A-95C3-471A6F65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6C6E-12EF-4104-98E0-BC02DB3D31BE}" type="datetimeFigureOut">
              <a:rPr lang="es-ES" smtClean="0"/>
              <a:t>21/04/2024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6CF82C-2C24-9618-6E1A-7B1AC9EE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7A69CA-750C-43D2-6223-C9B8172A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89C1-F399-4CBC-94A8-8FDE85647E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49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AB3E2-70C4-4F97-B2C5-06546B58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E9F153-10A9-1E00-08F2-4DBBBE0DC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6E8606-015F-F848-B7FD-F0E886318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1E8C76-EBF0-FDE5-AC5F-23AAF57F5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D190AB-DDA4-34EC-9660-8D959FE91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0CA5EA-281B-2E61-12AE-7BA37F1A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6C6E-12EF-4104-98E0-BC02DB3D31BE}" type="datetimeFigureOut">
              <a:rPr lang="es-ES" smtClean="0"/>
              <a:t>21/04/2024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A40325-8087-B488-B829-A7E5A214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1DD1DB-693A-913D-06F6-9E35B52D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89C1-F399-4CBC-94A8-8FDE85647E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6F0CC-1633-5397-7EA4-B164B298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726D5A-5B1E-4161-369F-23FC016C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6C6E-12EF-4104-98E0-BC02DB3D31BE}" type="datetimeFigureOut">
              <a:rPr lang="es-ES" smtClean="0"/>
              <a:t>21/04/2024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9D1AA9-F3F3-0ECF-073C-F0BBA205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B8E555-33D1-2D2D-2C1D-7942BBD4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89C1-F399-4CBC-94A8-8FDE85647E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39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F1FF23-47AB-C6EE-8B9E-790F5B18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6C6E-12EF-4104-98E0-BC02DB3D31BE}" type="datetimeFigureOut">
              <a:rPr lang="es-ES" smtClean="0"/>
              <a:t>21/04/2024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5E47DD-9DC8-70AA-365F-CC6CCF02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B40841-BA15-E3D9-E71C-D473CCAB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89C1-F399-4CBC-94A8-8FDE85647E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27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60988-21FC-F56E-04BD-C23443D6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134CAE-1438-A7AC-4D21-1D018BDE6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98B4CF-9378-4F44-D655-1449E51C0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1BE1B5-277D-5D46-7922-7A17354A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6C6E-12EF-4104-98E0-BC02DB3D31BE}" type="datetimeFigureOut">
              <a:rPr lang="es-ES" smtClean="0"/>
              <a:t>21/04/2024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C217B-39A8-10C8-7F29-9E04A912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D1E59D-5259-2C9D-5DFE-1186701E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89C1-F399-4CBC-94A8-8FDE85647E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63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E0BC0-C1E8-2382-C813-1E3A90A7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47592D-CA39-F0C8-B9DB-3B1963AE8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355AFD-3ABF-5881-C28B-9E37DD6FA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410781-2F9F-BFD1-5158-20EB80A6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6C6E-12EF-4104-98E0-BC02DB3D31BE}" type="datetimeFigureOut">
              <a:rPr lang="es-ES" smtClean="0"/>
              <a:t>21/04/2024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605163-0F27-F2EB-0952-DD18AE2C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01F0C5-CDB7-F09A-A625-5EAD4294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B89C1-F399-4CBC-94A8-8FDE85647E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94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442EE7-0613-F303-023E-268246D5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FB44A4-C179-B0DD-D964-DBC25642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BD2032-9D2D-73A1-0DCC-D031E63FF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16C6E-12EF-4104-98E0-BC02DB3D31BE}" type="datetimeFigureOut">
              <a:rPr lang="es-ES" smtClean="0"/>
              <a:t>21/04/2024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1D3160-8C95-F5DF-675F-6611AD5E6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6C2FF8-ADCE-2748-B03E-758B88ED4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B89C1-F399-4CBC-94A8-8FDE85647E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74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097086-6E35-5389-1CAA-EDC441B21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fariseos, y algunos de los escribas que habían venido de Jerusalén,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se reunieron alrededor de El;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Algunos fariseos y escriban que habían llegado a Jerusalén se reunieron alrededor de Jesús.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es la segunda vez que esto se registra. 3:22.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Sigue creciéndose la oposición de los líderes judíos hacia Jesús.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buscan algo contra Jesús, ya muy popular en Galilea, para poder acusarle y matarle.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Acusan por una tradición.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V.2-3.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399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15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B8C1F0-CA14-2AA1-C994-EA2811909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respuesta de Jesús.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Marcos.7:6-8.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les dijo: Bien profetizó Isaías de vosotros, hipócritas, como está escrito: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"ESTE PUEBLO CON LOS LABIOS ME HONRA, PERO SU CORAZON ESTA MUY LEJOS DE MI.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V.7.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"MAS EN VANO ME RINDEN CULTO,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ENSEÑANDO COMO DOCTRINAS PRECEPTOS DE HOMBRES."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Dejando el mandamiento de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os aferráis a la tradición de los hombres.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83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255E6F1-DA5D-E54C-CBE0-0C8594D3D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conflicto entre los fariseos y escribas, y Jesús de Nazaret, sigue su marcha e intensidad.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les llama hipócritas, palabra que en el griego significa un “actor”.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cita a Isaías.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Isaias.29:13.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Dijo entonces el Señor: Por cuanto este pueblo se me acerca con sus palabras y me honra con sus labios,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pero aleja de mí su corazón, y su veneración hacia mí es sólo una tradición aprendida de memoria,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comprobar su acusación de hipócrita. Estos líderes religiosos del día no conformaban sus hechos con sus palabras; hablaban bien pero actuaban mal. </a:t>
            </a:r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68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509781C-9586-124E-0739-49EA57A2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corazón estaba más bien en sus propias doctrinas humanas.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deja que Isaías Él profeta les exponga y condene.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Hoy en día la misma cosa pasa.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religiosos reclaman con la boca adorar y servir a Dios, pero en realidad son celosos por sus propias doctrinas y prácticas.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Jesús dijo.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Mateo.23:3.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modo que haced y observad todo lo que os digan;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pero no hagáis conforme a sus obras, porque ellos dicen y no hacen.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82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0D85A4-AD88-5675-FD90-9CFD6126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Todas las iglesias humanas existen porque se propagan doctrinas que se originan con los hombres, y no con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Enseñan “diferente doctrina”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Timoteo.1:3.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te rogué al partir para Macedonia que te quedaras en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Efeso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instruyeras a algunos que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no enseñaran doctrinas extrañas,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 “otra cosa”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Timoteo.6:3.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Si alguno enseña una doctrina diferente y no se conforma a las sanas palabras,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las de nuestro Señor Jesucristo, y a la doctrina que es conforme a la piedad,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19DE6A-C86C-8EA6-7893-A6831372B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lugar de “retén la forma de las sanas palabras” apostólicas.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Timoteo.1:13.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Retén la norma de las sanas palabras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has oído de mí, en la fe y el amor en Cristo Jesús.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¿Qué, pues, de la reclamación tan conocida y famosa que dice: “No importa cómo adoremos a Dios con tal que seamos sinceros”?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una mentira que usa Satanás, y le ha dado muy buenos resultados.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conformarnos con la sana doctrina.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Tito.1:9.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84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5DC28D-F7EA-39D3-F73B-B175ACE93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reteniendo la palabra fiel que es conforme a la enseñanza,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sea capaz también de exhortar con sana doctrina y refutar a los que contradicen.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Practicar enseñar la sana doctrina es muy importante porque nos salva a nosotros y salva a los que nos escuchan.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Timoteo.4:16.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Ten cuidado de ti mismo y de la enseñanza;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persevera en estas cosas, porque haciéndolo asegurarás la salvación tanto para ti mismo como para los que te escuchan.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325562"/>
            <a:ext cx="40386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01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CC9653-108A-7C8F-5671-11A2E9392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Sino practicamos la sana doctrina no tenemos ni al Padre ni al Hijo.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Juan.9-10.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Todo el que se desvía y no permanece en la enseñanza de Cristo, no tiene a Dios;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que permanece en la enseñanza tiene tanto al Padre como al Hijo.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V.10.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alguno viene a vosotros </a:t>
            </a: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y no trae esta enseñanza,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lo recibáis en casa, ni lo saludéis,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que practicar solamente la sana doctrina, no costumbre, tradiciones de hombres.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48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6A19C3F-DEFB-8961-D533-B6F03AFEA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Marcos.7:8.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Dejando el mandamiento de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os aferráis a la tradición de los hombres.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fariseos y los escribas acusaron a Jesús de no guardar las tradiciones de los hombres.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les acusó de abandonar el mandamiento de Dios y al mismo tiempo aferrarse a lo humano.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¿Quién andaba mal?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substituían lo humano por lo divino.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autoridad la hallaban en Él hombre, No servían a Dios, excepto en palabras (Labios)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399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17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4A9706-EB7E-86C8-5859-5280224A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les da un claro ejemplo de su hipocresía y de como ellos mismos violaban los mandamientos de Dios con sus tradiciones, o costumbre.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Marcos.7:9.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les decía: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Astutamente violáis el mandamiento de Dios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guardar vuestra tradición.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estos judíos importaba más la tradición humana que el mismo mandamiento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podían guardar las dos cosas al mismo tiempo, y por eso rechazaban el mandamiento de Dios con el fin de poder guardar su tradición. </a:t>
            </a:r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399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9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E1DCE2-FB2E-208B-B33A-60B04FD11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Eran hipócritas, adoraban a Dios en vano, y rechazaban el mandamiento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enseña el mandamiento.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Marcos.7:10.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Porque Moisés dijo: "HONRA A TU PADRE Y A TU MADRE";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y: "EL QUE HABLE MAL DE su PADRE O DE su MADRE, QUE MUERA;"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Según Jesús, lo que “Moisés dijo”, V.10.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Equivale a “la palabra de Dios “,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Marcos.7:13.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invalidando así la palabra de Dios por vuestra tradición,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la cual habéis transmitido, y hacéis muchas cosas semejantes a éstas.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399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02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A245E2-2AB3-CA35-7C0B-EDE2E6CAD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vieron que algunos de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sus discípulos comían el pan con manos inmundas,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 decir, sin lavar.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V.3.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(Porque los fariseos y todos los judíos no comen a menos de que se laven las manos cuidadosamente,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observando así la tradición de los ancianos;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fariseos y escribas suponen que Jesús aprobaría las acciones de sus discípulos y por eso hacen su ataque en este particular. Marcos agrega, “no lavadas”, para explicar a sus lectores gentiles (romanos en particular)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82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A871D3-52EF-A4C3-C079-DE0DF1C2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Mateo.15:4.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Porque Dios dijo: "HONRA A tu PADRE Y A tu MADRE,"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y: "QUIEN HABLE MAL DE su PADRE O DE su MADRE, QUE MUERA."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“Dios mandó”. Es igual que “Moisés dijo”.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Marcos.7:11.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vosotros decís: "Si un hombre dice al padre o a la madre: 'Cualquier cosa mía con que pudieras beneficiarte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es </a:t>
            </a:r>
            <a:r>
              <a:rPr lang="es-ES" b="1" u="sng" dirty="0" err="1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corbán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 (es decir, ofrenda a Dios)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”;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contraste que hace Jesús es éste: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por Moisés dice, “Honra a tu padre y madre” Pero vosotros (hombres hipócritas) decís esto. “Es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Corban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”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40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00604F-1A6E-4842-E5FE-A72B2A3CD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“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Corbán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” es una transliteración de la palabra hebrea que significa “ofrenda”,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aparece en.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Levitico.1:2.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Habla a los hijos de Israel y diles: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"Cuando alguno de vosotros traiga una ofrenda al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traeréis vuestra ofrenda de animales del ganado o del rebaño.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lugar de usar sus bienes para ayudar a sus padres necesitados, esta tradición humana justificaba al judío al usarlos como una ofrenda dedicada a Dios o echada en el tesoro del templo (griego, “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corbanas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”,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Mateo.27:6.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10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1D87BC8-FDDE-9FD1-6EA2-8F911B7A0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los principales sacerdotes tomaron las piezas de plata, y dijeron: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No es lícito ponerlas en el tesoro del templo, puesto que es precio de sangre.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de esa manera estaban violando el mandamiento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Marcos.7:12.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ya no le dejáis hacer nada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favor de su padre o de su madre;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Qué hipocresía, que en este caso estos judíos ignoraran las necesidades de sus padres y al mismo tiempo condenaran a Jesús por eso de comer con manos no lavadas.</a:t>
            </a:r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399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30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5B90EA-B037-FA03-166E-441987E3E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Recordemos siempre que debemos primero estar limpio nosotros mismos antes de querer ayudar a otros.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Mateo.7:1-5.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No juzguéis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no seáis juzgados.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V.2.  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Porque con el juicio con que juzguéis, seréis juzgados;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con la medida con que midáis, se os medirá.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V.3.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¿Y por qué miras la mota que está en el ojo de tu hermano,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y no te das cuenta de la viga que está en tu propio ojo?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399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42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2B6E62-8DDE-4D1D-89A3-E48E529D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¿O cómo puedes decir a tu hermano: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"Déjame sacarte la mota del ojo",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cuando la viga está en tu ojo?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V.5.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¡Hipócrita! Saca primero la viga de tu ojo,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entonces verás con claridad para sacar la mota del ojo de tu hermano.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confundamos Jesús no está prohibiendo el juicio, sino la hipocresía en el juicio.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Juan.7:14.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07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587EE5-02C9-7766-2146-858A50739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juzguéis por la apariencia,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sino juzgad con juicio justo.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tradición no permitía que el judío hiciera por sus padres según el mandamiento de Dios por Moisés.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Invalidaban el mandamiento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Marcos.7:13.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invalidando así la palabra de Dios por vuestra tradición,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la cual habéis transmitido, y hacéis muchas cosas semejantes a éstas.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tradición anulaba la autoridad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“Quitáis toda la fuerza al mandamiento de Dios”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40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88CCF64-0C7C-9D08-508A-F9C1D33A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puede la tradición, costumbre por muy buena que sea invalidar, violar, anular el mandamiento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ejemplo.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Corintios.16:1.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bien,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en cuanto a la ofrenda para los santos,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haced vosotros también como instruí a las iglesias de Galacia.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mandamiento de Dios para ayudar a las necesidades de los santos.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Creer que se puede ayudar al inconverso, eso viola el mandamiento de Dios.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399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7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DE1872-D243-C259-D520-CEDF0D96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debemos tener cuidado de entender que es una tradición, una costumbre y lo que es mandamiento.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mesclamos los mandamientos de Dios con los mandamientos costumbres, tradiciones de los hombre, caemos bajo la hipocresía y por ende nuestra adoración no es recibida por Dios, es en vano.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Respetemos siempre el mandamiento de Dios, no las tradiciones por muy buenas que sean.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debemos hacer lo que Dios manda, no lo que Él hombre dice.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399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80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682B819-0ADB-A0F3-E598-182D0ED67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A19A162-F0F5-A5BA-315E-BD515C2EBA15}"/>
              </a:ext>
            </a:extLst>
          </p:cNvPr>
          <p:cNvSpPr/>
          <p:nvPr/>
        </p:nvSpPr>
        <p:spPr>
          <a:xfrm>
            <a:off x="0" y="5762625"/>
            <a:ext cx="12192000" cy="10953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2E8CC19-A5A6-CD20-4E66-A50886D79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B2C8C6-6F2F-84E2-ED4C-0401426C3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con eso de manos “inmundas” se refería a manos no lavadas ceremonialmente de la contaminación figurada a consecuencia de contacto con gentiles.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oposición se basaba en “la tradición de los ancianos” V.3.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Mateo.15:3.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respondiendo El, les dijo: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¿Por qué también vosotros quebrantáis el mandamiento de Dios a causa de vuestra tradición?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según ellos había sido quebrantada, violada por los discípulos de Jesús.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399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80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5C1C6D5-98EB-D2E1-9D49-9B6D077C3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Entra el conflicto entre las tradiciones humanas y la Palabra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Estos judíos se aferraban a la tradición humana.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griega, PARADOSIS, traducida aquí, “tradición”, significa sencillamente transmitir de una a otra persona.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hay nada de malo en ello. La palabra aparece con aprobación en.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Corintios.11:2.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Os alabo porque en todo os acordáis de mí y guardáis las tradiciones con firmeza, tal como yo os las entregué.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1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56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3B97F7-BBF3-3572-90E4-FE0C8E4EF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(enseñanza, doctrina). Pero nótese la fuente de las tradiciones en estos pasajes: “de nosotros”, los apóstoles.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hay nada malo en las tradiciones de los hombres, con tal que no se impongan como mandamiento de Dios, ni invaliden algún mandamiento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tenemos que determinar atraves de la palabra cuando es tradición y cuando es mandamiento.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ejemplo: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orar es mandamiento.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8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1A07A5-BF94-DDD1-4D7D-7D86F736C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Tesalonicenses.5:17.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Orad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 cesar.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cómo hacerlo seria la costumbre, la tradición, podemos hacerlo: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Pie.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Sentado.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Arrodillado.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Acostado.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la Biblia no especifica como hacerlo.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Mandar una postura para orar seria violar el mandamiento de Dios.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4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66B28B4-6B9A-E06F-6A26-78589A90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Marcos.7:4.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cuando vuelven de la plaza,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no comen a menos de que se laven;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hay muchas otras cosas que han recibido para observarlas, como el lavamiento de los vasos, de los cántaros y de las vasijas de cobre.)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Aquí no es cuestión de higiene, sino de lavarse de una percibida contaminación contraída por contacto con los gentiles en el mercado público.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que el pecado se transfería, el pecado no se transfiere se comete.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Juan.3:4.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399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01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72959A-A943-3F67-5DE7-F685B70BC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 el que practica el pecado, practica también la infracción de la ley,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pues el pecado es infracción de la ley.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fariseos le preguntan a Jesús.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Marcos.7:5.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los fariseos y los escribas le preguntaron*: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¿Por qué tus discípulos no andan conforme a la tradición de los ancianos,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que comen con manos inmundas?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son honestos en decir que es la tradición de los ancianos.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es mandamiento de Dios.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399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54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9BBD7C-C469-2A44-0DEC-10C213AD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BCD7E8-4002-DB15-07D3-AE695C1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COSTUMBRES O MANDAMIENTOS.</a:t>
            </a:r>
            <a:b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MARCOS.7:1-13.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372CCB-B62C-9D43-EBE0-F36A074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325562"/>
            <a:ext cx="8229600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lo mismo hoy en día, muchas practicas son costumbres, tradiciones de los predicadores que quieren imponer no son mandamientos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ejemplo: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casi todas las iglesias del Señor cuando se va a empezar el servicio Él director empieza con una oración.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Seguido de unos tres himnos, pero si Él director solo cantara un himno o dos, ya habría problema.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no está haciendo bien las cosas porque no canto los tres himnos que siempre se canta.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Eso no es correcto.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697BE-CB52-FEBE-2659-75D26DB2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2"/>
            <a:ext cx="3962400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6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2647</Words>
  <Application>Microsoft Office PowerPoint</Application>
  <PresentationFormat>Panorámica</PresentationFormat>
  <Paragraphs>197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Maiandra GD</vt:lpstr>
      <vt:lpstr>Tema de Office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COSTUMBRES O MANDAMIENTOS. MARCOS.7:1-13.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COSTUMBRES O MANDAMIENTOS. MARCOS.7:1-13.</dc:title>
  <dc:creator>Word Group</dc:creator>
  <cp:lastModifiedBy>MARIO MORENO</cp:lastModifiedBy>
  <cp:revision>12</cp:revision>
  <dcterms:created xsi:type="dcterms:W3CDTF">2023-02-14T22:03:18Z</dcterms:created>
  <dcterms:modified xsi:type="dcterms:W3CDTF">2024-04-22T02:05:20Z</dcterms:modified>
</cp:coreProperties>
</file>