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18"/>
  </p:notesMasterIdLst>
  <p:sldIdLst>
    <p:sldId id="276" r:id="rId3"/>
    <p:sldId id="293" r:id="rId4"/>
    <p:sldId id="292" r:id="rId5"/>
    <p:sldId id="294" r:id="rId6"/>
    <p:sldId id="295" r:id="rId7"/>
    <p:sldId id="296" r:id="rId8"/>
    <p:sldId id="301" r:id="rId9"/>
    <p:sldId id="303" r:id="rId10"/>
    <p:sldId id="256" r:id="rId11"/>
    <p:sldId id="304" r:id="rId12"/>
    <p:sldId id="460" r:id="rId13"/>
    <p:sldId id="461" r:id="rId14"/>
    <p:sldId id="305" r:id="rId15"/>
    <p:sldId id="282" r:id="rId16"/>
    <p:sldId id="369"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325A"/>
    <a:srgbClr val="D21EB7"/>
    <a:srgbClr val="012657"/>
    <a:srgbClr val="036AF9"/>
    <a:srgbClr val="FFC582"/>
    <a:srgbClr val="82A5FC"/>
    <a:srgbClr val="FE706F"/>
    <a:srgbClr val="F0F0F0"/>
    <a:srgbClr val="FFC580"/>
    <a:srgbClr val="FCA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12" autoAdjust="0"/>
    <p:restoredTop sz="87059" autoAdjust="0"/>
  </p:normalViewPr>
  <p:slideViewPr>
    <p:cSldViewPr>
      <p:cViewPr varScale="1">
        <p:scale>
          <a:sx n="55" d="100"/>
          <a:sy n="55" d="100"/>
        </p:scale>
        <p:origin x="924" y="28"/>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11/14/2024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‹Nº›</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a:t>
            </a:fld>
            <a:endParaRPr lang="en-US"/>
          </a:p>
        </p:txBody>
      </p:sp>
    </p:spTree>
    <p:extLst>
      <p:ext uri="{BB962C8B-B14F-4D97-AF65-F5344CB8AC3E}">
        <p14:creationId xmlns:p14="http://schemas.microsoft.com/office/powerpoint/2010/main" val="394721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1609645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1767783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31662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A2D21D1-52E2-420B-B491-CFF6D7BB79FB}" type="slidenum">
              <a:rPr lang="en-US" smtClean="0"/>
              <a:pPr/>
              <a:t>13</a:t>
            </a:fld>
            <a:endParaRPr lang="en-US"/>
          </a:p>
        </p:txBody>
      </p:sp>
    </p:spTree>
    <p:extLst>
      <p:ext uri="{BB962C8B-B14F-4D97-AF65-F5344CB8AC3E}">
        <p14:creationId xmlns:p14="http://schemas.microsoft.com/office/powerpoint/2010/main" val="1211558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323549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3951979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10870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170016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699800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170597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310624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1473435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2581562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A3CDC1A-DC34-B41A-973D-BC21FD6048A4}"/>
              </a:ext>
            </a:extLst>
          </p:cNvPr>
          <p:cNvGrpSpPr/>
          <p:nvPr userDrawn="1"/>
        </p:nvGrpSpPr>
        <p:grpSpPr>
          <a:xfrm>
            <a:off x="0" y="0"/>
            <a:ext cx="12188825" cy="6858000"/>
            <a:chOff x="0" y="0"/>
            <a:chExt cx="12188825" cy="6858000"/>
          </a:xfrm>
          <a:gradFill>
            <a:gsLst>
              <a:gs pos="1000">
                <a:schemeClr val="accent1"/>
              </a:gs>
              <a:gs pos="100000">
                <a:schemeClr val="accent5"/>
              </a:gs>
            </a:gsLst>
            <a:lin ang="18900000" scaled="1"/>
          </a:gradFill>
        </p:grpSpPr>
        <p:sp>
          <p:nvSpPr>
            <p:cNvPr id="15" name="Freeform: Shape 14">
              <a:extLst>
                <a:ext uri="{FF2B5EF4-FFF2-40B4-BE49-F238E27FC236}">
                  <a16:creationId xmlns:a16="http://schemas.microsoft.com/office/drawing/2014/main" id="{C914C445-6509-CAB6-9B7C-2E8491F46887}"/>
                </a:ext>
              </a:extLst>
            </p:cNvPr>
            <p:cNvSpPr/>
            <p:nvPr/>
          </p:nvSpPr>
          <p:spPr>
            <a:xfrm>
              <a:off x="8149072" y="0"/>
              <a:ext cx="1096698" cy="1109658"/>
            </a:xfrm>
            <a:custGeom>
              <a:avLst/>
              <a:gdLst>
                <a:gd name="connsiteX0" fmla="*/ 0 w 1096698"/>
                <a:gd name="connsiteY0" fmla="*/ 0 h 1109658"/>
                <a:gd name="connsiteX1" fmla="*/ 456231 w 1096698"/>
                <a:gd name="connsiteY1" fmla="*/ 0 h 1109658"/>
                <a:gd name="connsiteX2" fmla="*/ 1060732 w 1096698"/>
                <a:gd name="connsiteY2" fmla="*/ 817191 h 1109658"/>
                <a:gd name="connsiteX3" fmla="*/ 1022358 w 1096698"/>
                <a:gd name="connsiteY3" fmla="*/ 1073693 h 1109658"/>
                <a:gd name="connsiteX4" fmla="*/ 1022358 w 1096698"/>
                <a:gd name="connsiteY4" fmla="*/ 1073692 h 1109658"/>
                <a:gd name="connsiteX5" fmla="*/ 765856 w 1096698"/>
                <a:gd name="connsiteY5" fmla="*/ 1035318 h 1109658"/>
                <a:gd name="connsiteX6" fmla="*/ 0 w 1096698"/>
                <a:gd name="connsiteY6" fmla="*/ 0 h 11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698" h="1109658">
                  <a:moveTo>
                    <a:pt x="0" y="0"/>
                  </a:moveTo>
                  <a:lnTo>
                    <a:pt x="456231" y="0"/>
                  </a:lnTo>
                  <a:lnTo>
                    <a:pt x="1060732" y="817191"/>
                  </a:lnTo>
                  <a:cubicBezTo>
                    <a:pt x="1120966" y="898618"/>
                    <a:pt x="1103786" y="1013459"/>
                    <a:pt x="1022358" y="1073693"/>
                  </a:cubicBezTo>
                  <a:lnTo>
                    <a:pt x="1022358" y="1073692"/>
                  </a:lnTo>
                  <a:cubicBezTo>
                    <a:pt x="940931" y="1133926"/>
                    <a:pt x="826090" y="1116746"/>
                    <a:pt x="765856" y="1035318"/>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6" name="Freeform: Shape 15">
              <a:extLst>
                <a:ext uri="{FF2B5EF4-FFF2-40B4-BE49-F238E27FC236}">
                  <a16:creationId xmlns:a16="http://schemas.microsoft.com/office/drawing/2014/main" id="{E4B2BCDA-6584-0A09-8010-5F3C29D9B724}"/>
                </a:ext>
              </a:extLst>
            </p:cNvPr>
            <p:cNvSpPr/>
            <p:nvPr/>
          </p:nvSpPr>
          <p:spPr>
            <a:xfrm>
              <a:off x="9263032" y="1"/>
              <a:ext cx="1601485" cy="1294501"/>
            </a:xfrm>
            <a:custGeom>
              <a:avLst/>
              <a:gdLst>
                <a:gd name="connsiteX0" fmla="*/ 0 w 1601485"/>
                <a:gd name="connsiteY0" fmla="*/ 0 h 1294501"/>
                <a:gd name="connsiteX1" fmla="*/ 1064958 w 1601485"/>
                <a:gd name="connsiteY1" fmla="*/ 0 h 1294501"/>
                <a:gd name="connsiteX2" fmla="*/ 1517531 w 1601485"/>
                <a:gd name="connsiteY2" fmla="*/ 611808 h 1294501"/>
                <a:gd name="connsiteX3" fmla="*/ 1427957 w 1601485"/>
                <a:gd name="connsiteY3" fmla="*/ 1210547 h 1294501"/>
                <a:gd name="connsiteX4" fmla="*/ 1427957 w 1601485"/>
                <a:gd name="connsiteY4" fmla="*/ 1210546 h 1294501"/>
                <a:gd name="connsiteX5" fmla="*/ 829218 w 1601485"/>
                <a:gd name="connsiteY5" fmla="*/ 1120973 h 1294501"/>
                <a:gd name="connsiteX6" fmla="*/ 0 w 1601485"/>
                <a:gd name="connsiteY6" fmla="*/ 0 h 129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485" h="1294501">
                  <a:moveTo>
                    <a:pt x="0" y="0"/>
                  </a:moveTo>
                  <a:lnTo>
                    <a:pt x="1064958" y="0"/>
                  </a:lnTo>
                  <a:lnTo>
                    <a:pt x="1517531" y="611808"/>
                  </a:lnTo>
                  <a:cubicBezTo>
                    <a:pt x="1658133" y="801880"/>
                    <a:pt x="1618029" y="1069945"/>
                    <a:pt x="1427957" y="1210547"/>
                  </a:cubicBezTo>
                  <a:lnTo>
                    <a:pt x="1427957" y="1210546"/>
                  </a:lnTo>
                  <a:cubicBezTo>
                    <a:pt x="1237885" y="1351148"/>
                    <a:pt x="969820" y="1311045"/>
                    <a:pt x="829218" y="112097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7" name="Freeform: Shape 16">
              <a:extLst>
                <a:ext uri="{FF2B5EF4-FFF2-40B4-BE49-F238E27FC236}">
                  <a16:creationId xmlns:a16="http://schemas.microsoft.com/office/drawing/2014/main" id="{64E939C4-3831-227A-2F6E-930265285CD6}"/>
                </a:ext>
              </a:extLst>
            </p:cNvPr>
            <p:cNvSpPr/>
            <p:nvPr/>
          </p:nvSpPr>
          <p:spPr>
            <a:xfrm>
              <a:off x="11013556" y="931319"/>
              <a:ext cx="1175269" cy="2144594"/>
            </a:xfrm>
            <a:custGeom>
              <a:avLst/>
              <a:gdLst>
                <a:gd name="connsiteX0" fmla="*/ 399800 w 1175269"/>
                <a:gd name="connsiteY0" fmla="*/ 383 h 2144594"/>
                <a:gd name="connsiteX1" fmla="*/ 754106 w 1175269"/>
                <a:gd name="connsiteY1" fmla="*/ 169448 h 2144594"/>
                <a:gd name="connsiteX2" fmla="*/ 1175269 w 1175269"/>
                <a:gd name="connsiteY2" fmla="*/ 738794 h 2144594"/>
                <a:gd name="connsiteX3" fmla="*/ 1175269 w 1175269"/>
                <a:gd name="connsiteY3" fmla="*/ 2144594 h 2144594"/>
                <a:gd name="connsiteX4" fmla="*/ 81981 w 1175269"/>
                <a:gd name="connsiteY4" fmla="*/ 666640 h 2144594"/>
                <a:gd name="connsiteX5" fmla="*/ 169448 w 1175269"/>
                <a:gd name="connsiteY5" fmla="*/ 81981 h 2144594"/>
                <a:gd name="connsiteX6" fmla="*/ 399800 w 1175269"/>
                <a:gd name="connsiteY6" fmla="*/ 383 h 21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269" h="2144594">
                  <a:moveTo>
                    <a:pt x="399800" y="383"/>
                  </a:moveTo>
                  <a:cubicBezTo>
                    <a:pt x="533868" y="-5351"/>
                    <a:pt x="668297" y="53446"/>
                    <a:pt x="754106" y="169448"/>
                  </a:cubicBezTo>
                  <a:lnTo>
                    <a:pt x="1175269" y="738794"/>
                  </a:lnTo>
                  <a:lnTo>
                    <a:pt x="1175269" y="2144594"/>
                  </a:lnTo>
                  <a:lnTo>
                    <a:pt x="81981" y="666640"/>
                  </a:lnTo>
                  <a:cubicBezTo>
                    <a:pt x="-55315" y="481037"/>
                    <a:pt x="-16154" y="219276"/>
                    <a:pt x="169448" y="81981"/>
                  </a:cubicBezTo>
                  <a:cubicBezTo>
                    <a:pt x="239049" y="30495"/>
                    <a:pt x="319359" y="3823"/>
                    <a:pt x="399800" y="3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8" name="Freeform: Shape 17">
              <a:extLst>
                <a:ext uri="{FF2B5EF4-FFF2-40B4-BE49-F238E27FC236}">
                  <a16:creationId xmlns:a16="http://schemas.microsoft.com/office/drawing/2014/main" id="{95324893-E66C-0475-BBE6-B231A6242FEB}"/>
                </a:ext>
              </a:extLst>
            </p:cNvPr>
            <p:cNvSpPr/>
            <p:nvPr/>
          </p:nvSpPr>
          <p:spPr>
            <a:xfrm>
              <a:off x="0" y="3440840"/>
              <a:ext cx="1534742" cy="3107555"/>
            </a:xfrm>
            <a:custGeom>
              <a:avLst/>
              <a:gdLst>
                <a:gd name="connsiteX0" fmla="*/ 0 w 1534742"/>
                <a:gd name="connsiteY0" fmla="*/ 0 h 3107555"/>
                <a:gd name="connsiteX1" fmla="*/ 1382404 w 1534742"/>
                <a:gd name="connsiteY1" fmla="*/ 1868794 h 3107555"/>
                <a:gd name="connsiteX2" fmla="*/ 1219871 w 1534742"/>
                <a:gd name="connsiteY2" fmla="*/ 2955218 h 3107555"/>
                <a:gd name="connsiteX3" fmla="*/ 1219872 w 1534742"/>
                <a:gd name="connsiteY3" fmla="*/ 2955217 h 3107555"/>
                <a:gd name="connsiteX4" fmla="*/ 133448 w 1534742"/>
                <a:gd name="connsiteY4" fmla="*/ 2792684 h 3107555"/>
                <a:gd name="connsiteX5" fmla="*/ 0 w 1534742"/>
                <a:gd name="connsiteY5" fmla="*/ 2612284 h 3107555"/>
                <a:gd name="connsiteX6" fmla="*/ 0 w 1534742"/>
                <a:gd name="connsiteY6" fmla="*/ 0 h 310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742" h="3107555">
                  <a:moveTo>
                    <a:pt x="0" y="0"/>
                  </a:moveTo>
                  <a:lnTo>
                    <a:pt x="1382404" y="1868794"/>
                  </a:lnTo>
                  <a:cubicBezTo>
                    <a:pt x="1637530" y="2213684"/>
                    <a:pt x="1564762" y="2700092"/>
                    <a:pt x="1219871" y="2955218"/>
                  </a:cubicBezTo>
                  <a:lnTo>
                    <a:pt x="1219872" y="2955217"/>
                  </a:lnTo>
                  <a:cubicBezTo>
                    <a:pt x="874981" y="3210343"/>
                    <a:pt x="388573" y="3137574"/>
                    <a:pt x="133448" y="2792684"/>
                  </a:cubicBezTo>
                  <a:lnTo>
                    <a:pt x="0" y="261228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9" name="Freeform: Shape 18">
              <a:extLst>
                <a:ext uri="{FF2B5EF4-FFF2-40B4-BE49-F238E27FC236}">
                  <a16:creationId xmlns:a16="http://schemas.microsoft.com/office/drawing/2014/main" id="{6EAE8B10-A550-D520-99BE-5953A36289BF}"/>
                </a:ext>
              </a:extLst>
            </p:cNvPr>
            <p:cNvSpPr/>
            <p:nvPr/>
          </p:nvSpPr>
          <p:spPr>
            <a:xfrm>
              <a:off x="1553454" y="4720690"/>
              <a:ext cx="2107706" cy="2137310"/>
            </a:xfrm>
            <a:custGeom>
              <a:avLst/>
              <a:gdLst>
                <a:gd name="connsiteX0" fmla="*/ 334887 w 2107706"/>
                <a:gd name="connsiteY0" fmla="*/ 321 h 2137310"/>
                <a:gd name="connsiteX1" fmla="*/ 631666 w 2107706"/>
                <a:gd name="connsiteY1" fmla="*/ 141935 h 2137310"/>
                <a:gd name="connsiteX2" fmla="*/ 2107706 w 2107706"/>
                <a:gd name="connsiteY2" fmla="*/ 2137310 h 2137310"/>
                <a:gd name="connsiteX3" fmla="*/ 1236639 w 2107706"/>
                <a:gd name="connsiteY3" fmla="*/ 2137310 h 2137310"/>
                <a:gd name="connsiteX4" fmla="*/ 68671 w 2107706"/>
                <a:gd name="connsiteY4" fmla="*/ 558400 h 2137310"/>
                <a:gd name="connsiteX5" fmla="*/ 141936 w 2107706"/>
                <a:gd name="connsiteY5" fmla="*/ 68670 h 2137310"/>
                <a:gd name="connsiteX6" fmla="*/ 334887 w 2107706"/>
                <a:gd name="connsiteY6" fmla="*/ 321 h 21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706" h="2137310">
                  <a:moveTo>
                    <a:pt x="334887" y="321"/>
                  </a:moveTo>
                  <a:cubicBezTo>
                    <a:pt x="447186" y="-4482"/>
                    <a:pt x="559789" y="44769"/>
                    <a:pt x="631666" y="141935"/>
                  </a:cubicBezTo>
                  <a:lnTo>
                    <a:pt x="2107706" y="2137310"/>
                  </a:lnTo>
                  <a:lnTo>
                    <a:pt x="1236639" y="2137310"/>
                  </a:lnTo>
                  <a:lnTo>
                    <a:pt x="68671" y="558400"/>
                  </a:lnTo>
                  <a:cubicBezTo>
                    <a:pt x="-46333" y="402933"/>
                    <a:pt x="-13531" y="183674"/>
                    <a:pt x="141936" y="68670"/>
                  </a:cubicBezTo>
                  <a:cubicBezTo>
                    <a:pt x="200236" y="25544"/>
                    <a:pt x="267507" y="3203"/>
                    <a:pt x="334887" y="3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pic>
        <p:nvPicPr>
          <p:cNvPr id="7" name="Picture 6" descr="Shape, circle&#10;&#10;Description automatically generated">
            <a:extLst>
              <a:ext uri="{FF2B5EF4-FFF2-40B4-BE49-F238E27FC236}">
                <a16:creationId xmlns:a16="http://schemas.microsoft.com/office/drawing/2014/main" id="{43CBD41F-6534-6F04-089E-967E0F2995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3273" y="870748"/>
            <a:ext cx="6785552" cy="5987252"/>
          </a:xfrm>
          <a:prstGeom prst="rect">
            <a:avLst/>
          </a:prstGeom>
        </p:spPr>
      </p:pic>
      <p:sp>
        <p:nvSpPr>
          <p:cNvPr id="2" name="Title 1"/>
          <p:cNvSpPr>
            <a:spLocks noGrp="1"/>
          </p:cNvSpPr>
          <p:nvPr>
            <p:ph type="ctrTitle" hasCustomPrompt="1"/>
          </p:nvPr>
        </p:nvSpPr>
        <p:spPr>
          <a:xfrm>
            <a:off x="837828" y="941544"/>
            <a:ext cx="4772124" cy="2036298"/>
          </a:xfrm>
          <a:prstGeom prst="rect">
            <a:avLst/>
          </a:prstGeom>
          <a:effectLst/>
        </p:spPr>
        <p:txBody>
          <a:bodyPr tIns="0" bIns="0" anchor="b">
            <a:noAutofit/>
          </a:bodyPr>
          <a:lstStyle>
            <a:lvl1pPr algn="l">
              <a:defRPr lang="en-US" sz="6000" b="1" kern="1200" smtClean="0">
                <a:solidFill>
                  <a:schemeClr val="tx1">
                    <a:lumMod val="85000"/>
                    <a:lumOff val="15000"/>
                  </a:schemeClr>
                </a:solidFill>
                <a:latin typeface="Arial Black" panose="020B0A04020102020204" pitchFamily="34" charset="0"/>
                <a:ea typeface="Segoe UI Black" panose="020B0A02040204020203" pitchFamily="34" charset="0"/>
                <a:cs typeface="Arial" panose="020B0604020202020204" pitchFamily="34" charset="0"/>
              </a:defRPr>
            </a:lvl1pPr>
          </a:lstStyle>
          <a:p>
            <a:r>
              <a:rPr lang="en-US" dirty="0"/>
              <a:t>CLICK TO EDIT</a:t>
            </a:r>
          </a:p>
        </p:txBody>
      </p:sp>
      <p:sp>
        <p:nvSpPr>
          <p:cNvPr id="3" name="Subtitle 2"/>
          <p:cNvSpPr>
            <a:spLocks noGrp="1"/>
          </p:cNvSpPr>
          <p:nvPr>
            <p:ph type="subTitle" idx="1" hasCustomPrompt="1"/>
          </p:nvPr>
        </p:nvSpPr>
        <p:spPr>
          <a:xfrm>
            <a:off x="837828" y="3236886"/>
            <a:ext cx="4755441" cy="1200226"/>
          </a:xfrm>
          <a:prstGeom prst="rect">
            <a:avLst/>
          </a:prstGeom>
        </p:spPr>
        <p:txBody>
          <a:bodyPr anchor="t">
            <a:noAutofit/>
          </a:bodyPr>
          <a:lstStyle>
            <a:lvl1pPr marL="0" indent="0" algn="l">
              <a:buNone/>
              <a:defRPr lang="en-US" sz="3600" kern="1200" smtClean="0">
                <a:solidFill>
                  <a:schemeClr val="tx1">
                    <a:lumMod val="85000"/>
                    <a:lumOff val="15000"/>
                  </a:schemeClr>
                </a:solidFill>
                <a:latin typeface="Arial" panose="020B0604020202020204" pitchFamily="34" charset="0"/>
                <a:ea typeface="+mj-ea"/>
                <a:cs typeface="Arial" panose="020B0604020202020204"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a:t>
            </a:r>
          </a:p>
        </p:txBody>
      </p:sp>
      <p:sp>
        <p:nvSpPr>
          <p:cNvPr id="203" name="Footer Placeholder 4">
            <a:extLst>
              <a:ext uri="{FF2B5EF4-FFF2-40B4-BE49-F238E27FC236}">
                <a16:creationId xmlns:a16="http://schemas.microsoft.com/office/drawing/2014/main" id="{7E0D2886-2AF3-10B5-132B-411726A7DCDF}"/>
              </a:ext>
            </a:extLst>
          </p:cNvPr>
          <p:cNvSpPr>
            <a:spLocks noGrp="1"/>
          </p:cNvSpPr>
          <p:nvPr>
            <p:ph type="ftr" sz="quarter" idx="3"/>
          </p:nvPr>
        </p:nvSpPr>
        <p:spPr>
          <a:xfrm>
            <a:off x="4164515" y="6160219"/>
            <a:ext cx="3859795" cy="365125"/>
          </a:xfrm>
          <a:prstGeom prst="rect">
            <a:avLst/>
          </a:prstGeom>
        </p:spPr>
        <p:txBody>
          <a:bodyPr vert="horz" lIns="0" tIns="60949" rIns="0" bIns="60949" rtlCol="0" anchor="ctr"/>
          <a:lstStyle>
            <a:lvl1pPr algn="l">
              <a:defRPr sz="1600">
                <a:solidFill>
                  <a:schemeClr val="tx1">
                    <a:lumMod val="85000"/>
                    <a:lumOff val="15000"/>
                  </a:schemeClr>
                </a:solidFill>
              </a:defRPr>
            </a:lvl1pPr>
          </a:lstStyle>
          <a:p>
            <a:endParaRPr lang="en-US" dirty="0"/>
          </a:p>
        </p:txBody>
      </p:sp>
      <p:sp>
        <p:nvSpPr>
          <p:cNvPr id="204" name="Slide Number Placeholder 5">
            <a:extLst>
              <a:ext uri="{FF2B5EF4-FFF2-40B4-BE49-F238E27FC236}">
                <a16:creationId xmlns:a16="http://schemas.microsoft.com/office/drawing/2014/main" id="{ED28B687-101F-CC22-F089-AC133C7D4BA7}"/>
              </a:ext>
            </a:extLst>
          </p:cNvPr>
          <p:cNvSpPr>
            <a:spLocks noGrp="1"/>
          </p:cNvSpPr>
          <p:nvPr>
            <p:ph type="sldNum" sz="quarter" idx="4"/>
          </p:nvPr>
        </p:nvSpPr>
        <p:spPr>
          <a:xfrm>
            <a:off x="8735325" y="6160219"/>
            <a:ext cx="2844059" cy="365125"/>
          </a:xfrm>
          <a:prstGeom prst="rect">
            <a:avLst/>
          </a:prstGeom>
        </p:spPr>
        <p:txBody>
          <a:bodyPr vert="horz" lIns="0" tIns="60949" rIns="0" bIns="60949" rtlCol="0" anchor="ctr"/>
          <a:lstStyle>
            <a:lvl1pPr algn="r">
              <a:defRPr sz="2900" b="1">
                <a:solidFill>
                  <a:schemeClr val="tx2"/>
                </a:solidFill>
                <a:latin typeface="Arial Black" panose="020B0A04020102020204" pitchFamily="34" charset="0"/>
              </a:defRPr>
            </a:lvl1p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A942CEB-6CE9-478C-AB3D-D7B826E33D2F}" type="datetimeFigureOut">
              <a:rPr lang="es-NI" smtClean="0"/>
              <a:t>14/11/2024</a:t>
            </a:fld>
            <a:endParaRPr lang="es-NI"/>
          </a:p>
        </p:txBody>
      </p:sp>
      <p:sp>
        <p:nvSpPr>
          <p:cNvPr id="5" name="Footer Placeholder 4"/>
          <p:cNvSpPr>
            <a:spLocks noGrp="1"/>
          </p:cNvSpPr>
          <p:nvPr>
            <p:ph type="ftr" sz="quarter" idx="11"/>
          </p:nvPr>
        </p:nvSpPr>
        <p:spPr/>
        <p:txBody>
          <a:bodyPr/>
          <a:lstStyle/>
          <a:p>
            <a:endParaRPr lang="es-NI"/>
          </a:p>
        </p:txBody>
      </p:sp>
      <p:sp>
        <p:nvSpPr>
          <p:cNvPr id="6" name="Slide Number Placeholder 5"/>
          <p:cNvSpPr>
            <a:spLocks noGrp="1"/>
          </p:cNvSpPr>
          <p:nvPr>
            <p:ph type="sldNum" sz="quarter" idx="12"/>
          </p:nvPr>
        </p:nvSpPr>
        <p:spPr/>
        <p:txBody>
          <a:bodyPr/>
          <a:lstStyle/>
          <a:p>
            <a:fld id="{8947DC55-0916-4DB7-830B-CD9E627723A0}" type="slidenum">
              <a:rPr lang="es-NI" smtClean="0"/>
              <a:t>‹Nº›</a:t>
            </a:fld>
            <a:endParaRPr lang="es-NI"/>
          </a:p>
        </p:txBody>
      </p:sp>
    </p:spTree>
    <p:extLst>
      <p:ext uri="{BB962C8B-B14F-4D97-AF65-F5344CB8AC3E}">
        <p14:creationId xmlns:p14="http://schemas.microsoft.com/office/powerpoint/2010/main" val="181561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E1513E-E92D-477E-8DB8-C3D9AC39830A}"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C08E2-55B3-42B0-A135-F6E902AA6FB0}" type="slidenum">
              <a:rPr lang="en-US" smtClean="0"/>
              <a:t>‹Nº›</a:t>
            </a:fld>
            <a:endParaRPr lang="en-US"/>
          </a:p>
        </p:txBody>
      </p:sp>
    </p:spTree>
    <p:extLst>
      <p:ext uri="{BB962C8B-B14F-4D97-AF65-F5344CB8AC3E}">
        <p14:creationId xmlns:p14="http://schemas.microsoft.com/office/powerpoint/2010/main" val="2416745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1513E-E92D-477E-8DB8-C3D9AC39830A}"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C08E2-55B3-42B0-A135-F6E902AA6FB0}" type="slidenum">
              <a:rPr lang="en-US" smtClean="0"/>
              <a:t>‹Nº›</a:t>
            </a:fld>
            <a:endParaRPr lang="en-US"/>
          </a:p>
        </p:txBody>
      </p:sp>
    </p:spTree>
    <p:extLst>
      <p:ext uri="{BB962C8B-B14F-4D97-AF65-F5344CB8AC3E}">
        <p14:creationId xmlns:p14="http://schemas.microsoft.com/office/powerpoint/2010/main" val="1661955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E1513E-E92D-477E-8DB8-C3D9AC39830A}"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C08E2-55B3-42B0-A135-F6E902AA6FB0}" type="slidenum">
              <a:rPr lang="en-US" smtClean="0"/>
              <a:t>‹Nº›</a:t>
            </a:fld>
            <a:endParaRPr lang="en-US"/>
          </a:p>
        </p:txBody>
      </p:sp>
    </p:spTree>
    <p:extLst>
      <p:ext uri="{BB962C8B-B14F-4D97-AF65-F5344CB8AC3E}">
        <p14:creationId xmlns:p14="http://schemas.microsoft.com/office/powerpoint/2010/main" val="1591235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E1513E-E92D-477E-8DB8-C3D9AC39830A}"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C08E2-55B3-42B0-A135-F6E902AA6FB0}" type="slidenum">
              <a:rPr lang="en-US" smtClean="0"/>
              <a:t>‹Nº›</a:t>
            </a:fld>
            <a:endParaRPr lang="en-US"/>
          </a:p>
        </p:txBody>
      </p:sp>
    </p:spTree>
    <p:extLst>
      <p:ext uri="{BB962C8B-B14F-4D97-AF65-F5344CB8AC3E}">
        <p14:creationId xmlns:p14="http://schemas.microsoft.com/office/powerpoint/2010/main" val="3828851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E1513E-E92D-477E-8DB8-C3D9AC39830A}"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FC08E2-55B3-42B0-A135-F6E902AA6FB0}" type="slidenum">
              <a:rPr lang="en-US" smtClean="0"/>
              <a:t>‹Nº›</a:t>
            </a:fld>
            <a:endParaRPr lang="en-US"/>
          </a:p>
        </p:txBody>
      </p:sp>
    </p:spTree>
    <p:extLst>
      <p:ext uri="{BB962C8B-B14F-4D97-AF65-F5344CB8AC3E}">
        <p14:creationId xmlns:p14="http://schemas.microsoft.com/office/powerpoint/2010/main" val="3596835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E1513E-E92D-477E-8DB8-C3D9AC39830A}"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FC08E2-55B3-42B0-A135-F6E902AA6FB0}" type="slidenum">
              <a:rPr lang="en-US" smtClean="0"/>
              <a:t>‹Nº›</a:t>
            </a:fld>
            <a:endParaRPr lang="en-US"/>
          </a:p>
        </p:txBody>
      </p:sp>
    </p:spTree>
    <p:extLst>
      <p:ext uri="{BB962C8B-B14F-4D97-AF65-F5344CB8AC3E}">
        <p14:creationId xmlns:p14="http://schemas.microsoft.com/office/powerpoint/2010/main" val="263043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1513E-E92D-477E-8DB8-C3D9AC39830A}"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FC08E2-55B3-42B0-A135-F6E902AA6FB0}" type="slidenum">
              <a:rPr lang="en-US" smtClean="0"/>
              <a:t>‹Nº›</a:t>
            </a:fld>
            <a:endParaRPr lang="en-US"/>
          </a:p>
        </p:txBody>
      </p:sp>
    </p:spTree>
    <p:extLst>
      <p:ext uri="{BB962C8B-B14F-4D97-AF65-F5344CB8AC3E}">
        <p14:creationId xmlns:p14="http://schemas.microsoft.com/office/powerpoint/2010/main" val="59140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E1513E-E92D-477E-8DB8-C3D9AC39830A}"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C08E2-55B3-42B0-A135-F6E902AA6FB0}" type="slidenum">
              <a:rPr lang="en-US" smtClean="0"/>
              <a:t>‹Nº›</a:t>
            </a:fld>
            <a:endParaRPr lang="en-US"/>
          </a:p>
        </p:txBody>
      </p:sp>
    </p:spTree>
    <p:extLst>
      <p:ext uri="{BB962C8B-B14F-4D97-AF65-F5344CB8AC3E}">
        <p14:creationId xmlns:p14="http://schemas.microsoft.com/office/powerpoint/2010/main" val="2611836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E1513E-E92D-477E-8DB8-C3D9AC39830A}"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C08E2-55B3-42B0-A135-F6E902AA6FB0}" type="slidenum">
              <a:rPr lang="en-US" smtClean="0"/>
              <a:t>‹Nº›</a:t>
            </a:fld>
            <a:endParaRPr lang="en-US"/>
          </a:p>
        </p:txBody>
      </p:sp>
    </p:spTree>
    <p:extLst>
      <p:ext uri="{BB962C8B-B14F-4D97-AF65-F5344CB8AC3E}">
        <p14:creationId xmlns:p14="http://schemas.microsoft.com/office/powerpoint/2010/main" val="239802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76C31D-A1A8-DBAF-8CDD-219365F2B4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9313"/>
            <a:ext cx="12188825" cy="1257665"/>
          </a:xfrm>
          <a:prstGeom prst="rect">
            <a:avLst/>
          </a:prstGeom>
        </p:spPr>
      </p:pic>
      <p:sp>
        <p:nvSpPr>
          <p:cNvPr id="675" name="Picture Placeholder 674">
            <a:extLst>
              <a:ext uri="{FF2B5EF4-FFF2-40B4-BE49-F238E27FC236}">
                <a16:creationId xmlns:a16="http://schemas.microsoft.com/office/drawing/2014/main" id="{CEA60D86-957E-D026-D743-8BA35C411AB9}"/>
              </a:ext>
            </a:extLst>
          </p:cNvPr>
          <p:cNvSpPr>
            <a:spLocks noGrp="1"/>
          </p:cNvSpPr>
          <p:nvPr>
            <p:ph type="pic" sz="quarter" idx="13"/>
          </p:nvPr>
        </p:nvSpPr>
        <p:spPr>
          <a:xfrm>
            <a:off x="1083288" y="1597606"/>
            <a:ext cx="1868350" cy="1868348"/>
          </a:xfrm>
          <a:custGeom>
            <a:avLst/>
            <a:gdLst>
              <a:gd name="connsiteX0" fmla="*/ 934175 w 1868350"/>
              <a:gd name="connsiteY0" fmla="*/ 0 h 1868348"/>
              <a:gd name="connsiteX1" fmla="*/ 1868350 w 1868350"/>
              <a:gd name="connsiteY1" fmla="*/ 934174 h 1868348"/>
              <a:gd name="connsiteX2" fmla="*/ 934175 w 1868350"/>
              <a:gd name="connsiteY2" fmla="*/ 1868348 h 1868348"/>
              <a:gd name="connsiteX3" fmla="*/ 0 w 1868350"/>
              <a:gd name="connsiteY3" fmla="*/ 934174 h 1868348"/>
              <a:gd name="connsiteX4" fmla="*/ 934175 w 1868350"/>
              <a:gd name="connsiteY4" fmla="*/ 0 h 186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350" h="1868348">
                <a:moveTo>
                  <a:pt x="934175" y="0"/>
                </a:moveTo>
                <a:cubicBezTo>
                  <a:pt x="1450106" y="0"/>
                  <a:pt x="1868350" y="418244"/>
                  <a:pt x="1868350" y="934174"/>
                </a:cubicBezTo>
                <a:cubicBezTo>
                  <a:pt x="1868350" y="1450104"/>
                  <a:pt x="1450106" y="1868348"/>
                  <a:pt x="934175" y="1868348"/>
                </a:cubicBezTo>
                <a:cubicBezTo>
                  <a:pt x="418244" y="1868348"/>
                  <a:pt x="0" y="1450104"/>
                  <a:pt x="0" y="934174"/>
                </a:cubicBezTo>
                <a:cubicBezTo>
                  <a:pt x="0" y="418244"/>
                  <a:pt x="418244" y="0"/>
                  <a:pt x="934175" y="0"/>
                </a:cubicBezTo>
                <a:close/>
              </a:path>
            </a:pathLst>
          </a:custGeom>
          <a:solidFill>
            <a:schemeClr val="bg1"/>
          </a:solidFill>
          <a:ln w="28575">
            <a:solidFill>
              <a:schemeClr val="bg1"/>
            </a:solidFill>
          </a:ln>
        </p:spPr>
        <p:txBody>
          <a:bodyPr wrap="square" anchor="ctr">
            <a:noAutofit/>
          </a:bodyPr>
          <a:lstStyle>
            <a:lvl1pPr marL="0" indent="0" algn="ctr">
              <a:buFontTx/>
              <a:buNone/>
              <a:defRPr sz="1800"/>
            </a:lvl1pPr>
          </a:lstStyle>
          <a:p>
            <a:endParaRPr lang="en-IN" dirty="0"/>
          </a:p>
        </p:txBody>
      </p:sp>
      <p:sp>
        <p:nvSpPr>
          <p:cNvPr id="676" name="Picture Placeholder 675">
            <a:extLst>
              <a:ext uri="{FF2B5EF4-FFF2-40B4-BE49-F238E27FC236}">
                <a16:creationId xmlns:a16="http://schemas.microsoft.com/office/drawing/2014/main" id="{6F5BF9FC-4117-7D32-51FA-CC3A84F460F8}"/>
              </a:ext>
            </a:extLst>
          </p:cNvPr>
          <p:cNvSpPr>
            <a:spLocks noGrp="1"/>
          </p:cNvSpPr>
          <p:nvPr>
            <p:ph type="pic" sz="quarter" idx="14"/>
          </p:nvPr>
        </p:nvSpPr>
        <p:spPr>
          <a:xfrm>
            <a:off x="3801253" y="1597606"/>
            <a:ext cx="1868350" cy="1868348"/>
          </a:xfrm>
          <a:custGeom>
            <a:avLst/>
            <a:gdLst>
              <a:gd name="connsiteX0" fmla="*/ 934175 w 1868350"/>
              <a:gd name="connsiteY0" fmla="*/ 0 h 1868348"/>
              <a:gd name="connsiteX1" fmla="*/ 1868350 w 1868350"/>
              <a:gd name="connsiteY1" fmla="*/ 934174 h 1868348"/>
              <a:gd name="connsiteX2" fmla="*/ 934175 w 1868350"/>
              <a:gd name="connsiteY2" fmla="*/ 1868348 h 1868348"/>
              <a:gd name="connsiteX3" fmla="*/ 0 w 1868350"/>
              <a:gd name="connsiteY3" fmla="*/ 934174 h 1868348"/>
              <a:gd name="connsiteX4" fmla="*/ 934175 w 1868350"/>
              <a:gd name="connsiteY4" fmla="*/ 0 h 186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350" h="1868348">
                <a:moveTo>
                  <a:pt x="934175" y="0"/>
                </a:moveTo>
                <a:cubicBezTo>
                  <a:pt x="1450106" y="0"/>
                  <a:pt x="1868350" y="418244"/>
                  <a:pt x="1868350" y="934174"/>
                </a:cubicBezTo>
                <a:cubicBezTo>
                  <a:pt x="1868350" y="1450104"/>
                  <a:pt x="1450106" y="1868348"/>
                  <a:pt x="934175" y="1868348"/>
                </a:cubicBezTo>
                <a:cubicBezTo>
                  <a:pt x="418244" y="1868348"/>
                  <a:pt x="0" y="1450104"/>
                  <a:pt x="0" y="934174"/>
                </a:cubicBezTo>
                <a:cubicBezTo>
                  <a:pt x="0" y="418244"/>
                  <a:pt x="418244" y="0"/>
                  <a:pt x="934175" y="0"/>
                </a:cubicBezTo>
                <a:close/>
              </a:path>
            </a:pathLst>
          </a:custGeom>
          <a:solidFill>
            <a:schemeClr val="bg1"/>
          </a:solidFill>
          <a:ln w="28575">
            <a:solidFill>
              <a:schemeClr val="bg1"/>
            </a:solidFill>
          </a:ln>
        </p:spPr>
        <p:txBody>
          <a:bodyPr wrap="square" anchor="ctr">
            <a:noAutofit/>
          </a:bodyPr>
          <a:lstStyle>
            <a:lvl1pPr marL="0" indent="0" algn="ctr">
              <a:buFontTx/>
              <a:buNone/>
              <a:defRPr sz="1800"/>
            </a:lvl1pPr>
          </a:lstStyle>
          <a:p>
            <a:endParaRPr lang="en-IN"/>
          </a:p>
        </p:txBody>
      </p:sp>
      <p:sp>
        <p:nvSpPr>
          <p:cNvPr id="677" name="Picture Placeholder 676">
            <a:extLst>
              <a:ext uri="{FF2B5EF4-FFF2-40B4-BE49-F238E27FC236}">
                <a16:creationId xmlns:a16="http://schemas.microsoft.com/office/drawing/2014/main" id="{68AA7B37-0A07-425D-0CDC-E7EEDA6ADA24}"/>
              </a:ext>
            </a:extLst>
          </p:cNvPr>
          <p:cNvSpPr>
            <a:spLocks noGrp="1"/>
          </p:cNvSpPr>
          <p:nvPr>
            <p:ph type="pic" sz="quarter" idx="15"/>
          </p:nvPr>
        </p:nvSpPr>
        <p:spPr>
          <a:xfrm>
            <a:off x="6519218" y="1597606"/>
            <a:ext cx="1868350" cy="1868348"/>
          </a:xfrm>
          <a:custGeom>
            <a:avLst/>
            <a:gdLst>
              <a:gd name="connsiteX0" fmla="*/ 934175 w 1868350"/>
              <a:gd name="connsiteY0" fmla="*/ 0 h 1868348"/>
              <a:gd name="connsiteX1" fmla="*/ 1868350 w 1868350"/>
              <a:gd name="connsiteY1" fmla="*/ 934174 h 1868348"/>
              <a:gd name="connsiteX2" fmla="*/ 934175 w 1868350"/>
              <a:gd name="connsiteY2" fmla="*/ 1868348 h 1868348"/>
              <a:gd name="connsiteX3" fmla="*/ 0 w 1868350"/>
              <a:gd name="connsiteY3" fmla="*/ 934174 h 1868348"/>
              <a:gd name="connsiteX4" fmla="*/ 934175 w 1868350"/>
              <a:gd name="connsiteY4" fmla="*/ 0 h 186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350" h="1868348">
                <a:moveTo>
                  <a:pt x="934175" y="0"/>
                </a:moveTo>
                <a:cubicBezTo>
                  <a:pt x="1450106" y="0"/>
                  <a:pt x="1868350" y="418244"/>
                  <a:pt x="1868350" y="934174"/>
                </a:cubicBezTo>
                <a:cubicBezTo>
                  <a:pt x="1868350" y="1450104"/>
                  <a:pt x="1450106" y="1868348"/>
                  <a:pt x="934175" y="1868348"/>
                </a:cubicBezTo>
                <a:cubicBezTo>
                  <a:pt x="418244" y="1868348"/>
                  <a:pt x="0" y="1450104"/>
                  <a:pt x="0" y="934174"/>
                </a:cubicBezTo>
                <a:cubicBezTo>
                  <a:pt x="0" y="418244"/>
                  <a:pt x="418244" y="0"/>
                  <a:pt x="934175" y="0"/>
                </a:cubicBezTo>
                <a:close/>
              </a:path>
            </a:pathLst>
          </a:custGeom>
          <a:solidFill>
            <a:schemeClr val="bg1"/>
          </a:solidFill>
          <a:ln w="28575">
            <a:solidFill>
              <a:schemeClr val="bg1"/>
            </a:solidFill>
          </a:ln>
        </p:spPr>
        <p:txBody>
          <a:bodyPr wrap="square" anchor="ctr">
            <a:noAutofit/>
          </a:bodyPr>
          <a:lstStyle>
            <a:lvl1pPr marL="0" indent="0" algn="ctr">
              <a:buFontTx/>
              <a:buNone/>
              <a:defRPr sz="1800"/>
            </a:lvl1pPr>
          </a:lstStyle>
          <a:p>
            <a:endParaRPr lang="en-IN" dirty="0"/>
          </a:p>
        </p:txBody>
      </p:sp>
      <p:sp>
        <p:nvSpPr>
          <p:cNvPr id="678" name="Picture Placeholder 677">
            <a:extLst>
              <a:ext uri="{FF2B5EF4-FFF2-40B4-BE49-F238E27FC236}">
                <a16:creationId xmlns:a16="http://schemas.microsoft.com/office/drawing/2014/main" id="{86894AC2-1982-EF4F-B991-E8B95B6AA0E7}"/>
              </a:ext>
            </a:extLst>
          </p:cNvPr>
          <p:cNvSpPr>
            <a:spLocks noGrp="1"/>
          </p:cNvSpPr>
          <p:nvPr>
            <p:ph type="pic" sz="quarter" idx="16"/>
          </p:nvPr>
        </p:nvSpPr>
        <p:spPr>
          <a:xfrm>
            <a:off x="9237184" y="1597606"/>
            <a:ext cx="1868350" cy="1868348"/>
          </a:xfrm>
          <a:custGeom>
            <a:avLst/>
            <a:gdLst>
              <a:gd name="connsiteX0" fmla="*/ 934175 w 1868350"/>
              <a:gd name="connsiteY0" fmla="*/ 0 h 1868348"/>
              <a:gd name="connsiteX1" fmla="*/ 1868350 w 1868350"/>
              <a:gd name="connsiteY1" fmla="*/ 934174 h 1868348"/>
              <a:gd name="connsiteX2" fmla="*/ 934175 w 1868350"/>
              <a:gd name="connsiteY2" fmla="*/ 1868348 h 1868348"/>
              <a:gd name="connsiteX3" fmla="*/ 0 w 1868350"/>
              <a:gd name="connsiteY3" fmla="*/ 934174 h 1868348"/>
              <a:gd name="connsiteX4" fmla="*/ 934175 w 1868350"/>
              <a:gd name="connsiteY4" fmla="*/ 0 h 186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350" h="1868348">
                <a:moveTo>
                  <a:pt x="934175" y="0"/>
                </a:moveTo>
                <a:cubicBezTo>
                  <a:pt x="1450106" y="0"/>
                  <a:pt x="1868350" y="418244"/>
                  <a:pt x="1868350" y="934174"/>
                </a:cubicBezTo>
                <a:cubicBezTo>
                  <a:pt x="1868350" y="1450104"/>
                  <a:pt x="1450106" y="1868348"/>
                  <a:pt x="934175" y="1868348"/>
                </a:cubicBezTo>
                <a:cubicBezTo>
                  <a:pt x="418244" y="1868348"/>
                  <a:pt x="0" y="1450104"/>
                  <a:pt x="0" y="934174"/>
                </a:cubicBezTo>
                <a:cubicBezTo>
                  <a:pt x="0" y="418244"/>
                  <a:pt x="418244" y="0"/>
                  <a:pt x="934175" y="0"/>
                </a:cubicBezTo>
                <a:close/>
              </a:path>
            </a:pathLst>
          </a:custGeom>
          <a:solidFill>
            <a:schemeClr val="bg1"/>
          </a:solidFill>
          <a:ln w="28575">
            <a:solidFill>
              <a:schemeClr val="bg1"/>
            </a:solidFill>
          </a:ln>
        </p:spPr>
        <p:txBody>
          <a:bodyPr wrap="square" anchor="ctr">
            <a:noAutofit/>
          </a:bodyPr>
          <a:lstStyle>
            <a:lvl1pPr marL="0" indent="0" algn="ctr">
              <a:buFontTx/>
              <a:buNone/>
              <a:defRPr sz="1800"/>
            </a:lvl1pPr>
          </a:lstStyle>
          <a:p>
            <a:endParaRPr lang="en-IN"/>
          </a:p>
        </p:txBody>
      </p:sp>
      <p:sp>
        <p:nvSpPr>
          <p:cNvPr id="680" name="Footer Placeholder 4">
            <a:extLst>
              <a:ext uri="{FF2B5EF4-FFF2-40B4-BE49-F238E27FC236}">
                <a16:creationId xmlns:a16="http://schemas.microsoft.com/office/drawing/2014/main" id="{C6EA683C-7546-0B83-B550-6A550709207C}"/>
              </a:ext>
            </a:extLst>
          </p:cNvPr>
          <p:cNvSpPr>
            <a:spLocks noGrp="1"/>
          </p:cNvSpPr>
          <p:nvPr>
            <p:ph type="ftr" sz="quarter" idx="3"/>
          </p:nvPr>
        </p:nvSpPr>
        <p:spPr>
          <a:xfrm>
            <a:off x="3160390" y="6232227"/>
            <a:ext cx="3859795" cy="365125"/>
          </a:xfrm>
          <a:prstGeom prst="rect">
            <a:avLst/>
          </a:prstGeom>
        </p:spPr>
        <p:txBody>
          <a:bodyPr vert="horz" lIns="0" tIns="60949" rIns="0" bIns="60949" rtlCol="0" anchor="ctr"/>
          <a:lstStyle>
            <a:lvl1pPr algn="l">
              <a:defRPr sz="1600">
                <a:solidFill>
                  <a:schemeClr val="tx1">
                    <a:lumMod val="85000"/>
                    <a:lumOff val="15000"/>
                  </a:schemeClr>
                </a:solidFill>
              </a:defRPr>
            </a:lvl1pPr>
          </a:lstStyle>
          <a:p>
            <a:endParaRPr lang="en-US" dirty="0"/>
          </a:p>
        </p:txBody>
      </p:sp>
      <p:sp>
        <p:nvSpPr>
          <p:cNvPr id="681" name="Slide Number Placeholder 5">
            <a:extLst>
              <a:ext uri="{FF2B5EF4-FFF2-40B4-BE49-F238E27FC236}">
                <a16:creationId xmlns:a16="http://schemas.microsoft.com/office/drawing/2014/main" id="{00803BD5-B464-CD73-3ED1-C6A64175BAEE}"/>
              </a:ext>
            </a:extLst>
          </p:cNvPr>
          <p:cNvSpPr>
            <a:spLocks noGrp="1"/>
          </p:cNvSpPr>
          <p:nvPr>
            <p:ph type="sldNum" sz="quarter" idx="4"/>
          </p:nvPr>
        </p:nvSpPr>
        <p:spPr>
          <a:xfrm>
            <a:off x="8735325" y="6232227"/>
            <a:ext cx="2844059" cy="365125"/>
          </a:xfrm>
          <a:prstGeom prst="rect">
            <a:avLst/>
          </a:prstGeom>
        </p:spPr>
        <p:txBody>
          <a:bodyPr vert="horz" lIns="0" tIns="60949" rIns="0" bIns="60949" rtlCol="0" anchor="ctr"/>
          <a:lstStyle>
            <a:lvl1pPr algn="r">
              <a:defRPr sz="2900" b="1">
                <a:solidFill>
                  <a:schemeClr val="accent3"/>
                </a:solidFill>
                <a:latin typeface="Arial Black" panose="020B0A04020102020204" pitchFamily="34" charset="0"/>
              </a:defRPr>
            </a:lvl1pPr>
          </a:lstStyle>
          <a:p>
            <a:fld id="{96E69268-9C8B-4EBF-A9EE-DC5DC2D48DC3}" type="slidenum">
              <a:rPr lang="en-US" smtClean="0"/>
              <a:pPr/>
              <a:t>‹Nº›</a:t>
            </a:fld>
            <a:endParaRPr lang="en-US" dirty="0"/>
          </a:p>
        </p:txBody>
      </p:sp>
      <p:sp>
        <p:nvSpPr>
          <p:cNvPr id="682" name="Title Placeholder 1">
            <a:extLst>
              <a:ext uri="{FF2B5EF4-FFF2-40B4-BE49-F238E27FC236}">
                <a16:creationId xmlns:a16="http://schemas.microsoft.com/office/drawing/2014/main" id="{B207FFF2-4877-CC83-BB1A-F10233173D1C}"/>
              </a:ext>
            </a:extLst>
          </p:cNvPr>
          <p:cNvSpPr>
            <a:spLocks noGrp="1"/>
          </p:cNvSpPr>
          <p:nvPr>
            <p:ph type="title"/>
          </p:nvPr>
        </p:nvSpPr>
        <p:spPr>
          <a:xfrm>
            <a:off x="609441" y="404664"/>
            <a:ext cx="10969943" cy="711081"/>
          </a:xfrm>
          <a:prstGeom prst="rect">
            <a:avLst/>
          </a:prstGeom>
        </p:spPr>
        <p:txBody>
          <a:bodyPr vert="horz" lIns="0" tIns="60949" rIns="0" bIns="60949" rtlCol="0" anchor="ctr">
            <a:normAutofit/>
          </a:bodyPr>
          <a:lstStyle>
            <a:lvl1pPr>
              <a:defRPr>
                <a:solidFill>
                  <a:schemeClr val="bg1"/>
                </a:solidFil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BEDDF11C-7208-112C-2A92-CDEDAAA7F42F}"/>
              </a:ext>
            </a:extLst>
          </p:cNvPr>
          <p:cNvCxnSpPr/>
          <p:nvPr userDrawn="1"/>
        </p:nvCxnSpPr>
        <p:spPr>
          <a:xfrm>
            <a:off x="2712733" y="6246144"/>
            <a:ext cx="0" cy="3425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113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1513E-E92D-477E-8DB8-C3D9AC39830A}"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C08E2-55B3-42B0-A135-F6E902AA6FB0}" type="slidenum">
              <a:rPr lang="en-US" smtClean="0"/>
              <a:t>‹Nº›</a:t>
            </a:fld>
            <a:endParaRPr lang="en-US"/>
          </a:p>
        </p:txBody>
      </p:sp>
    </p:spTree>
    <p:extLst>
      <p:ext uri="{BB962C8B-B14F-4D97-AF65-F5344CB8AC3E}">
        <p14:creationId xmlns:p14="http://schemas.microsoft.com/office/powerpoint/2010/main" val="1576378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1513E-E92D-477E-8DB8-C3D9AC39830A}"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C08E2-55B3-42B0-A135-F6E902AA6FB0}" type="slidenum">
              <a:rPr lang="en-US" smtClean="0"/>
              <a:t>‹Nº›</a:t>
            </a:fld>
            <a:endParaRPr lang="en-US"/>
          </a:p>
        </p:txBody>
      </p:sp>
    </p:spTree>
    <p:extLst>
      <p:ext uri="{BB962C8B-B14F-4D97-AF65-F5344CB8AC3E}">
        <p14:creationId xmlns:p14="http://schemas.microsoft.com/office/powerpoint/2010/main" val="3363028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5"/>
            <a:ext cx="5930678" cy="711081"/>
          </a:xfrm>
        </p:spPr>
        <p:txBody>
          <a:bodyPr>
            <a:normAutofit/>
          </a:bodyPr>
          <a:lstStyle>
            <a:lvl1pPr algn="ctr">
              <a:defRPr sz="3599"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‹Nº›</a:t>
            </a:fld>
            <a:endParaRPr lang="en-US"/>
          </a:p>
        </p:txBody>
      </p:sp>
    </p:spTree>
    <p:extLst>
      <p:ext uri="{BB962C8B-B14F-4D97-AF65-F5344CB8AC3E}">
        <p14:creationId xmlns:p14="http://schemas.microsoft.com/office/powerpoint/2010/main" val="2446032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stimonial">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F3EE346-F9BA-C9E3-088C-9348044186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885" y="0"/>
            <a:ext cx="12250594" cy="6857999"/>
          </a:xfrm>
          <a:prstGeom prst="rect">
            <a:avLst/>
          </a:prstGeom>
        </p:spPr>
      </p:pic>
      <p:sp>
        <p:nvSpPr>
          <p:cNvPr id="8" name="Footer Placeholder 4">
            <a:extLst>
              <a:ext uri="{FF2B5EF4-FFF2-40B4-BE49-F238E27FC236}">
                <a16:creationId xmlns:a16="http://schemas.microsoft.com/office/drawing/2014/main" id="{6A066C9A-FF7D-7121-9F68-B297B909AF27}"/>
              </a:ext>
            </a:extLst>
          </p:cNvPr>
          <p:cNvSpPr>
            <a:spLocks noGrp="1"/>
          </p:cNvSpPr>
          <p:nvPr>
            <p:ph type="ftr" sz="quarter" idx="3"/>
          </p:nvPr>
        </p:nvSpPr>
        <p:spPr>
          <a:xfrm>
            <a:off x="3160390" y="6232227"/>
            <a:ext cx="3859795" cy="365125"/>
          </a:xfrm>
          <a:prstGeom prst="rect">
            <a:avLst/>
          </a:prstGeom>
        </p:spPr>
        <p:txBody>
          <a:bodyPr vert="horz" lIns="0" tIns="60949" rIns="0" bIns="60949" rtlCol="0" anchor="ctr"/>
          <a:lstStyle>
            <a:lvl1pPr algn="l">
              <a:defRPr sz="1600">
                <a:solidFill>
                  <a:schemeClr val="bg1"/>
                </a:solidFill>
              </a:defRPr>
            </a:lvl1pPr>
          </a:lstStyle>
          <a:p>
            <a:endParaRPr lang="en-US" dirty="0"/>
          </a:p>
        </p:txBody>
      </p:sp>
      <p:sp>
        <p:nvSpPr>
          <p:cNvPr id="9" name="Slide Number Placeholder 5">
            <a:extLst>
              <a:ext uri="{FF2B5EF4-FFF2-40B4-BE49-F238E27FC236}">
                <a16:creationId xmlns:a16="http://schemas.microsoft.com/office/drawing/2014/main" id="{72DFC78A-4F9B-DD9F-1C21-53C006D188A8}"/>
              </a:ext>
            </a:extLst>
          </p:cNvPr>
          <p:cNvSpPr>
            <a:spLocks noGrp="1"/>
          </p:cNvSpPr>
          <p:nvPr>
            <p:ph type="sldNum" sz="quarter" idx="4"/>
          </p:nvPr>
        </p:nvSpPr>
        <p:spPr>
          <a:xfrm>
            <a:off x="8735325" y="6232227"/>
            <a:ext cx="2844059" cy="365125"/>
          </a:xfrm>
          <a:prstGeom prst="rect">
            <a:avLst/>
          </a:prstGeom>
        </p:spPr>
        <p:txBody>
          <a:bodyPr vert="horz" lIns="0" tIns="60949" rIns="0" bIns="60949" rtlCol="0" anchor="ctr"/>
          <a:lstStyle>
            <a:lvl1pPr algn="r">
              <a:defRPr sz="2900" b="1">
                <a:solidFill>
                  <a:schemeClr val="bg1"/>
                </a:solidFill>
                <a:latin typeface="Arial Black" panose="020B0A04020102020204" pitchFamily="34" charset="0"/>
              </a:defRPr>
            </a:lvl1pPr>
          </a:lstStyle>
          <a:p>
            <a:fld id="{96E69268-9C8B-4EBF-A9EE-DC5DC2D48DC3}" type="slidenum">
              <a:rPr lang="en-US" smtClean="0"/>
              <a:pPr/>
              <a:t>‹Nº›</a:t>
            </a:fld>
            <a:endParaRPr lang="en-US" dirty="0"/>
          </a:p>
        </p:txBody>
      </p:sp>
      <p:cxnSp>
        <p:nvCxnSpPr>
          <p:cNvPr id="10" name="Straight Connector 9">
            <a:extLst>
              <a:ext uri="{FF2B5EF4-FFF2-40B4-BE49-F238E27FC236}">
                <a16:creationId xmlns:a16="http://schemas.microsoft.com/office/drawing/2014/main" id="{E2C56F68-BA10-E902-F88F-BCDC77698D9B}"/>
              </a:ext>
            </a:extLst>
          </p:cNvPr>
          <p:cNvCxnSpPr/>
          <p:nvPr userDrawn="1"/>
        </p:nvCxnSpPr>
        <p:spPr>
          <a:xfrm>
            <a:off x="2712733" y="6246144"/>
            <a:ext cx="0" cy="3425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3ECE00AC-8F9B-10D7-AB45-9F8AF5A8E811}"/>
              </a:ext>
            </a:extLst>
          </p:cNvPr>
          <p:cNvSpPr>
            <a:spLocks noGrp="1"/>
          </p:cNvSpPr>
          <p:nvPr>
            <p:ph type="title"/>
          </p:nvPr>
        </p:nvSpPr>
        <p:spPr>
          <a:xfrm>
            <a:off x="609441" y="404664"/>
            <a:ext cx="10969943" cy="711081"/>
          </a:xfrm>
          <a:prstGeom prst="rect">
            <a:avLst/>
          </a:prstGeom>
        </p:spPr>
        <p:txBody>
          <a:bodyPr vert="horz" lIns="0" tIns="60949" rIns="0" bIns="60949" rtlCol="0" anchor="ctr">
            <a:normAutofit/>
          </a:bodyPr>
          <a:lstStyle>
            <a:lvl1pPr>
              <a:defRPr>
                <a:solidFill>
                  <a:schemeClr val="bg1"/>
                </a:solidFill>
              </a:defRPr>
            </a:lvl1pPr>
          </a:lstStyle>
          <a:p>
            <a:r>
              <a:rPr lang="en-US" dirty="0"/>
              <a:t>Click to edit Master title style</a:t>
            </a:r>
          </a:p>
        </p:txBody>
      </p:sp>
      <p:sp>
        <p:nvSpPr>
          <p:cNvPr id="12" name="Picture Placeholder 11">
            <a:extLst>
              <a:ext uri="{FF2B5EF4-FFF2-40B4-BE49-F238E27FC236}">
                <a16:creationId xmlns:a16="http://schemas.microsoft.com/office/drawing/2014/main" id="{137E928D-1522-E37A-2D15-0F6C1C20ADBD}"/>
              </a:ext>
            </a:extLst>
          </p:cNvPr>
          <p:cNvSpPr>
            <a:spLocks noGrp="1"/>
          </p:cNvSpPr>
          <p:nvPr>
            <p:ph type="pic" sz="quarter" idx="10"/>
          </p:nvPr>
        </p:nvSpPr>
        <p:spPr>
          <a:xfrm>
            <a:off x="609611" y="1484783"/>
            <a:ext cx="2160240" cy="1944215"/>
          </a:xfrm>
          <a:custGeom>
            <a:avLst/>
            <a:gdLst>
              <a:gd name="connsiteX0" fmla="*/ 0 w 2160240"/>
              <a:gd name="connsiteY0" fmla="*/ 0 h 2160240"/>
              <a:gd name="connsiteX1" fmla="*/ 2160240 w 2160240"/>
              <a:gd name="connsiteY1" fmla="*/ 0 h 2160240"/>
              <a:gd name="connsiteX2" fmla="*/ 2160240 w 2160240"/>
              <a:gd name="connsiteY2" fmla="*/ 2160240 h 2160240"/>
              <a:gd name="connsiteX3" fmla="*/ 0 w 2160240"/>
              <a:gd name="connsiteY3" fmla="*/ 2160240 h 2160240"/>
            </a:gdLst>
            <a:ahLst/>
            <a:cxnLst>
              <a:cxn ang="0">
                <a:pos x="connsiteX0" y="connsiteY0"/>
              </a:cxn>
              <a:cxn ang="0">
                <a:pos x="connsiteX1" y="connsiteY1"/>
              </a:cxn>
              <a:cxn ang="0">
                <a:pos x="connsiteX2" y="connsiteY2"/>
              </a:cxn>
              <a:cxn ang="0">
                <a:pos x="connsiteX3" y="connsiteY3"/>
              </a:cxn>
            </a:cxnLst>
            <a:rect l="l" t="t" r="r" b="b"/>
            <a:pathLst>
              <a:path w="2160240" h="2160240">
                <a:moveTo>
                  <a:pt x="0" y="0"/>
                </a:moveTo>
                <a:lnTo>
                  <a:pt x="2160240" y="0"/>
                </a:lnTo>
                <a:lnTo>
                  <a:pt x="2160240" y="2160240"/>
                </a:lnTo>
                <a:lnTo>
                  <a:pt x="0" y="2160240"/>
                </a:lnTo>
                <a:close/>
              </a:path>
            </a:pathLst>
          </a:custGeom>
        </p:spPr>
        <p:txBody>
          <a:bodyPr wrap="square" anchor="ctr">
            <a:noAutofit/>
          </a:bodyPr>
          <a:lstStyle>
            <a:lvl1pPr marL="0" indent="0" algn="ctr">
              <a:buFontTx/>
              <a:buNone/>
              <a:defRPr sz="2400"/>
            </a:lvl1pPr>
          </a:lstStyle>
          <a:p>
            <a:endParaRPr lang="en-IN"/>
          </a:p>
        </p:txBody>
      </p:sp>
    </p:spTree>
    <p:extLst>
      <p:ext uri="{BB962C8B-B14F-4D97-AF65-F5344CB8AC3E}">
        <p14:creationId xmlns:p14="http://schemas.microsoft.com/office/powerpoint/2010/main" val="97396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77EE47-642F-064D-02DA-16EA051D8A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9313"/>
            <a:ext cx="12188825" cy="1257665"/>
          </a:xfrm>
          <a:prstGeom prst="rect">
            <a:avLst/>
          </a:prstGeom>
        </p:spPr>
      </p:pic>
      <p:sp>
        <p:nvSpPr>
          <p:cNvPr id="6" name="Title Placeholder 1">
            <a:extLst>
              <a:ext uri="{FF2B5EF4-FFF2-40B4-BE49-F238E27FC236}">
                <a16:creationId xmlns:a16="http://schemas.microsoft.com/office/drawing/2014/main" id="{ECEBB6A1-42C3-0104-05E8-AF843CFF4DD2}"/>
              </a:ext>
            </a:extLst>
          </p:cNvPr>
          <p:cNvSpPr>
            <a:spLocks noGrp="1"/>
          </p:cNvSpPr>
          <p:nvPr>
            <p:ph type="title"/>
          </p:nvPr>
        </p:nvSpPr>
        <p:spPr>
          <a:xfrm>
            <a:off x="609441" y="404664"/>
            <a:ext cx="10969943" cy="711081"/>
          </a:xfrm>
          <a:prstGeom prst="rect">
            <a:avLst/>
          </a:prstGeom>
        </p:spPr>
        <p:txBody>
          <a:bodyPr vert="horz" lIns="0" tIns="60949" rIns="0" bIns="60949" rtlCol="0" anchor="ctr">
            <a:normAutofit/>
          </a:bodyPr>
          <a:lstStyle>
            <a:lvl1pPr>
              <a:defRPr>
                <a:solidFill>
                  <a:schemeClr val="bg1"/>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6E1CCC20-2427-1B8C-09F0-25DB4B7B5808}"/>
              </a:ext>
            </a:extLst>
          </p:cNvPr>
          <p:cNvSpPr>
            <a:spLocks noGrp="1"/>
          </p:cNvSpPr>
          <p:nvPr>
            <p:ph type="ftr" sz="quarter" idx="3"/>
          </p:nvPr>
        </p:nvSpPr>
        <p:spPr>
          <a:xfrm>
            <a:off x="3160390" y="6232227"/>
            <a:ext cx="3859795" cy="365125"/>
          </a:xfrm>
          <a:prstGeom prst="rect">
            <a:avLst/>
          </a:prstGeom>
        </p:spPr>
        <p:txBody>
          <a:bodyPr vert="horz" lIns="0" tIns="60949" rIns="0" bIns="60949" rtlCol="0" anchor="ctr"/>
          <a:lstStyle>
            <a:lvl1pPr algn="l">
              <a:defRPr sz="1600">
                <a:solidFill>
                  <a:schemeClr val="tx1">
                    <a:lumMod val="85000"/>
                    <a:lumOff val="15000"/>
                  </a:schemeClr>
                </a:solidFill>
              </a:defRPr>
            </a:lvl1pPr>
          </a:lstStyle>
          <a:p>
            <a:endParaRPr lang="en-US" dirty="0"/>
          </a:p>
        </p:txBody>
      </p:sp>
      <p:sp>
        <p:nvSpPr>
          <p:cNvPr id="8" name="Slide Number Placeholder 5">
            <a:extLst>
              <a:ext uri="{FF2B5EF4-FFF2-40B4-BE49-F238E27FC236}">
                <a16:creationId xmlns:a16="http://schemas.microsoft.com/office/drawing/2014/main" id="{53A5A88D-C7E1-901A-483D-AD522F7EC328}"/>
              </a:ext>
            </a:extLst>
          </p:cNvPr>
          <p:cNvSpPr>
            <a:spLocks noGrp="1"/>
          </p:cNvSpPr>
          <p:nvPr>
            <p:ph type="sldNum" sz="quarter" idx="4"/>
          </p:nvPr>
        </p:nvSpPr>
        <p:spPr>
          <a:xfrm>
            <a:off x="8735325" y="6232227"/>
            <a:ext cx="2844059" cy="365125"/>
          </a:xfrm>
          <a:prstGeom prst="rect">
            <a:avLst/>
          </a:prstGeom>
        </p:spPr>
        <p:txBody>
          <a:bodyPr vert="horz" lIns="0" tIns="60949" rIns="0" bIns="60949" rtlCol="0" anchor="ctr"/>
          <a:lstStyle>
            <a:lvl1pPr algn="r">
              <a:defRPr sz="2900" b="1">
                <a:solidFill>
                  <a:schemeClr val="accent3"/>
                </a:solidFill>
                <a:latin typeface="Arial Black" panose="020B0A04020102020204" pitchFamily="34" charset="0"/>
              </a:defRPr>
            </a:lvl1pPr>
          </a:lstStyle>
          <a:p>
            <a:fld id="{96E69268-9C8B-4EBF-A9EE-DC5DC2D48DC3}" type="slidenum">
              <a:rPr lang="en-US" smtClean="0"/>
              <a:pPr/>
              <a:t>‹Nº›</a:t>
            </a:fld>
            <a:endParaRPr lang="en-US" dirty="0"/>
          </a:p>
        </p:txBody>
      </p:sp>
      <p:cxnSp>
        <p:nvCxnSpPr>
          <p:cNvPr id="9" name="Straight Connector 8">
            <a:extLst>
              <a:ext uri="{FF2B5EF4-FFF2-40B4-BE49-F238E27FC236}">
                <a16:creationId xmlns:a16="http://schemas.microsoft.com/office/drawing/2014/main" id="{066A084E-1473-3CCD-E576-55997D67A96C}"/>
              </a:ext>
            </a:extLst>
          </p:cNvPr>
          <p:cNvCxnSpPr/>
          <p:nvPr userDrawn="1"/>
        </p:nvCxnSpPr>
        <p:spPr>
          <a:xfrm>
            <a:off x="2712733" y="6246144"/>
            <a:ext cx="0" cy="3425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71A92378-E382-CA06-EF68-BFFAFA0F301E}"/>
              </a:ext>
            </a:extLst>
          </p:cNvPr>
          <p:cNvSpPr>
            <a:spLocks noGrp="1"/>
          </p:cNvSpPr>
          <p:nvPr>
            <p:ph sz="half" idx="2"/>
          </p:nvPr>
        </p:nvSpPr>
        <p:spPr>
          <a:xfrm>
            <a:off x="609441" y="1484784"/>
            <a:ext cx="3828787" cy="4176464"/>
          </a:xfrm>
          <a:prstGeom prst="rect">
            <a:avLst/>
          </a:prstGeom>
        </p:spPr>
        <p:txBody>
          <a:bodyPr>
            <a:normAutofit/>
          </a:bodyPr>
          <a:lstStyle>
            <a:lvl1pPr marL="0" indent="0">
              <a:lnSpc>
                <a:spcPct val="110000"/>
              </a:lnSpc>
              <a:spcBef>
                <a:spcPts val="0"/>
              </a:spcBef>
              <a:buFontTx/>
              <a:buNone/>
              <a:defRPr sz="1600">
                <a:solidFill>
                  <a:schemeClr val="tx1">
                    <a:lumMod val="50000"/>
                    <a:lumOff val="50000"/>
                  </a:schemeClr>
                </a:solidFill>
                <a:latin typeface="Arial" panose="020B0604020202020204" pitchFamily="34" charset="0"/>
                <a:cs typeface="Arial" panose="020B0604020202020204" pitchFamily="34" charset="0"/>
              </a:defRPr>
            </a:lvl1pPr>
            <a:lvl2pPr marL="609494" indent="0">
              <a:buFontTx/>
              <a:buNone/>
              <a:defRPr sz="2700"/>
            </a:lvl2pPr>
            <a:lvl3pPr marL="1218986" indent="0">
              <a:buFontTx/>
              <a:buNone/>
              <a:defRPr sz="2400"/>
            </a:lvl3pPr>
            <a:lvl4pPr marL="1828480" indent="0">
              <a:buFontTx/>
              <a:buNone/>
              <a:defRPr sz="2100"/>
            </a:lvl4pPr>
            <a:lvl5pPr marL="2437973" indent="0">
              <a:buFontTx/>
              <a:buNone/>
              <a:defRPr sz="2100"/>
            </a:lvl5pPr>
            <a:lvl6pPr>
              <a:defRPr sz="2100"/>
            </a:lvl6pPr>
            <a:lvl7pPr>
              <a:defRPr sz="2100"/>
            </a:lvl7pPr>
            <a:lvl8pPr>
              <a:defRPr sz="2100"/>
            </a:lvl8pPr>
            <a:lvl9pPr>
              <a:defRPr sz="2100"/>
            </a:lvl9pPr>
          </a:lstStyle>
          <a:p>
            <a:pPr lvl="0"/>
            <a:r>
              <a:rPr lang="en-US" dirty="0"/>
              <a:t>Click to edit Master text styles</a:t>
            </a:r>
          </a:p>
        </p:txBody>
      </p:sp>
    </p:spTree>
    <p:extLst>
      <p:ext uri="{BB962C8B-B14F-4D97-AF65-F5344CB8AC3E}">
        <p14:creationId xmlns:p14="http://schemas.microsoft.com/office/powerpoint/2010/main" val="14298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4135249-92FC-AE62-D337-3C1AD0D4CE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9313"/>
            <a:ext cx="12188825" cy="1257665"/>
          </a:xfrm>
          <a:prstGeom prst="rect">
            <a:avLst/>
          </a:prstGeom>
        </p:spPr>
      </p:pic>
      <p:sp>
        <p:nvSpPr>
          <p:cNvPr id="6" name="Title Placeholder 1">
            <a:extLst>
              <a:ext uri="{FF2B5EF4-FFF2-40B4-BE49-F238E27FC236}">
                <a16:creationId xmlns:a16="http://schemas.microsoft.com/office/drawing/2014/main" id="{ECEBB6A1-42C3-0104-05E8-AF843CFF4DD2}"/>
              </a:ext>
            </a:extLst>
          </p:cNvPr>
          <p:cNvSpPr>
            <a:spLocks noGrp="1"/>
          </p:cNvSpPr>
          <p:nvPr>
            <p:ph type="title"/>
          </p:nvPr>
        </p:nvSpPr>
        <p:spPr>
          <a:xfrm>
            <a:off x="609441" y="404664"/>
            <a:ext cx="10969943" cy="711081"/>
          </a:xfrm>
          <a:prstGeom prst="rect">
            <a:avLst/>
          </a:prstGeom>
        </p:spPr>
        <p:txBody>
          <a:bodyPr vert="horz" lIns="0" tIns="60949" rIns="0" bIns="60949" rtlCol="0" anchor="ctr">
            <a:normAutofit/>
          </a:bodyPr>
          <a:lstStyle>
            <a:lvl1pPr>
              <a:defRPr>
                <a:solidFill>
                  <a:schemeClr val="bg1"/>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6E1CCC20-2427-1B8C-09F0-25DB4B7B5808}"/>
              </a:ext>
            </a:extLst>
          </p:cNvPr>
          <p:cNvSpPr>
            <a:spLocks noGrp="1"/>
          </p:cNvSpPr>
          <p:nvPr>
            <p:ph type="ftr" sz="quarter" idx="3"/>
          </p:nvPr>
        </p:nvSpPr>
        <p:spPr>
          <a:xfrm>
            <a:off x="3160390" y="6232227"/>
            <a:ext cx="3859795" cy="365125"/>
          </a:xfrm>
          <a:prstGeom prst="rect">
            <a:avLst/>
          </a:prstGeom>
        </p:spPr>
        <p:txBody>
          <a:bodyPr vert="horz" lIns="0" tIns="60949" rIns="0" bIns="60949" rtlCol="0" anchor="ctr"/>
          <a:lstStyle>
            <a:lvl1pPr algn="l">
              <a:defRPr sz="1600">
                <a:solidFill>
                  <a:schemeClr val="tx1">
                    <a:lumMod val="85000"/>
                    <a:lumOff val="15000"/>
                  </a:schemeClr>
                </a:solidFill>
              </a:defRPr>
            </a:lvl1pPr>
          </a:lstStyle>
          <a:p>
            <a:endParaRPr lang="en-US" dirty="0"/>
          </a:p>
        </p:txBody>
      </p:sp>
      <p:sp>
        <p:nvSpPr>
          <p:cNvPr id="8" name="Slide Number Placeholder 5">
            <a:extLst>
              <a:ext uri="{FF2B5EF4-FFF2-40B4-BE49-F238E27FC236}">
                <a16:creationId xmlns:a16="http://schemas.microsoft.com/office/drawing/2014/main" id="{53A5A88D-C7E1-901A-483D-AD522F7EC328}"/>
              </a:ext>
            </a:extLst>
          </p:cNvPr>
          <p:cNvSpPr>
            <a:spLocks noGrp="1"/>
          </p:cNvSpPr>
          <p:nvPr>
            <p:ph type="sldNum" sz="quarter" idx="4"/>
          </p:nvPr>
        </p:nvSpPr>
        <p:spPr>
          <a:xfrm>
            <a:off x="8735325" y="6232227"/>
            <a:ext cx="2844059" cy="365125"/>
          </a:xfrm>
          <a:prstGeom prst="rect">
            <a:avLst/>
          </a:prstGeom>
        </p:spPr>
        <p:txBody>
          <a:bodyPr vert="horz" lIns="0" tIns="60949" rIns="0" bIns="60949" rtlCol="0" anchor="ctr"/>
          <a:lstStyle>
            <a:lvl1pPr algn="r">
              <a:defRPr sz="2900" b="1">
                <a:solidFill>
                  <a:schemeClr val="accent3"/>
                </a:solidFill>
                <a:latin typeface="Arial Black" panose="020B0A04020102020204" pitchFamily="34" charset="0"/>
              </a:defRPr>
            </a:lvl1pPr>
          </a:lstStyle>
          <a:p>
            <a:fld id="{96E69268-9C8B-4EBF-A9EE-DC5DC2D48DC3}" type="slidenum">
              <a:rPr lang="en-US" smtClean="0"/>
              <a:pPr/>
              <a:t>‹Nº›</a:t>
            </a:fld>
            <a:endParaRPr lang="en-US" dirty="0"/>
          </a:p>
        </p:txBody>
      </p:sp>
      <p:cxnSp>
        <p:nvCxnSpPr>
          <p:cNvPr id="9" name="Straight Connector 8">
            <a:extLst>
              <a:ext uri="{FF2B5EF4-FFF2-40B4-BE49-F238E27FC236}">
                <a16:creationId xmlns:a16="http://schemas.microsoft.com/office/drawing/2014/main" id="{066A084E-1473-3CCD-E576-55997D67A96C}"/>
              </a:ext>
            </a:extLst>
          </p:cNvPr>
          <p:cNvCxnSpPr/>
          <p:nvPr userDrawn="1"/>
        </p:nvCxnSpPr>
        <p:spPr>
          <a:xfrm>
            <a:off x="2712733" y="6246144"/>
            <a:ext cx="0" cy="3425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B478E5FC-B98C-E2E5-754B-71BF3AF59D63}"/>
              </a:ext>
            </a:extLst>
          </p:cNvPr>
          <p:cNvSpPr>
            <a:spLocks noGrp="1"/>
          </p:cNvSpPr>
          <p:nvPr>
            <p:ph type="pic" sz="quarter" idx="10"/>
          </p:nvPr>
        </p:nvSpPr>
        <p:spPr>
          <a:xfrm>
            <a:off x="-26268" y="1484784"/>
            <a:ext cx="5590356" cy="2232248"/>
          </a:xfrm>
          <a:custGeom>
            <a:avLst/>
            <a:gdLst>
              <a:gd name="connsiteX0" fmla="*/ 0 w 5590356"/>
              <a:gd name="connsiteY0" fmla="*/ 0 h 2232248"/>
              <a:gd name="connsiteX1" fmla="*/ 4474232 w 5590356"/>
              <a:gd name="connsiteY1" fmla="*/ 0 h 2232248"/>
              <a:gd name="connsiteX2" fmla="*/ 5590356 w 5590356"/>
              <a:gd name="connsiteY2" fmla="*/ 1116124 h 2232248"/>
              <a:gd name="connsiteX3" fmla="*/ 4474232 w 5590356"/>
              <a:gd name="connsiteY3" fmla="*/ 2232248 h 2232248"/>
              <a:gd name="connsiteX4" fmla="*/ 0 w 5590356"/>
              <a:gd name="connsiteY4" fmla="*/ 2232248 h 2232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0356" h="2232248">
                <a:moveTo>
                  <a:pt x="0" y="0"/>
                </a:moveTo>
                <a:lnTo>
                  <a:pt x="4474232" y="0"/>
                </a:lnTo>
                <a:cubicBezTo>
                  <a:pt x="5090650" y="0"/>
                  <a:pt x="5590356" y="499706"/>
                  <a:pt x="5590356" y="1116124"/>
                </a:cubicBezTo>
                <a:cubicBezTo>
                  <a:pt x="5590356" y="1732542"/>
                  <a:pt x="5090650" y="2232248"/>
                  <a:pt x="4474232" y="2232248"/>
                </a:cubicBezTo>
                <a:lnTo>
                  <a:pt x="0" y="2232248"/>
                </a:lnTo>
                <a:close/>
              </a:path>
            </a:pathLst>
          </a:custGeom>
        </p:spPr>
        <p:txBody>
          <a:bodyPr wrap="square" anchor="ctr">
            <a:noAutofit/>
          </a:bodyPr>
          <a:lstStyle>
            <a:lvl1pPr marL="0" indent="0" algn="ctr">
              <a:buFontTx/>
              <a:buNone/>
              <a:defRPr/>
            </a:lvl1pPr>
          </a:lstStyle>
          <a:p>
            <a:endParaRPr lang="en-IN"/>
          </a:p>
        </p:txBody>
      </p:sp>
    </p:spTree>
    <p:extLst>
      <p:ext uri="{BB962C8B-B14F-4D97-AF65-F5344CB8AC3E}">
        <p14:creationId xmlns:p14="http://schemas.microsoft.com/office/powerpoint/2010/main" val="292475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1E8CC90-8487-40D0-A543-991B12A12A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9313"/>
            <a:ext cx="12188825" cy="1257665"/>
          </a:xfrm>
          <a:prstGeom prst="rect">
            <a:avLst/>
          </a:prstGeom>
        </p:spPr>
      </p:pic>
      <p:sp>
        <p:nvSpPr>
          <p:cNvPr id="3" name="Content Placeholder 2"/>
          <p:cNvSpPr>
            <a:spLocks noGrp="1"/>
          </p:cNvSpPr>
          <p:nvPr>
            <p:ph sz="half" idx="1"/>
          </p:nvPr>
        </p:nvSpPr>
        <p:spPr>
          <a:xfrm>
            <a:off x="609441" y="1490133"/>
            <a:ext cx="5145900" cy="4318996"/>
          </a:xfrm>
          <a:prstGeom prst="rect">
            <a:avLst/>
          </a:prstGeom>
        </p:spPr>
        <p:txBody>
          <a:bodyPr>
            <a:normAutofit/>
          </a:bodyPr>
          <a:lstStyle>
            <a:lvl1pPr marL="0" indent="0">
              <a:lnSpc>
                <a:spcPct val="130000"/>
              </a:lnSpc>
              <a:spcBef>
                <a:spcPts val="0"/>
              </a:spcBef>
              <a:buFontTx/>
              <a:buNone/>
              <a:defRPr sz="1600">
                <a:solidFill>
                  <a:schemeClr val="tx1">
                    <a:lumMod val="65000"/>
                    <a:lumOff val="35000"/>
                  </a:schemeClr>
                </a:solidFill>
              </a:defRPr>
            </a:lvl1pPr>
            <a:lvl2pPr marL="609494" indent="0">
              <a:buFontTx/>
              <a:buNone/>
              <a:defRPr sz="3200"/>
            </a:lvl2pPr>
            <a:lvl3pPr marL="1218986" indent="0">
              <a:buFontTx/>
              <a:buNone/>
              <a:defRPr sz="2700"/>
            </a:lvl3pPr>
            <a:lvl4pPr marL="1828480" indent="0">
              <a:buFontTx/>
              <a:buNone/>
              <a:defRPr sz="2400"/>
            </a:lvl4pPr>
            <a:lvl5pPr marL="2437973" indent="0">
              <a:buFontTx/>
              <a:buNone/>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418728" y="1490133"/>
            <a:ext cx="5160655" cy="4318996"/>
          </a:xfrm>
          <a:prstGeom prst="rect">
            <a:avLst/>
          </a:prstGeom>
        </p:spPr>
        <p:txBody>
          <a:bodyPr>
            <a:normAutofit/>
          </a:bodyPr>
          <a:lstStyle>
            <a:lvl1pPr marL="0" indent="0">
              <a:lnSpc>
                <a:spcPct val="130000"/>
              </a:lnSpc>
              <a:spcBef>
                <a:spcPts val="0"/>
              </a:spcBef>
              <a:buFontTx/>
              <a:buNone/>
              <a:defRPr sz="1600">
                <a:solidFill>
                  <a:schemeClr val="tx1">
                    <a:lumMod val="65000"/>
                    <a:lumOff val="35000"/>
                  </a:schemeClr>
                </a:solidFill>
              </a:defRPr>
            </a:lvl1pPr>
            <a:lvl2pPr marL="609494" indent="0">
              <a:buFontTx/>
              <a:buNone/>
              <a:defRPr sz="3200"/>
            </a:lvl2pPr>
            <a:lvl3pPr marL="1218986" indent="0">
              <a:buFontTx/>
              <a:buNone/>
              <a:defRPr sz="2700"/>
            </a:lvl3pPr>
            <a:lvl4pPr marL="1828480" indent="0">
              <a:buFontTx/>
              <a:buNone/>
              <a:defRPr sz="2400"/>
            </a:lvl4pPr>
            <a:lvl5pPr marL="2437973" indent="0">
              <a:buFontTx/>
              <a:buNone/>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8" name="Footer Placeholder 4">
            <a:extLst>
              <a:ext uri="{FF2B5EF4-FFF2-40B4-BE49-F238E27FC236}">
                <a16:creationId xmlns:a16="http://schemas.microsoft.com/office/drawing/2014/main" id="{6A066C9A-FF7D-7121-9F68-B297B909AF27}"/>
              </a:ext>
            </a:extLst>
          </p:cNvPr>
          <p:cNvSpPr>
            <a:spLocks noGrp="1"/>
          </p:cNvSpPr>
          <p:nvPr>
            <p:ph type="ftr" sz="quarter" idx="3"/>
          </p:nvPr>
        </p:nvSpPr>
        <p:spPr>
          <a:xfrm>
            <a:off x="3160390" y="6232227"/>
            <a:ext cx="3859795" cy="365125"/>
          </a:xfrm>
          <a:prstGeom prst="rect">
            <a:avLst/>
          </a:prstGeom>
        </p:spPr>
        <p:txBody>
          <a:bodyPr vert="horz" lIns="0" tIns="60949" rIns="0" bIns="60949" rtlCol="0" anchor="ctr"/>
          <a:lstStyle>
            <a:lvl1pPr algn="l">
              <a:defRPr sz="1600">
                <a:solidFill>
                  <a:schemeClr val="tx1">
                    <a:lumMod val="85000"/>
                    <a:lumOff val="15000"/>
                  </a:schemeClr>
                </a:solidFill>
              </a:defRPr>
            </a:lvl1pPr>
          </a:lstStyle>
          <a:p>
            <a:endParaRPr lang="en-US" dirty="0"/>
          </a:p>
        </p:txBody>
      </p:sp>
      <p:sp>
        <p:nvSpPr>
          <p:cNvPr id="9" name="Slide Number Placeholder 5">
            <a:extLst>
              <a:ext uri="{FF2B5EF4-FFF2-40B4-BE49-F238E27FC236}">
                <a16:creationId xmlns:a16="http://schemas.microsoft.com/office/drawing/2014/main" id="{72DFC78A-4F9B-DD9F-1C21-53C006D188A8}"/>
              </a:ext>
            </a:extLst>
          </p:cNvPr>
          <p:cNvSpPr>
            <a:spLocks noGrp="1"/>
          </p:cNvSpPr>
          <p:nvPr>
            <p:ph type="sldNum" sz="quarter" idx="4"/>
          </p:nvPr>
        </p:nvSpPr>
        <p:spPr>
          <a:xfrm>
            <a:off x="8735325" y="6232227"/>
            <a:ext cx="2844059" cy="365125"/>
          </a:xfrm>
          <a:prstGeom prst="rect">
            <a:avLst/>
          </a:prstGeom>
        </p:spPr>
        <p:txBody>
          <a:bodyPr vert="horz" lIns="0" tIns="60949" rIns="0" bIns="60949" rtlCol="0" anchor="ctr"/>
          <a:lstStyle>
            <a:lvl1pPr algn="r">
              <a:defRPr sz="2900" b="1">
                <a:solidFill>
                  <a:schemeClr val="accent3"/>
                </a:solidFill>
                <a:latin typeface="Arial Black" panose="020B0A04020102020204" pitchFamily="34" charset="0"/>
              </a:defRPr>
            </a:lvl1pPr>
          </a:lstStyle>
          <a:p>
            <a:fld id="{96E69268-9C8B-4EBF-A9EE-DC5DC2D48DC3}" type="slidenum">
              <a:rPr lang="en-US" smtClean="0"/>
              <a:pPr/>
              <a:t>‹Nº›</a:t>
            </a:fld>
            <a:endParaRPr lang="en-US" dirty="0"/>
          </a:p>
        </p:txBody>
      </p:sp>
      <p:cxnSp>
        <p:nvCxnSpPr>
          <p:cNvPr id="10" name="Straight Connector 9">
            <a:extLst>
              <a:ext uri="{FF2B5EF4-FFF2-40B4-BE49-F238E27FC236}">
                <a16:creationId xmlns:a16="http://schemas.microsoft.com/office/drawing/2014/main" id="{E2C56F68-BA10-E902-F88F-BCDC77698D9B}"/>
              </a:ext>
            </a:extLst>
          </p:cNvPr>
          <p:cNvCxnSpPr/>
          <p:nvPr userDrawn="1"/>
        </p:nvCxnSpPr>
        <p:spPr>
          <a:xfrm>
            <a:off x="2712733" y="6246144"/>
            <a:ext cx="0" cy="3425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3ECE00AC-8F9B-10D7-AB45-9F8AF5A8E811}"/>
              </a:ext>
            </a:extLst>
          </p:cNvPr>
          <p:cNvSpPr>
            <a:spLocks noGrp="1"/>
          </p:cNvSpPr>
          <p:nvPr>
            <p:ph type="title"/>
          </p:nvPr>
        </p:nvSpPr>
        <p:spPr>
          <a:xfrm>
            <a:off x="609441" y="404664"/>
            <a:ext cx="10969943" cy="711081"/>
          </a:xfrm>
          <a:prstGeom prst="rect">
            <a:avLst/>
          </a:prstGeom>
        </p:spPr>
        <p:txBody>
          <a:bodyPr vert="horz" lIns="0" tIns="60949" rIns="0" bIns="60949"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6B58C6-FC76-1A2C-3320-E225FC6A22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9313"/>
            <a:ext cx="12188825" cy="1257665"/>
          </a:xfrm>
          <a:prstGeom prst="rect">
            <a:avLst/>
          </a:prstGeom>
        </p:spPr>
      </p:pic>
      <p:sp>
        <p:nvSpPr>
          <p:cNvPr id="3" name="Content Placeholder 2"/>
          <p:cNvSpPr>
            <a:spLocks noGrp="1"/>
          </p:cNvSpPr>
          <p:nvPr>
            <p:ph sz="half" idx="1"/>
          </p:nvPr>
        </p:nvSpPr>
        <p:spPr>
          <a:xfrm>
            <a:off x="609441" y="1484784"/>
            <a:ext cx="3361094" cy="4324346"/>
          </a:xfrm>
          <a:prstGeom prst="rect">
            <a:avLst/>
          </a:prstGeom>
        </p:spPr>
        <p:txBody>
          <a:bodyPr>
            <a:normAutofit/>
          </a:bodyPr>
          <a:lstStyle>
            <a:lvl1pPr marL="0" indent="0">
              <a:lnSpc>
                <a:spcPct val="130000"/>
              </a:lnSpc>
              <a:spcBef>
                <a:spcPts val="0"/>
              </a:spcBef>
              <a:buFontTx/>
              <a:buNone/>
              <a:defRPr sz="1600">
                <a:solidFill>
                  <a:schemeClr val="tx1">
                    <a:lumMod val="65000"/>
                    <a:lumOff val="35000"/>
                  </a:schemeClr>
                </a:solidFill>
              </a:defRPr>
            </a:lvl1pPr>
            <a:lvl2pPr marL="609494" indent="0">
              <a:buFontTx/>
              <a:buNone/>
              <a:defRPr sz="3200"/>
            </a:lvl2pPr>
            <a:lvl3pPr marL="1218986" indent="0">
              <a:buFontTx/>
              <a:buNone/>
              <a:defRPr sz="2700"/>
            </a:lvl3pPr>
            <a:lvl4pPr marL="1828480" indent="0">
              <a:buFontTx/>
              <a:buNone/>
              <a:defRPr sz="2400"/>
            </a:lvl4pPr>
            <a:lvl5pPr marL="2437973" indent="0">
              <a:buFontTx/>
              <a:buNone/>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8211668" y="1484784"/>
            <a:ext cx="3370731" cy="4324346"/>
          </a:xfrm>
          <a:prstGeom prst="rect">
            <a:avLst/>
          </a:prstGeom>
        </p:spPr>
        <p:txBody>
          <a:bodyPr>
            <a:normAutofit/>
          </a:bodyPr>
          <a:lstStyle>
            <a:lvl1pPr marL="0" indent="0">
              <a:lnSpc>
                <a:spcPct val="130000"/>
              </a:lnSpc>
              <a:spcBef>
                <a:spcPts val="0"/>
              </a:spcBef>
              <a:buFontTx/>
              <a:buNone/>
              <a:defRPr sz="1600">
                <a:solidFill>
                  <a:schemeClr val="tx1">
                    <a:lumMod val="65000"/>
                    <a:lumOff val="35000"/>
                  </a:schemeClr>
                </a:solidFill>
              </a:defRPr>
            </a:lvl1pPr>
            <a:lvl2pPr marL="609494" indent="0">
              <a:buFontTx/>
              <a:buNone/>
              <a:defRPr sz="3200"/>
            </a:lvl2pPr>
            <a:lvl3pPr marL="1218986" indent="0">
              <a:buFontTx/>
              <a:buNone/>
              <a:defRPr sz="2700"/>
            </a:lvl3pPr>
            <a:lvl4pPr marL="1828480" indent="0">
              <a:buFontTx/>
              <a:buNone/>
              <a:defRPr sz="2400"/>
            </a:lvl4pPr>
            <a:lvl5pPr marL="2437973" indent="0">
              <a:buFontTx/>
              <a:buNone/>
              <a:defRPr sz="2400"/>
            </a:lvl5pPr>
            <a:lvl6pPr>
              <a:defRPr sz="2400"/>
            </a:lvl6pPr>
            <a:lvl7pPr>
              <a:defRPr sz="2400"/>
            </a:lvl7pPr>
            <a:lvl8pPr>
              <a:defRPr sz="2400"/>
            </a:lvl8pPr>
            <a:lvl9pPr>
              <a:defRPr sz="2400"/>
            </a:lvl9pPr>
          </a:lstStyle>
          <a:p>
            <a:pPr lvl="0"/>
            <a:r>
              <a:rPr lang="en-US" dirty="0"/>
              <a:t>Click to edit Master text styles</a:t>
            </a:r>
          </a:p>
        </p:txBody>
      </p:sp>
      <p:sp>
        <p:nvSpPr>
          <p:cNvPr id="8" name="Footer Placeholder 4">
            <a:extLst>
              <a:ext uri="{FF2B5EF4-FFF2-40B4-BE49-F238E27FC236}">
                <a16:creationId xmlns:a16="http://schemas.microsoft.com/office/drawing/2014/main" id="{6A066C9A-FF7D-7121-9F68-B297B909AF27}"/>
              </a:ext>
            </a:extLst>
          </p:cNvPr>
          <p:cNvSpPr>
            <a:spLocks noGrp="1"/>
          </p:cNvSpPr>
          <p:nvPr>
            <p:ph type="ftr" sz="quarter" idx="3"/>
          </p:nvPr>
        </p:nvSpPr>
        <p:spPr>
          <a:xfrm>
            <a:off x="3160390" y="6232227"/>
            <a:ext cx="3859795" cy="365125"/>
          </a:xfrm>
          <a:prstGeom prst="rect">
            <a:avLst/>
          </a:prstGeom>
        </p:spPr>
        <p:txBody>
          <a:bodyPr vert="horz" lIns="0" tIns="60949" rIns="0" bIns="60949" rtlCol="0" anchor="ctr"/>
          <a:lstStyle>
            <a:lvl1pPr algn="l">
              <a:defRPr sz="1600">
                <a:solidFill>
                  <a:schemeClr val="tx1">
                    <a:lumMod val="85000"/>
                    <a:lumOff val="15000"/>
                  </a:schemeClr>
                </a:solidFill>
              </a:defRPr>
            </a:lvl1pPr>
          </a:lstStyle>
          <a:p>
            <a:endParaRPr lang="en-US" dirty="0"/>
          </a:p>
        </p:txBody>
      </p:sp>
      <p:sp>
        <p:nvSpPr>
          <p:cNvPr id="9" name="Slide Number Placeholder 5">
            <a:extLst>
              <a:ext uri="{FF2B5EF4-FFF2-40B4-BE49-F238E27FC236}">
                <a16:creationId xmlns:a16="http://schemas.microsoft.com/office/drawing/2014/main" id="{72DFC78A-4F9B-DD9F-1C21-53C006D188A8}"/>
              </a:ext>
            </a:extLst>
          </p:cNvPr>
          <p:cNvSpPr>
            <a:spLocks noGrp="1"/>
          </p:cNvSpPr>
          <p:nvPr>
            <p:ph type="sldNum" sz="quarter" idx="4"/>
          </p:nvPr>
        </p:nvSpPr>
        <p:spPr>
          <a:xfrm>
            <a:off x="8735325" y="6232227"/>
            <a:ext cx="2844059" cy="365125"/>
          </a:xfrm>
          <a:prstGeom prst="rect">
            <a:avLst/>
          </a:prstGeom>
        </p:spPr>
        <p:txBody>
          <a:bodyPr vert="horz" lIns="0" tIns="60949" rIns="0" bIns="60949" rtlCol="0" anchor="ctr"/>
          <a:lstStyle>
            <a:lvl1pPr algn="r">
              <a:defRPr sz="2900" b="1">
                <a:solidFill>
                  <a:schemeClr val="accent3"/>
                </a:solidFill>
                <a:latin typeface="Arial Black" panose="020B0A04020102020204" pitchFamily="34" charset="0"/>
              </a:defRPr>
            </a:lvl1pPr>
          </a:lstStyle>
          <a:p>
            <a:fld id="{96E69268-9C8B-4EBF-A9EE-DC5DC2D48DC3}" type="slidenum">
              <a:rPr lang="en-US" smtClean="0"/>
              <a:pPr/>
              <a:t>‹Nº›</a:t>
            </a:fld>
            <a:endParaRPr lang="en-US" dirty="0"/>
          </a:p>
        </p:txBody>
      </p:sp>
      <p:cxnSp>
        <p:nvCxnSpPr>
          <p:cNvPr id="10" name="Straight Connector 9">
            <a:extLst>
              <a:ext uri="{FF2B5EF4-FFF2-40B4-BE49-F238E27FC236}">
                <a16:creationId xmlns:a16="http://schemas.microsoft.com/office/drawing/2014/main" id="{E2C56F68-BA10-E902-F88F-BCDC77698D9B}"/>
              </a:ext>
            </a:extLst>
          </p:cNvPr>
          <p:cNvCxnSpPr/>
          <p:nvPr userDrawn="1"/>
        </p:nvCxnSpPr>
        <p:spPr>
          <a:xfrm>
            <a:off x="2712733" y="6246144"/>
            <a:ext cx="0" cy="3425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3ECE00AC-8F9B-10D7-AB45-9F8AF5A8E811}"/>
              </a:ext>
            </a:extLst>
          </p:cNvPr>
          <p:cNvSpPr>
            <a:spLocks noGrp="1"/>
          </p:cNvSpPr>
          <p:nvPr>
            <p:ph type="title"/>
          </p:nvPr>
        </p:nvSpPr>
        <p:spPr>
          <a:xfrm>
            <a:off x="609441" y="404664"/>
            <a:ext cx="10969943" cy="711081"/>
          </a:xfrm>
          <a:prstGeom prst="rect">
            <a:avLst/>
          </a:prstGeom>
        </p:spPr>
        <p:txBody>
          <a:bodyPr vert="horz" lIns="0" tIns="60949" rIns="0" bIns="60949" rtlCol="0" anchor="ctr">
            <a:normAutofit/>
          </a:bodyPr>
          <a:lstStyle>
            <a:lvl1pPr>
              <a:defRPr>
                <a:solidFill>
                  <a:schemeClr val="bg1"/>
                </a:solidFill>
              </a:defRPr>
            </a:lvl1pPr>
          </a:lstStyle>
          <a:p>
            <a:r>
              <a:rPr lang="en-US" dirty="0"/>
              <a:t>Click to edit Master title style</a:t>
            </a:r>
          </a:p>
        </p:txBody>
      </p:sp>
      <p:sp>
        <p:nvSpPr>
          <p:cNvPr id="12" name="Content Placeholder 2">
            <a:extLst>
              <a:ext uri="{FF2B5EF4-FFF2-40B4-BE49-F238E27FC236}">
                <a16:creationId xmlns:a16="http://schemas.microsoft.com/office/drawing/2014/main" id="{CB686EC2-9062-5A2B-80C9-B6250A5C90D9}"/>
              </a:ext>
            </a:extLst>
          </p:cNvPr>
          <p:cNvSpPr>
            <a:spLocks noGrp="1"/>
          </p:cNvSpPr>
          <p:nvPr>
            <p:ph sz="half" idx="10"/>
          </p:nvPr>
        </p:nvSpPr>
        <p:spPr>
          <a:xfrm>
            <a:off x="4410555" y="1484784"/>
            <a:ext cx="3361094" cy="4324346"/>
          </a:xfrm>
          <a:prstGeom prst="rect">
            <a:avLst/>
          </a:prstGeom>
        </p:spPr>
        <p:txBody>
          <a:bodyPr>
            <a:normAutofit/>
          </a:bodyPr>
          <a:lstStyle>
            <a:lvl1pPr marL="0" indent="0">
              <a:lnSpc>
                <a:spcPct val="130000"/>
              </a:lnSpc>
              <a:spcBef>
                <a:spcPts val="0"/>
              </a:spcBef>
              <a:buFontTx/>
              <a:buNone/>
              <a:defRPr sz="1600">
                <a:solidFill>
                  <a:schemeClr val="tx1">
                    <a:lumMod val="65000"/>
                    <a:lumOff val="35000"/>
                  </a:schemeClr>
                </a:solidFill>
              </a:defRPr>
            </a:lvl1pPr>
            <a:lvl2pPr marL="609494" indent="0">
              <a:buFontTx/>
              <a:buNone/>
              <a:defRPr sz="3200"/>
            </a:lvl2pPr>
            <a:lvl3pPr marL="1218986" indent="0">
              <a:buFontTx/>
              <a:buNone/>
              <a:defRPr sz="2700"/>
            </a:lvl3pPr>
            <a:lvl4pPr marL="1828480" indent="0">
              <a:buFontTx/>
              <a:buNone/>
              <a:defRPr sz="2400"/>
            </a:lvl4pPr>
            <a:lvl5pPr marL="2437973" indent="0">
              <a:buFontTx/>
              <a:buNone/>
              <a:defRPr sz="2400"/>
            </a:lvl5pPr>
            <a:lvl6pPr>
              <a:defRPr sz="2400"/>
            </a:lvl6pPr>
            <a:lvl7pPr>
              <a:defRPr sz="2400"/>
            </a:lvl7pPr>
            <a:lvl8pPr>
              <a:defRPr sz="2400"/>
            </a:lvl8pPr>
            <a:lvl9pPr>
              <a:defRPr sz="2400"/>
            </a:lvl9pPr>
          </a:lstStyle>
          <a:p>
            <a:pPr lvl="0"/>
            <a:r>
              <a:rPr lang="en-US" dirty="0"/>
              <a:t>Click to edit Master text styles</a:t>
            </a:r>
          </a:p>
        </p:txBody>
      </p:sp>
    </p:spTree>
    <p:extLst>
      <p:ext uri="{BB962C8B-B14F-4D97-AF65-F5344CB8AC3E}">
        <p14:creationId xmlns:p14="http://schemas.microsoft.com/office/powerpoint/2010/main" val="65512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40D4599-FAEF-B09F-9F99-BF667D4BE2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9313"/>
            <a:ext cx="12188825" cy="1257665"/>
          </a:xfrm>
          <a:prstGeom prst="rect">
            <a:avLst/>
          </a:prstGeom>
        </p:spPr>
      </p:pic>
      <p:sp>
        <p:nvSpPr>
          <p:cNvPr id="8" name="Footer Placeholder 4">
            <a:extLst>
              <a:ext uri="{FF2B5EF4-FFF2-40B4-BE49-F238E27FC236}">
                <a16:creationId xmlns:a16="http://schemas.microsoft.com/office/drawing/2014/main" id="{6A066C9A-FF7D-7121-9F68-B297B909AF27}"/>
              </a:ext>
            </a:extLst>
          </p:cNvPr>
          <p:cNvSpPr>
            <a:spLocks noGrp="1"/>
          </p:cNvSpPr>
          <p:nvPr>
            <p:ph type="ftr" sz="quarter" idx="3"/>
          </p:nvPr>
        </p:nvSpPr>
        <p:spPr>
          <a:xfrm>
            <a:off x="3160390" y="6232227"/>
            <a:ext cx="3859795" cy="365125"/>
          </a:xfrm>
          <a:prstGeom prst="rect">
            <a:avLst/>
          </a:prstGeom>
        </p:spPr>
        <p:txBody>
          <a:bodyPr vert="horz" lIns="0" tIns="60949" rIns="0" bIns="60949" rtlCol="0" anchor="ctr"/>
          <a:lstStyle>
            <a:lvl1pPr algn="l">
              <a:defRPr sz="1600">
                <a:solidFill>
                  <a:schemeClr val="tx1">
                    <a:lumMod val="85000"/>
                    <a:lumOff val="15000"/>
                  </a:schemeClr>
                </a:solidFill>
              </a:defRPr>
            </a:lvl1pPr>
          </a:lstStyle>
          <a:p>
            <a:endParaRPr lang="en-US" dirty="0"/>
          </a:p>
        </p:txBody>
      </p:sp>
      <p:sp>
        <p:nvSpPr>
          <p:cNvPr id="9" name="Slide Number Placeholder 5">
            <a:extLst>
              <a:ext uri="{FF2B5EF4-FFF2-40B4-BE49-F238E27FC236}">
                <a16:creationId xmlns:a16="http://schemas.microsoft.com/office/drawing/2014/main" id="{72DFC78A-4F9B-DD9F-1C21-53C006D188A8}"/>
              </a:ext>
            </a:extLst>
          </p:cNvPr>
          <p:cNvSpPr>
            <a:spLocks noGrp="1"/>
          </p:cNvSpPr>
          <p:nvPr>
            <p:ph type="sldNum" sz="quarter" idx="4"/>
          </p:nvPr>
        </p:nvSpPr>
        <p:spPr>
          <a:xfrm>
            <a:off x="8735325" y="6232227"/>
            <a:ext cx="2844059" cy="365125"/>
          </a:xfrm>
          <a:prstGeom prst="rect">
            <a:avLst/>
          </a:prstGeom>
        </p:spPr>
        <p:txBody>
          <a:bodyPr vert="horz" lIns="0" tIns="60949" rIns="0" bIns="60949" rtlCol="0" anchor="ctr"/>
          <a:lstStyle>
            <a:lvl1pPr algn="r">
              <a:defRPr sz="2900" b="1">
                <a:solidFill>
                  <a:schemeClr val="accent3"/>
                </a:solidFill>
                <a:latin typeface="Arial Black" panose="020B0A04020102020204" pitchFamily="34" charset="0"/>
              </a:defRPr>
            </a:lvl1pPr>
          </a:lstStyle>
          <a:p>
            <a:fld id="{96E69268-9C8B-4EBF-A9EE-DC5DC2D48DC3}" type="slidenum">
              <a:rPr lang="en-US" smtClean="0"/>
              <a:pPr/>
              <a:t>‹Nº›</a:t>
            </a:fld>
            <a:endParaRPr lang="en-US" dirty="0"/>
          </a:p>
        </p:txBody>
      </p:sp>
      <p:cxnSp>
        <p:nvCxnSpPr>
          <p:cNvPr id="10" name="Straight Connector 9">
            <a:extLst>
              <a:ext uri="{FF2B5EF4-FFF2-40B4-BE49-F238E27FC236}">
                <a16:creationId xmlns:a16="http://schemas.microsoft.com/office/drawing/2014/main" id="{E2C56F68-BA10-E902-F88F-BCDC77698D9B}"/>
              </a:ext>
            </a:extLst>
          </p:cNvPr>
          <p:cNvCxnSpPr/>
          <p:nvPr userDrawn="1"/>
        </p:nvCxnSpPr>
        <p:spPr>
          <a:xfrm>
            <a:off x="2712733" y="6246144"/>
            <a:ext cx="0" cy="3425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3ECE00AC-8F9B-10D7-AB45-9F8AF5A8E811}"/>
              </a:ext>
            </a:extLst>
          </p:cNvPr>
          <p:cNvSpPr>
            <a:spLocks noGrp="1"/>
          </p:cNvSpPr>
          <p:nvPr>
            <p:ph type="title"/>
          </p:nvPr>
        </p:nvSpPr>
        <p:spPr>
          <a:xfrm>
            <a:off x="609441" y="404664"/>
            <a:ext cx="10969943" cy="711081"/>
          </a:xfrm>
          <a:prstGeom prst="rect">
            <a:avLst/>
          </a:prstGeom>
        </p:spPr>
        <p:txBody>
          <a:bodyPr vert="horz" lIns="0" tIns="60949" rIns="0" bIns="60949"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5436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F3EE346-F9BA-C9E3-088C-9348044186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885" y="0"/>
            <a:ext cx="12250594" cy="6857999"/>
          </a:xfrm>
          <a:prstGeom prst="rect">
            <a:avLst/>
          </a:prstGeom>
        </p:spPr>
      </p:pic>
      <p:sp>
        <p:nvSpPr>
          <p:cNvPr id="8" name="Footer Placeholder 4">
            <a:extLst>
              <a:ext uri="{FF2B5EF4-FFF2-40B4-BE49-F238E27FC236}">
                <a16:creationId xmlns:a16="http://schemas.microsoft.com/office/drawing/2014/main" id="{6A066C9A-FF7D-7121-9F68-B297B909AF27}"/>
              </a:ext>
            </a:extLst>
          </p:cNvPr>
          <p:cNvSpPr>
            <a:spLocks noGrp="1"/>
          </p:cNvSpPr>
          <p:nvPr>
            <p:ph type="ftr" sz="quarter" idx="3"/>
          </p:nvPr>
        </p:nvSpPr>
        <p:spPr>
          <a:xfrm>
            <a:off x="3160390" y="6232227"/>
            <a:ext cx="3859795" cy="365125"/>
          </a:xfrm>
          <a:prstGeom prst="rect">
            <a:avLst/>
          </a:prstGeom>
        </p:spPr>
        <p:txBody>
          <a:bodyPr vert="horz" lIns="0" tIns="60949" rIns="0" bIns="60949" rtlCol="0" anchor="ctr"/>
          <a:lstStyle>
            <a:lvl1pPr algn="l">
              <a:defRPr sz="1600">
                <a:solidFill>
                  <a:schemeClr val="bg1"/>
                </a:solidFill>
              </a:defRPr>
            </a:lvl1pPr>
          </a:lstStyle>
          <a:p>
            <a:endParaRPr lang="en-US" dirty="0"/>
          </a:p>
        </p:txBody>
      </p:sp>
      <p:sp>
        <p:nvSpPr>
          <p:cNvPr id="9" name="Slide Number Placeholder 5">
            <a:extLst>
              <a:ext uri="{FF2B5EF4-FFF2-40B4-BE49-F238E27FC236}">
                <a16:creationId xmlns:a16="http://schemas.microsoft.com/office/drawing/2014/main" id="{72DFC78A-4F9B-DD9F-1C21-53C006D188A8}"/>
              </a:ext>
            </a:extLst>
          </p:cNvPr>
          <p:cNvSpPr>
            <a:spLocks noGrp="1"/>
          </p:cNvSpPr>
          <p:nvPr>
            <p:ph type="sldNum" sz="quarter" idx="4"/>
          </p:nvPr>
        </p:nvSpPr>
        <p:spPr>
          <a:xfrm>
            <a:off x="8735325" y="6232227"/>
            <a:ext cx="2844059" cy="365125"/>
          </a:xfrm>
          <a:prstGeom prst="rect">
            <a:avLst/>
          </a:prstGeom>
        </p:spPr>
        <p:txBody>
          <a:bodyPr vert="horz" lIns="0" tIns="60949" rIns="0" bIns="60949" rtlCol="0" anchor="ctr"/>
          <a:lstStyle>
            <a:lvl1pPr algn="r">
              <a:defRPr sz="2900" b="1">
                <a:solidFill>
                  <a:schemeClr val="bg1"/>
                </a:solidFill>
                <a:latin typeface="Arial Black" panose="020B0A04020102020204" pitchFamily="34" charset="0"/>
              </a:defRPr>
            </a:lvl1pPr>
          </a:lstStyle>
          <a:p>
            <a:fld id="{96E69268-9C8B-4EBF-A9EE-DC5DC2D48DC3}" type="slidenum">
              <a:rPr lang="en-US" smtClean="0"/>
              <a:pPr/>
              <a:t>‹Nº›</a:t>
            </a:fld>
            <a:endParaRPr lang="en-US" dirty="0"/>
          </a:p>
        </p:txBody>
      </p:sp>
      <p:cxnSp>
        <p:nvCxnSpPr>
          <p:cNvPr id="10" name="Straight Connector 9">
            <a:extLst>
              <a:ext uri="{FF2B5EF4-FFF2-40B4-BE49-F238E27FC236}">
                <a16:creationId xmlns:a16="http://schemas.microsoft.com/office/drawing/2014/main" id="{E2C56F68-BA10-E902-F88F-BCDC77698D9B}"/>
              </a:ext>
            </a:extLst>
          </p:cNvPr>
          <p:cNvCxnSpPr/>
          <p:nvPr userDrawn="1"/>
        </p:nvCxnSpPr>
        <p:spPr>
          <a:xfrm>
            <a:off x="2712733" y="6246144"/>
            <a:ext cx="0" cy="3425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3ECE00AC-8F9B-10D7-AB45-9F8AF5A8E811}"/>
              </a:ext>
            </a:extLst>
          </p:cNvPr>
          <p:cNvSpPr>
            <a:spLocks noGrp="1"/>
          </p:cNvSpPr>
          <p:nvPr>
            <p:ph type="title"/>
          </p:nvPr>
        </p:nvSpPr>
        <p:spPr>
          <a:xfrm>
            <a:off x="609441" y="404664"/>
            <a:ext cx="10969943" cy="711081"/>
          </a:xfrm>
          <a:prstGeom prst="rect">
            <a:avLst/>
          </a:prstGeom>
        </p:spPr>
        <p:txBody>
          <a:bodyPr vert="horz" lIns="0" tIns="60949" rIns="0" bIns="60949" rtlCol="0" anchor="ctr">
            <a:normAutofit/>
          </a:bodyPr>
          <a:lstStyle>
            <a:lvl1pPr>
              <a:defRPr>
                <a:solidFill>
                  <a:schemeClr val="bg1"/>
                </a:solidFill>
              </a:defRPr>
            </a:lvl1pPr>
          </a:lstStyle>
          <a:p>
            <a:r>
              <a:rPr lang="en-US" dirty="0"/>
              <a:t>Click to edit Master title style</a:t>
            </a:r>
          </a:p>
        </p:txBody>
      </p:sp>
      <p:sp>
        <p:nvSpPr>
          <p:cNvPr id="12" name="Picture Placeholder 11">
            <a:extLst>
              <a:ext uri="{FF2B5EF4-FFF2-40B4-BE49-F238E27FC236}">
                <a16:creationId xmlns:a16="http://schemas.microsoft.com/office/drawing/2014/main" id="{137E928D-1522-E37A-2D15-0F6C1C20ADBD}"/>
              </a:ext>
            </a:extLst>
          </p:cNvPr>
          <p:cNvSpPr>
            <a:spLocks noGrp="1"/>
          </p:cNvSpPr>
          <p:nvPr>
            <p:ph type="pic" sz="quarter" idx="10"/>
          </p:nvPr>
        </p:nvSpPr>
        <p:spPr>
          <a:xfrm>
            <a:off x="609611" y="1484783"/>
            <a:ext cx="2160240" cy="1944215"/>
          </a:xfrm>
          <a:custGeom>
            <a:avLst/>
            <a:gdLst>
              <a:gd name="connsiteX0" fmla="*/ 0 w 2160240"/>
              <a:gd name="connsiteY0" fmla="*/ 0 h 2160240"/>
              <a:gd name="connsiteX1" fmla="*/ 2160240 w 2160240"/>
              <a:gd name="connsiteY1" fmla="*/ 0 h 2160240"/>
              <a:gd name="connsiteX2" fmla="*/ 2160240 w 2160240"/>
              <a:gd name="connsiteY2" fmla="*/ 2160240 h 2160240"/>
              <a:gd name="connsiteX3" fmla="*/ 0 w 2160240"/>
              <a:gd name="connsiteY3" fmla="*/ 2160240 h 2160240"/>
            </a:gdLst>
            <a:ahLst/>
            <a:cxnLst>
              <a:cxn ang="0">
                <a:pos x="connsiteX0" y="connsiteY0"/>
              </a:cxn>
              <a:cxn ang="0">
                <a:pos x="connsiteX1" y="connsiteY1"/>
              </a:cxn>
              <a:cxn ang="0">
                <a:pos x="connsiteX2" y="connsiteY2"/>
              </a:cxn>
              <a:cxn ang="0">
                <a:pos x="connsiteX3" y="connsiteY3"/>
              </a:cxn>
            </a:cxnLst>
            <a:rect l="l" t="t" r="r" b="b"/>
            <a:pathLst>
              <a:path w="2160240" h="2160240">
                <a:moveTo>
                  <a:pt x="0" y="0"/>
                </a:moveTo>
                <a:lnTo>
                  <a:pt x="2160240" y="0"/>
                </a:lnTo>
                <a:lnTo>
                  <a:pt x="2160240" y="2160240"/>
                </a:lnTo>
                <a:lnTo>
                  <a:pt x="0" y="2160240"/>
                </a:lnTo>
                <a:close/>
              </a:path>
            </a:pathLst>
          </a:custGeom>
        </p:spPr>
        <p:txBody>
          <a:bodyPr wrap="square" anchor="ctr">
            <a:noAutofit/>
          </a:bodyPr>
          <a:lstStyle>
            <a:lvl1pPr marL="0" indent="0" algn="ctr">
              <a:buFontTx/>
              <a:buNone/>
              <a:defRPr sz="2400"/>
            </a:lvl1pPr>
          </a:lstStyle>
          <a:p>
            <a:endParaRPr lang="en-IN"/>
          </a:p>
        </p:txBody>
      </p:sp>
    </p:spTree>
    <p:extLst>
      <p:ext uri="{BB962C8B-B14F-4D97-AF65-F5344CB8AC3E}">
        <p14:creationId xmlns:p14="http://schemas.microsoft.com/office/powerpoint/2010/main" val="305608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7ED5939-5F21-F4B7-A939-9179E4C0FE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219709" cy="3699163"/>
          </a:xfrm>
          <a:prstGeom prst="rect">
            <a:avLst/>
          </a:prstGeom>
        </p:spPr>
      </p:pic>
      <p:sp>
        <p:nvSpPr>
          <p:cNvPr id="8" name="Footer Placeholder 4">
            <a:extLst>
              <a:ext uri="{FF2B5EF4-FFF2-40B4-BE49-F238E27FC236}">
                <a16:creationId xmlns:a16="http://schemas.microsoft.com/office/drawing/2014/main" id="{6A066C9A-FF7D-7121-9F68-B297B909AF27}"/>
              </a:ext>
            </a:extLst>
          </p:cNvPr>
          <p:cNvSpPr>
            <a:spLocks noGrp="1"/>
          </p:cNvSpPr>
          <p:nvPr>
            <p:ph type="ftr" sz="quarter" idx="3"/>
          </p:nvPr>
        </p:nvSpPr>
        <p:spPr>
          <a:xfrm>
            <a:off x="3160390" y="6232227"/>
            <a:ext cx="3859795" cy="365125"/>
          </a:xfrm>
          <a:prstGeom prst="rect">
            <a:avLst/>
          </a:prstGeom>
        </p:spPr>
        <p:txBody>
          <a:bodyPr vert="horz" lIns="0" tIns="60949" rIns="0" bIns="60949" rtlCol="0" anchor="ctr"/>
          <a:lstStyle>
            <a:lvl1pPr algn="l">
              <a:defRPr sz="1600">
                <a:solidFill>
                  <a:schemeClr val="tx1">
                    <a:lumMod val="85000"/>
                    <a:lumOff val="15000"/>
                  </a:schemeClr>
                </a:solidFill>
              </a:defRPr>
            </a:lvl1pPr>
          </a:lstStyle>
          <a:p>
            <a:endParaRPr lang="en-US" dirty="0"/>
          </a:p>
        </p:txBody>
      </p:sp>
      <p:sp>
        <p:nvSpPr>
          <p:cNvPr id="9" name="Slide Number Placeholder 5">
            <a:extLst>
              <a:ext uri="{FF2B5EF4-FFF2-40B4-BE49-F238E27FC236}">
                <a16:creationId xmlns:a16="http://schemas.microsoft.com/office/drawing/2014/main" id="{72DFC78A-4F9B-DD9F-1C21-53C006D188A8}"/>
              </a:ext>
            </a:extLst>
          </p:cNvPr>
          <p:cNvSpPr>
            <a:spLocks noGrp="1"/>
          </p:cNvSpPr>
          <p:nvPr>
            <p:ph type="sldNum" sz="quarter" idx="4"/>
          </p:nvPr>
        </p:nvSpPr>
        <p:spPr>
          <a:xfrm>
            <a:off x="8735325" y="6232227"/>
            <a:ext cx="2844059" cy="365125"/>
          </a:xfrm>
          <a:prstGeom prst="rect">
            <a:avLst/>
          </a:prstGeom>
        </p:spPr>
        <p:txBody>
          <a:bodyPr vert="horz" lIns="0" tIns="60949" rIns="0" bIns="60949" rtlCol="0" anchor="ctr"/>
          <a:lstStyle>
            <a:lvl1pPr algn="r">
              <a:defRPr sz="2900" b="1">
                <a:solidFill>
                  <a:schemeClr val="accent3"/>
                </a:solidFill>
                <a:latin typeface="Arial Black" panose="020B0A04020102020204" pitchFamily="34" charset="0"/>
              </a:defRPr>
            </a:lvl1pPr>
          </a:lstStyle>
          <a:p>
            <a:fld id="{96E69268-9C8B-4EBF-A9EE-DC5DC2D48DC3}" type="slidenum">
              <a:rPr lang="en-US" smtClean="0"/>
              <a:pPr/>
              <a:t>‹Nº›</a:t>
            </a:fld>
            <a:endParaRPr lang="en-US" dirty="0"/>
          </a:p>
        </p:txBody>
      </p:sp>
      <p:cxnSp>
        <p:nvCxnSpPr>
          <p:cNvPr id="10" name="Straight Connector 9">
            <a:extLst>
              <a:ext uri="{FF2B5EF4-FFF2-40B4-BE49-F238E27FC236}">
                <a16:creationId xmlns:a16="http://schemas.microsoft.com/office/drawing/2014/main" id="{E2C56F68-BA10-E902-F88F-BCDC77698D9B}"/>
              </a:ext>
            </a:extLst>
          </p:cNvPr>
          <p:cNvCxnSpPr/>
          <p:nvPr userDrawn="1"/>
        </p:nvCxnSpPr>
        <p:spPr>
          <a:xfrm>
            <a:off x="2712733" y="6246144"/>
            <a:ext cx="0" cy="3425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0913F94-4B32-430A-1775-D9C8CCB63277}"/>
              </a:ext>
            </a:extLst>
          </p:cNvPr>
          <p:cNvSpPr>
            <a:spLocks noGrp="1"/>
          </p:cNvSpPr>
          <p:nvPr>
            <p:ph type="ctrTitle" hasCustomPrompt="1"/>
          </p:nvPr>
        </p:nvSpPr>
        <p:spPr>
          <a:xfrm>
            <a:off x="1978060" y="1700808"/>
            <a:ext cx="8226644" cy="1082547"/>
          </a:xfrm>
          <a:prstGeom prst="rect">
            <a:avLst/>
          </a:prstGeom>
        </p:spPr>
        <p:txBody>
          <a:bodyPr tIns="0" bIns="0" anchor="b">
            <a:noAutofit/>
          </a:bodyPr>
          <a:lstStyle>
            <a:lvl1pPr algn="ctr">
              <a:defRPr lang="en-US" sz="6600" b="1" kern="1200" smtClean="0">
                <a:solidFill>
                  <a:schemeClr val="accent3">
                    <a:lumMod val="50000"/>
                  </a:schemeClr>
                </a:solidFill>
                <a:latin typeface="Arial Black" panose="020B0A04020102020204" pitchFamily="34" charset="0"/>
                <a:ea typeface="Segoe UI Black" panose="020B0A02040204020203" pitchFamily="34" charset="0"/>
                <a:cs typeface="Arial" panose="020B0604020202020204" pitchFamily="34" charset="0"/>
              </a:defRPr>
            </a:lvl1pPr>
          </a:lstStyle>
          <a:p>
            <a:r>
              <a:rPr lang="en-US" dirty="0"/>
              <a:t>CLICK TO EDIT</a:t>
            </a:r>
          </a:p>
        </p:txBody>
      </p:sp>
      <p:sp>
        <p:nvSpPr>
          <p:cNvPr id="16" name="Subtitle 2">
            <a:extLst>
              <a:ext uri="{FF2B5EF4-FFF2-40B4-BE49-F238E27FC236}">
                <a16:creationId xmlns:a16="http://schemas.microsoft.com/office/drawing/2014/main" id="{1A30156B-7920-3889-BD23-929DD2CFB20C}"/>
              </a:ext>
            </a:extLst>
          </p:cNvPr>
          <p:cNvSpPr>
            <a:spLocks noGrp="1"/>
          </p:cNvSpPr>
          <p:nvPr>
            <p:ph type="subTitle" idx="1"/>
          </p:nvPr>
        </p:nvSpPr>
        <p:spPr>
          <a:xfrm>
            <a:off x="1995471" y="3997056"/>
            <a:ext cx="8197884" cy="1296144"/>
          </a:xfrm>
          <a:prstGeom prst="rect">
            <a:avLst/>
          </a:prstGeom>
        </p:spPr>
        <p:txBody>
          <a:bodyPr>
            <a:normAutofit/>
          </a:bodyPr>
          <a:lstStyle>
            <a:lvl1pPr marL="0" indent="0" algn="ctr">
              <a:buNone/>
              <a:defRPr lang="en-US" sz="1600" kern="1200" smtClean="0">
                <a:solidFill>
                  <a:schemeClr val="tx1">
                    <a:lumMod val="65000"/>
                    <a:lumOff val="35000"/>
                  </a:schemeClr>
                </a:solidFill>
                <a:latin typeface="Arial" panose="020B0604020202020204" pitchFamily="34" charset="0"/>
                <a:ea typeface="+mj-ea"/>
                <a:cs typeface="Arial" panose="020B0604020202020204"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8744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404664"/>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445342"/>
            <a:ext cx="10969943" cy="4287914"/>
          </a:xfrm>
          <a:prstGeom prst="rect">
            <a:avLst/>
          </a:prstGeom>
        </p:spPr>
        <p:txBody>
          <a:bodyPr vert="horz" lIns="0" tIns="60949" rIns="0" bIns="6094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4515" y="6160219"/>
            <a:ext cx="3859795" cy="365125"/>
          </a:xfrm>
          <a:prstGeom prst="rect">
            <a:avLst/>
          </a:prstGeom>
        </p:spPr>
        <p:txBody>
          <a:bodyPr vert="horz" lIns="0" tIns="60949" rIns="0" bIns="60949" rtlCol="0" anchor="ctr"/>
          <a:lstStyle>
            <a:lvl1pPr algn="l">
              <a:defRPr sz="16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8735325" y="6160219"/>
            <a:ext cx="2844059" cy="365125"/>
          </a:xfrm>
          <a:prstGeom prst="rect">
            <a:avLst/>
          </a:prstGeom>
        </p:spPr>
        <p:txBody>
          <a:bodyPr vert="horz" lIns="0" tIns="60949" rIns="0" bIns="60949" rtlCol="0" anchor="ctr"/>
          <a:lstStyle>
            <a:lvl1pPr algn="r">
              <a:defRPr sz="2900" b="1">
                <a:solidFill>
                  <a:schemeClr val="tx2"/>
                </a:solidFill>
                <a:latin typeface="Arial Black" panose="020B0A04020102020204" pitchFamily="34" charset="0"/>
              </a:defRPr>
            </a:lvl1p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4" r:id="rId3"/>
    <p:sldLayoutId id="2147483663" r:id="rId4"/>
    <p:sldLayoutId id="2147483652" r:id="rId5"/>
    <p:sldLayoutId id="2147483664" r:id="rId6"/>
    <p:sldLayoutId id="2147483665" r:id="rId7"/>
    <p:sldLayoutId id="2147483666" r:id="rId8"/>
    <p:sldLayoutId id="2147483667" r:id="rId9"/>
    <p:sldLayoutId id="2147483696" r:id="rId10"/>
  </p:sldLayoutIdLst>
  <p:txStyles>
    <p:titleStyle>
      <a:lvl1pPr algn="l" defTabSz="1218987" rtl="0" eaLnBrk="1" latinLnBrk="0" hangingPunct="1">
        <a:spcBef>
          <a:spcPct val="0"/>
        </a:spcBef>
        <a:buNone/>
        <a:defRPr sz="3600" kern="1200">
          <a:solidFill>
            <a:schemeClr val="tx1"/>
          </a:solidFill>
          <a:latin typeface="Arial Black" panose="020B0A04020102020204"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1513E-E92D-477E-8DB8-C3D9AC39830A}" type="datetimeFigureOut">
              <a:rPr lang="en-US" smtClean="0"/>
              <a:t>11/14/2024</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C08E2-55B3-42B0-A135-F6E902AA6FB0}" type="slidenum">
              <a:rPr lang="en-US" smtClean="0"/>
              <a:t>‹Nº›</a:t>
            </a:fld>
            <a:endParaRPr lang="en-US"/>
          </a:p>
        </p:txBody>
      </p:sp>
    </p:spTree>
    <p:extLst>
      <p:ext uri="{BB962C8B-B14F-4D97-AF65-F5344CB8AC3E}">
        <p14:creationId xmlns:p14="http://schemas.microsoft.com/office/powerpoint/2010/main" val="17068132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97145C-648A-518F-A64E-EFC6FF0D71A1}"/>
              </a:ext>
            </a:extLst>
          </p:cNvPr>
          <p:cNvSpPr>
            <a:spLocks noGrp="1"/>
          </p:cNvSpPr>
          <p:nvPr>
            <p:ph type="ctrTitle"/>
          </p:nvPr>
        </p:nvSpPr>
        <p:spPr>
          <a:xfrm>
            <a:off x="765820" y="0"/>
            <a:ext cx="5040560" cy="2213138"/>
          </a:xfrm>
        </p:spPr>
        <p:txBody>
          <a:bodyPr/>
          <a:lstStyle/>
          <a:p>
            <a:pPr algn="ctr"/>
            <a:r>
              <a:rPr lang="es-MX" sz="4800" u="sng"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Creciendo Espiritualmente en la Fe.</a:t>
            </a:r>
          </a:p>
        </p:txBody>
      </p:sp>
      <p:sp>
        <p:nvSpPr>
          <p:cNvPr id="34" name="Subtitle 33">
            <a:extLst>
              <a:ext uri="{FF2B5EF4-FFF2-40B4-BE49-F238E27FC236}">
                <a16:creationId xmlns:a16="http://schemas.microsoft.com/office/drawing/2014/main" id="{37B430C9-D71C-05FD-6FC8-D98106C3AC3B}"/>
              </a:ext>
            </a:extLst>
          </p:cNvPr>
          <p:cNvSpPr>
            <a:spLocks noGrp="1"/>
          </p:cNvSpPr>
          <p:nvPr>
            <p:ph type="subTitle" idx="1"/>
          </p:nvPr>
        </p:nvSpPr>
        <p:spPr>
          <a:xfrm>
            <a:off x="765820" y="2178835"/>
            <a:ext cx="5423454" cy="2403911"/>
          </a:xfrm>
        </p:spPr>
        <p:txBody>
          <a:bodyPr/>
          <a:lstStyle/>
          <a:p>
            <a:r>
              <a:rPr lang="es-ES" sz="2400" dirty="0">
                <a:latin typeface="MV Boli" panose="02000500030200090000" pitchFamily="2" charset="0"/>
                <a:cs typeface="MV Boli" panose="02000500030200090000" pitchFamily="2" charset="0"/>
              </a:rPr>
              <a:t>“Antes bien, crezcan en la gracia y el conocimiento de nuestro Señor y Salvador Jesucristo. A Él sea la gloria ahora y hasta el día de la eternidad. Amén. </a:t>
            </a:r>
          </a:p>
          <a:p>
            <a:pPr algn="ctr"/>
            <a:r>
              <a:rPr lang="es-ES"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II Pedro.3:18.</a:t>
            </a:r>
            <a:r>
              <a:rPr lang="es-ES" sz="2400" dirty="0">
                <a:latin typeface="MV Boli" panose="02000500030200090000" pitchFamily="2" charset="0"/>
                <a:cs typeface="MV Boli" panose="02000500030200090000" pitchFamily="2" charset="0"/>
              </a:rPr>
              <a:t> </a:t>
            </a:r>
            <a:endParaRPr lang="es-MX" sz="2400" dirty="0">
              <a:latin typeface="MV Boli" panose="02000500030200090000" pitchFamily="2" charset="0"/>
              <a:cs typeface="MV Boli" panose="02000500030200090000" pitchFamily="2" charset="0"/>
            </a:endParaRPr>
          </a:p>
        </p:txBody>
      </p:sp>
      <p:cxnSp>
        <p:nvCxnSpPr>
          <p:cNvPr id="3" name="Straight Connector 2">
            <a:extLst>
              <a:ext uri="{FF2B5EF4-FFF2-40B4-BE49-F238E27FC236}">
                <a16:creationId xmlns:a16="http://schemas.microsoft.com/office/drawing/2014/main" id="{916EF180-FB92-416E-8995-AC923BD9C7D7}"/>
              </a:ext>
            </a:extLst>
          </p:cNvPr>
          <p:cNvCxnSpPr>
            <a:cxnSpLocks/>
          </p:cNvCxnSpPr>
          <p:nvPr/>
        </p:nvCxnSpPr>
        <p:spPr>
          <a:xfrm>
            <a:off x="765820" y="2178835"/>
            <a:ext cx="5328592" cy="34303"/>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416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barn(inVertical)">
                                      <p:cBhvr>
                                        <p:cTn id="1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BF08E39-B680-4922-9AF9-AE554584EB3B}"/>
              </a:ext>
            </a:extLst>
          </p:cNvPr>
          <p:cNvSpPr/>
          <p:nvPr/>
        </p:nvSpPr>
        <p:spPr>
          <a:xfrm>
            <a:off x="117748" y="190819"/>
            <a:ext cx="11953329" cy="64763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F329C928-A91E-4FC8-9B0A-92FBF7610E65}"/>
              </a:ext>
            </a:extLst>
          </p:cNvPr>
          <p:cNvSpPr>
            <a:spLocks noGrp="1"/>
          </p:cNvSpPr>
          <p:nvPr>
            <p:ph type="title"/>
          </p:nvPr>
        </p:nvSpPr>
        <p:spPr>
          <a:xfrm>
            <a:off x="333772" y="2276872"/>
            <a:ext cx="4968552" cy="893393"/>
          </a:xfrm>
        </p:spPr>
        <p:txBody>
          <a:bodyPr>
            <a:normAutofit/>
          </a:bodyPr>
          <a:lstStyle/>
          <a:p>
            <a:pPr algn="ctr"/>
            <a:r>
              <a:rPr lang="es-MX" sz="4000" b="1" u="sng" dirty="0">
                <a:solidFill>
                  <a:schemeClr val="tx1"/>
                </a:solidFill>
                <a:latin typeface="MV Boli" panose="02000500030200090000" pitchFamily="2" charset="0"/>
                <a:cs typeface="MV Boli" panose="02000500030200090000" pitchFamily="2" charset="0"/>
              </a:rPr>
              <a:t>Tercer Elemento. </a:t>
            </a:r>
          </a:p>
        </p:txBody>
      </p:sp>
      <p:sp>
        <p:nvSpPr>
          <p:cNvPr id="7" name="Title 4">
            <a:extLst>
              <a:ext uri="{FF2B5EF4-FFF2-40B4-BE49-F238E27FC236}">
                <a16:creationId xmlns:a16="http://schemas.microsoft.com/office/drawing/2014/main" id="{F2FB46C5-4948-4F1E-B3CC-42E7FEEB7CA9}"/>
              </a:ext>
            </a:extLst>
          </p:cNvPr>
          <p:cNvSpPr txBox="1">
            <a:spLocks/>
          </p:cNvSpPr>
          <p:nvPr/>
        </p:nvSpPr>
        <p:spPr>
          <a:xfrm>
            <a:off x="261764" y="26711"/>
            <a:ext cx="5670867" cy="2664296"/>
          </a:xfrm>
          <a:prstGeom prst="rect">
            <a:avLst/>
          </a:prstGeom>
        </p:spPr>
        <p:txBody>
          <a:bodyPr vert="horz" lIns="0" tIns="60949" rIns="0" bIns="60949" rtlCol="0" anchor="ctr">
            <a:normAutofit/>
          </a:bodyPr>
          <a:lstStyle>
            <a:lvl1pPr algn="l" defTabSz="1218987" rtl="0" eaLnBrk="1" latinLnBrk="0" hangingPunct="1">
              <a:spcBef>
                <a:spcPct val="0"/>
              </a:spcBef>
              <a:buNone/>
              <a:defRPr sz="3600" kern="1200">
                <a:solidFill>
                  <a:schemeClr val="bg1"/>
                </a:solidFill>
                <a:latin typeface="Arial Black" panose="020B0A04020102020204" pitchFamily="34" charset="0"/>
                <a:ea typeface="+mj-ea"/>
                <a:cs typeface="+mj-cs"/>
              </a:defRPr>
            </a:lvl1pPr>
          </a:lstStyle>
          <a:p>
            <a:pPr algn="ctr"/>
            <a:r>
              <a:rPr lang="es-MX" sz="6600"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Crecimiento Espiritual.</a:t>
            </a:r>
          </a:p>
        </p:txBody>
      </p:sp>
      <p:sp>
        <p:nvSpPr>
          <p:cNvPr id="8" name="Title 4">
            <a:extLst>
              <a:ext uri="{FF2B5EF4-FFF2-40B4-BE49-F238E27FC236}">
                <a16:creationId xmlns:a16="http://schemas.microsoft.com/office/drawing/2014/main" id="{6D0D540B-59DE-47F4-BDE7-82A5BE57CBAC}"/>
              </a:ext>
            </a:extLst>
          </p:cNvPr>
          <p:cNvSpPr txBox="1">
            <a:spLocks/>
          </p:cNvSpPr>
          <p:nvPr/>
        </p:nvSpPr>
        <p:spPr>
          <a:xfrm>
            <a:off x="250496" y="3155245"/>
            <a:ext cx="4404851"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kern="1200">
                <a:solidFill>
                  <a:schemeClr val="bg1"/>
                </a:solidFill>
                <a:latin typeface="Arial Black" panose="020B0A04020102020204" pitchFamily="34" charset="0"/>
                <a:ea typeface="+mj-ea"/>
                <a:cs typeface="+mj-cs"/>
              </a:defRPr>
            </a:lvl1pPr>
          </a:lstStyle>
          <a:p>
            <a:pPr algn="ctr"/>
            <a:r>
              <a:rPr lang="es-MX" b="1" u="sng" dirty="0">
                <a:effectLst>
                  <a:outerShdw blurRad="38100" dist="38100" dir="2700000" algn="tl">
                    <a:srgbClr val="000000">
                      <a:alpha val="43137"/>
                    </a:srgbClr>
                  </a:outerShdw>
                </a:effectLst>
                <a:highlight>
                  <a:srgbClr val="FE325A"/>
                </a:highlight>
                <a:latin typeface="MV Boli" panose="02000500030200090000" pitchFamily="2" charset="0"/>
                <a:cs typeface="MV Boli" panose="02000500030200090000" pitchFamily="2" charset="0"/>
              </a:rPr>
              <a:t>Congregarse:</a:t>
            </a:r>
          </a:p>
        </p:txBody>
      </p:sp>
      <p:cxnSp>
        <p:nvCxnSpPr>
          <p:cNvPr id="10" name="Straight Connector 9">
            <a:extLst>
              <a:ext uri="{FF2B5EF4-FFF2-40B4-BE49-F238E27FC236}">
                <a16:creationId xmlns:a16="http://schemas.microsoft.com/office/drawing/2014/main" id="{5B768C02-BCE7-45AD-A6E3-E05FF7095028}"/>
              </a:ext>
            </a:extLst>
          </p:cNvPr>
          <p:cNvCxnSpPr/>
          <p:nvPr/>
        </p:nvCxnSpPr>
        <p:spPr>
          <a:xfrm>
            <a:off x="117748" y="2420888"/>
            <a:ext cx="5688632" cy="0"/>
          </a:xfrm>
          <a:prstGeom prst="line">
            <a:avLst/>
          </a:prstGeom>
          <a:ln w="28575">
            <a:solidFill>
              <a:srgbClr val="D21EB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6D1102-9249-4049-972B-A7EC99DDFBED}"/>
              </a:ext>
            </a:extLst>
          </p:cNvPr>
          <p:cNvCxnSpPr/>
          <p:nvPr/>
        </p:nvCxnSpPr>
        <p:spPr>
          <a:xfrm>
            <a:off x="117748" y="3101930"/>
            <a:ext cx="5688632" cy="0"/>
          </a:xfrm>
          <a:prstGeom prst="line">
            <a:avLst/>
          </a:prstGeom>
          <a:ln w="28575">
            <a:solidFill>
              <a:srgbClr val="D21EB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631839-900F-4E9B-A4B3-5F525E23774A}"/>
              </a:ext>
            </a:extLst>
          </p:cNvPr>
          <p:cNvSpPr txBox="1"/>
          <p:nvPr/>
        </p:nvSpPr>
        <p:spPr>
          <a:xfrm>
            <a:off x="117748" y="3825157"/>
            <a:ext cx="6984776" cy="2369880"/>
          </a:xfrm>
          <a:prstGeom prst="rect">
            <a:avLst/>
          </a:prstGeom>
          <a:noFill/>
        </p:spPr>
        <p:txBody>
          <a:bodyPr wrap="square" rtlCol="0">
            <a:spAutoFit/>
          </a:bodyPr>
          <a:lstStyle/>
          <a:p>
            <a:r>
              <a:rPr lang="es-ES" sz="2800" dirty="0">
                <a:latin typeface="MV Boli" panose="02000500030200090000" pitchFamily="2" charset="0"/>
                <a:cs typeface="MV Boli" panose="02000500030200090000" pitchFamily="2" charset="0"/>
              </a:rPr>
              <a:t>no dejando de congregarnos, como algunos tienen por costumbre, sino exhortándonos unos a otros, y mucho más al ver que el día se acerca. </a:t>
            </a:r>
          </a:p>
          <a:p>
            <a:pPr algn="ctr"/>
            <a:r>
              <a:rPr lang="es-ES" sz="3600"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Hebreos.10:25.</a:t>
            </a:r>
            <a:endParaRPr lang="es-MX" sz="3600"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endParaRPr>
          </a:p>
        </p:txBody>
      </p:sp>
      <p:pic>
        <p:nvPicPr>
          <p:cNvPr id="17" name="Picture 16" descr="Background pattern&#10;&#10;Description automatically generated">
            <a:extLst>
              <a:ext uri="{FF2B5EF4-FFF2-40B4-BE49-F238E27FC236}">
                <a16:creationId xmlns:a16="http://schemas.microsoft.com/office/drawing/2014/main" id="{68ADA0D9-441C-46D5-834A-293EDAFC1C00}"/>
              </a:ext>
            </a:extLst>
          </p:cNvPr>
          <p:cNvPicPr>
            <a:picLocks noChangeAspect="1"/>
          </p:cNvPicPr>
          <p:nvPr/>
        </p:nvPicPr>
        <p:blipFill>
          <a:blip r:embed="rId3"/>
          <a:stretch>
            <a:fillRect/>
          </a:stretch>
        </p:blipFill>
        <p:spPr>
          <a:xfrm>
            <a:off x="6886502" y="190816"/>
            <a:ext cx="5184574" cy="6476359"/>
          </a:xfrm>
          <a:prstGeom prst="rect">
            <a:avLst/>
          </a:prstGeom>
        </p:spPr>
      </p:pic>
    </p:spTree>
    <p:extLst>
      <p:ext uri="{BB962C8B-B14F-4D97-AF65-F5344CB8AC3E}">
        <p14:creationId xmlns:p14="http://schemas.microsoft.com/office/powerpoint/2010/main" val="2769876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barn(inVertical)">
                                      <p:cBhvr>
                                        <p:cTn id="2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55EA9D-3B38-43E0-8BCB-55E7C9640A74}"/>
              </a:ext>
            </a:extLst>
          </p:cNvPr>
          <p:cNvSpPr/>
          <p:nvPr/>
        </p:nvSpPr>
        <p:spPr>
          <a:xfrm>
            <a:off x="5067570" y="3119812"/>
            <a:ext cx="2056349" cy="206834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Segoe UI"/>
            </a:endParaRPr>
          </a:p>
        </p:txBody>
      </p:sp>
      <p:sp>
        <p:nvSpPr>
          <p:cNvPr id="29" name="Oval 28">
            <a:extLst>
              <a:ext uri="{FF2B5EF4-FFF2-40B4-BE49-F238E27FC236}">
                <a16:creationId xmlns:a16="http://schemas.microsoft.com/office/drawing/2014/main" id="{F6377E4E-B7DB-4086-8DA7-0724AFD5F8F6}"/>
              </a:ext>
            </a:extLst>
          </p:cNvPr>
          <p:cNvSpPr/>
          <p:nvPr/>
        </p:nvSpPr>
        <p:spPr>
          <a:xfrm>
            <a:off x="3606782" y="1612952"/>
            <a:ext cx="5106602" cy="517398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Segoe UI"/>
            </a:endParaRPr>
          </a:p>
        </p:txBody>
      </p:sp>
      <p:sp>
        <p:nvSpPr>
          <p:cNvPr id="13" name="Element1">
            <a:extLst>
              <a:ext uri="{FF2B5EF4-FFF2-40B4-BE49-F238E27FC236}">
                <a16:creationId xmlns:a16="http://schemas.microsoft.com/office/drawing/2014/main" id="{AAE4349F-B265-47FF-B9F2-0F0DA3B72A3D}"/>
              </a:ext>
            </a:extLst>
          </p:cNvPr>
          <p:cNvSpPr/>
          <p:nvPr/>
        </p:nvSpPr>
        <p:spPr>
          <a:xfrm>
            <a:off x="6046678" y="4161760"/>
            <a:ext cx="2529935" cy="2475375"/>
          </a:xfrm>
          <a:custGeom>
            <a:avLst/>
            <a:gdLst/>
            <a:ahLst/>
            <a:cxnLst/>
            <a:rect l="l" t="t" r="r" b="b"/>
            <a:pathLst>
              <a:path w="603" h="585" extrusionOk="0">
                <a:moveTo>
                  <a:pt x="584" y="67"/>
                </a:moveTo>
                <a:cubicBezTo>
                  <a:pt x="569" y="80"/>
                  <a:pt x="548" y="87"/>
                  <a:pt x="520" y="87"/>
                </a:cubicBezTo>
                <a:cubicBezTo>
                  <a:pt x="503" y="87"/>
                  <a:pt x="485" y="83"/>
                  <a:pt x="467" y="76"/>
                </a:cubicBezTo>
                <a:cubicBezTo>
                  <a:pt x="450" y="68"/>
                  <a:pt x="428" y="55"/>
                  <a:pt x="402" y="35"/>
                </a:cubicBezTo>
                <a:cubicBezTo>
                  <a:pt x="346" y="0"/>
                  <a:pt x="346" y="0"/>
                  <a:pt x="346" y="0"/>
                </a:cubicBezTo>
                <a:cubicBezTo>
                  <a:pt x="346" y="93"/>
                  <a:pt x="346" y="93"/>
                  <a:pt x="346" y="93"/>
                </a:cubicBezTo>
                <a:cubicBezTo>
                  <a:pt x="297" y="93"/>
                  <a:pt x="297" y="93"/>
                  <a:pt x="297" y="93"/>
                </a:cubicBezTo>
                <a:cubicBezTo>
                  <a:pt x="297" y="48"/>
                  <a:pt x="297" y="48"/>
                  <a:pt x="297" y="48"/>
                </a:cubicBezTo>
                <a:cubicBezTo>
                  <a:pt x="279" y="169"/>
                  <a:pt x="182" y="264"/>
                  <a:pt x="61" y="279"/>
                </a:cubicBezTo>
                <a:cubicBezTo>
                  <a:pt x="71" y="283"/>
                  <a:pt x="81" y="289"/>
                  <a:pt x="89" y="298"/>
                </a:cubicBezTo>
                <a:cubicBezTo>
                  <a:pt x="104" y="314"/>
                  <a:pt x="111" y="336"/>
                  <a:pt x="111" y="362"/>
                </a:cubicBezTo>
                <a:cubicBezTo>
                  <a:pt x="58" y="362"/>
                  <a:pt x="58" y="362"/>
                  <a:pt x="58" y="362"/>
                </a:cubicBezTo>
                <a:cubicBezTo>
                  <a:pt x="58" y="351"/>
                  <a:pt x="55" y="342"/>
                  <a:pt x="50" y="334"/>
                </a:cubicBezTo>
                <a:cubicBezTo>
                  <a:pt x="45" y="327"/>
                  <a:pt x="38" y="323"/>
                  <a:pt x="30" y="323"/>
                </a:cubicBezTo>
                <a:cubicBezTo>
                  <a:pt x="21" y="323"/>
                  <a:pt x="14" y="327"/>
                  <a:pt x="8" y="334"/>
                </a:cubicBezTo>
                <a:cubicBezTo>
                  <a:pt x="3" y="342"/>
                  <a:pt x="0" y="352"/>
                  <a:pt x="0" y="365"/>
                </a:cubicBezTo>
                <a:cubicBezTo>
                  <a:pt x="0" y="395"/>
                  <a:pt x="11" y="410"/>
                  <a:pt x="32" y="410"/>
                </a:cubicBezTo>
                <a:cubicBezTo>
                  <a:pt x="58" y="410"/>
                  <a:pt x="58" y="410"/>
                  <a:pt x="58" y="410"/>
                </a:cubicBezTo>
                <a:cubicBezTo>
                  <a:pt x="58" y="458"/>
                  <a:pt x="58" y="458"/>
                  <a:pt x="58" y="458"/>
                </a:cubicBezTo>
                <a:cubicBezTo>
                  <a:pt x="32" y="458"/>
                  <a:pt x="32" y="458"/>
                  <a:pt x="32" y="458"/>
                </a:cubicBezTo>
                <a:cubicBezTo>
                  <a:pt x="22" y="458"/>
                  <a:pt x="15" y="462"/>
                  <a:pt x="11" y="470"/>
                </a:cubicBezTo>
                <a:cubicBezTo>
                  <a:pt x="6" y="477"/>
                  <a:pt x="4" y="488"/>
                  <a:pt x="4" y="500"/>
                </a:cubicBezTo>
                <a:cubicBezTo>
                  <a:pt x="4" y="513"/>
                  <a:pt x="6" y="522"/>
                  <a:pt x="11" y="529"/>
                </a:cubicBezTo>
                <a:cubicBezTo>
                  <a:pt x="16" y="536"/>
                  <a:pt x="22" y="539"/>
                  <a:pt x="30" y="539"/>
                </a:cubicBezTo>
                <a:cubicBezTo>
                  <a:pt x="37" y="539"/>
                  <a:pt x="43" y="536"/>
                  <a:pt x="48" y="529"/>
                </a:cubicBezTo>
                <a:cubicBezTo>
                  <a:pt x="53" y="523"/>
                  <a:pt x="55" y="515"/>
                  <a:pt x="55" y="505"/>
                </a:cubicBezTo>
                <a:cubicBezTo>
                  <a:pt x="109" y="505"/>
                  <a:pt x="109" y="505"/>
                  <a:pt x="109" y="505"/>
                </a:cubicBezTo>
                <a:cubicBezTo>
                  <a:pt x="109" y="521"/>
                  <a:pt x="105" y="535"/>
                  <a:pt x="99" y="548"/>
                </a:cubicBezTo>
                <a:cubicBezTo>
                  <a:pt x="92" y="560"/>
                  <a:pt x="83" y="570"/>
                  <a:pt x="71" y="577"/>
                </a:cubicBezTo>
                <a:cubicBezTo>
                  <a:pt x="65" y="581"/>
                  <a:pt x="59" y="583"/>
                  <a:pt x="53" y="585"/>
                </a:cubicBezTo>
                <a:cubicBezTo>
                  <a:pt x="351" y="572"/>
                  <a:pt x="591" y="332"/>
                  <a:pt x="603" y="34"/>
                </a:cubicBezTo>
                <a:cubicBezTo>
                  <a:pt x="600" y="47"/>
                  <a:pt x="593" y="58"/>
                  <a:pt x="584" y="67"/>
                </a:cubicBezTo>
                <a:close/>
              </a:path>
            </a:pathLst>
          </a:custGeom>
          <a:solidFill>
            <a:srgbClr val="00B0F0"/>
          </a:solidFill>
          <a:ln>
            <a:noFill/>
          </a:ln>
        </p:spPr>
        <p:txBody>
          <a:bodyPr spcFirstLastPara="1" wrap="square" lIns="91401" tIns="45688" rIns="91401" bIns="45688" anchor="t" anchorCtr="0">
            <a:noAutofit/>
          </a:bodyPr>
          <a:lstStyle/>
          <a:p>
            <a:pPr defTabSz="914126"/>
            <a:endParaRPr sz="1799" dirty="0">
              <a:solidFill>
                <a:prstClr val="black"/>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88DC8788-5BE8-4665-9718-40EFD1C4FBF2}"/>
              </a:ext>
            </a:extLst>
          </p:cNvPr>
          <p:cNvGrpSpPr/>
          <p:nvPr/>
        </p:nvGrpSpPr>
        <p:grpSpPr>
          <a:xfrm>
            <a:off x="3671634" y="4009383"/>
            <a:ext cx="2333901" cy="2627753"/>
            <a:chOff x="3606800" y="3233737"/>
            <a:chExt cx="2400300" cy="2682875"/>
          </a:xfrm>
        </p:grpSpPr>
        <p:sp>
          <p:nvSpPr>
            <p:cNvPr id="16" name="Element1">
              <a:extLst>
                <a:ext uri="{FF2B5EF4-FFF2-40B4-BE49-F238E27FC236}">
                  <a16:creationId xmlns:a16="http://schemas.microsoft.com/office/drawing/2014/main" id="{9A0339C5-C91A-4123-A6CC-2272070E4950}"/>
                </a:ext>
              </a:extLst>
            </p:cNvPr>
            <p:cNvSpPr/>
            <p:nvPr/>
          </p:nvSpPr>
          <p:spPr>
            <a:xfrm>
              <a:off x="3995737" y="3389312"/>
              <a:ext cx="439737" cy="176212"/>
            </a:xfrm>
            <a:custGeom>
              <a:avLst/>
              <a:gdLst/>
              <a:ahLst/>
              <a:cxnLst/>
              <a:rect l="l" t="t" r="r" b="b"/>
              <a:pathLst>
                <a:path w="277" h="111" extrusionOk="0">
                  <a:moveTo>
                    <a:pt x="277" y="111"/>
                  </a:moveTo>
                  <a:lnTo>
                    <a:pt x="277" y="0"/>
                  </a:lnTo>
                  <a:lnTo>
                    <a:pt x="0" y="0"/>
                  </a:lnTo>
                  <a:lnTo>
                    <a:pt x="5" y="2"/>
                  </a:lnTo>
                  <a:lnTo>
                    <a:pt x="277" y="111"/>
                  </a:lnTo>
                  <a:close/>
                </a:path>
              </a:pathLst>
            </a:custGeom>
            <a:solidFill>
              <a:schemeClr val="accent6"/>
            </a:solidFill>
            <a:ln>
              <a:noFill/>
            </a:ln>
          </p:spPr>
          <p:txBody>
            <a:bodyPr spcFirstLastPara="1" wrap="square" lIns="91401" tIns="45688" rIns="91401" bIns="45688" anchor="t" anchorCtr="0">
              <a:noAutofit/>
            </a:bodyPr>
            <a:lstStyle/>
            <a:p>
              <a:pPr defTabSz="914126"/>
              <a:endParaRPr sz="1799">
                <a:solidFill>
                  <a:prstClr val="black"/>
                </a:solidFill>
                <a:latin typeface="Calibri"/>
                <a:ea typeface="Calibri"/>
                <a:cs typeface="Calibri"/>
                <a:sym typeface="Calibri"/>
              </a:endParaRPr>
            </a:p>
          </p:txBody>
        </p:sp>
        <p:sp>
          <p:nvSpPr>
            <p:cNvPr id="18" name="Element1">
              <a:extLst>
                <a:ext uri="{FF2B5EF4-FFF2-40B4-BE49-F238E27FC236}">
                  <a16:creationId xmlns:a16="http://schemas.microsoft.com/office/drawing/2014/main" id="{477100E7-46BE-4CFD-BCB6-1372BE73D6D6}"/>
                </a:ext>
              </a:extLst>
            </p:cNvPr>
            <p:cNvSpPr/>
            <p:nvPr/>
          </p:nvSpPr>
          <p:spPr>
            <a:xfrm>
              <a:off x="3606800" y="3233737"/>
              <a:ext cx="2400300" cy="2682875"/>
            </a:xfrm>
            <a:custGeom>
              <a:avLst/>
              <a:gdLst/>
              <a:ahLst/>
              <a:cxnLst/>
              <a:rect l="l" t="t" r="r" b="b"/>
              <a:pathLst>
                <a:path w="556" h="621" extrusionOk="0">
                  <a:moveTo>
                    <a:pt x="521" y="601"/>
                  </a:moveTo>
                  <a:cubicBezTo>
                    <a:pt x="506" y="585"/>
                    <a:pt x="499" y="564"/>
                    <a:pt x="499" y="537"/>
                  </a:cubicBezTo>
                  <a:cubicBezTo>
                    <a:pt x="499" y="523"/>
                    <a:pt x="503" y="510"/>
                    <a:pt x="509" y="498"/>
                  </a:cubicBezTo>
                  <a:cubicBezTo>
                    <a:pt x="515" y="487"/>
                    <a:pt x="524" y="478"/>
                    <a:pt x="535" y="471"/>
                  </a:cubicBezTo>
                  <a:cubicBezTo>
                    <a:pt x="522" y="465"/>
                    <a:pt x="512" y="456"/>
                    <a:pt x="506" y="444"/>
                  </a:cubicBezTo>
                  <a:cubicBezTo>
                    <a:pt x="499" y="431"/>
                    <a:pt x="496" y="417"/>
                    <a:pt x="496" y="400"/>
                  </a:cubicBezTo>
                  <a:cubicBezTo>
                    <a:pt x="496" y="373"/>
                    <a:pt x="504" y="351"/>
                    <a:pt x="519" y="335"/>
                  </a:cubicBezTo>
                  <a:cubicBezTo>
                    <a:pt x="528" y="326"/>
                    <a:pt x="537" y="320"/>
                    <a:pt x="548" y="316"/>
                  </a:cubicBezTo>
                  <a:cubicBezTo>
                    <a:pt x="411" y="301"/>
                    <a:pt x="305" y="186"/>
                    <a:pt x="305" y="45"/>
                  </a:cubicBezTo>
                  <a:cubicBezTo>
                    <a:pt x="305" y="42"/>
                    <a:pt x="305" y="39"/>
                    <a:pt x="305" y="36"/>
                  </a:cubicBezTo>
                  <a:cubicBezTo>
                    <a:pt x="241" y="36"/>
                    <a:pt x="241" y="36"/>
                    <a:pt x="241" y="36"/>
                  </a:cubicBezTo>
                  <a:cubicBezTo>
                    <a:pt x="241" y="127"/>
                    <a:pt x="241" y="127"/>
                    <a:pt x="241" y="127"/>
                  </a:cubicBezTo>
                  <a:cubicBezTo>
                    <a:pt x="203" y="129"/>
                    <a:pt x="203" y="129"/>
                    <a:pt x="203" y="129"/>
                  </a:cubicBezTo>
                  <a:cubicBezTo>
                    <a:pt x="2" y="36"/>
                    <a:pt x="2" y="36"/>
                    <a:pt x="2" y="36"/>
                  </a:cubicBezTo>
                  <a:cubicBezTo>
                    <a:pt x="2" y="0"/>
                    <a:pt x="2" y="0"/>
                    <a:pt x="2" y="0"/>
                  </a:cubicBezTo>
                  <a:cubicBezTo>
                    <a:pt x="1" y="15"/>
                    <a:pt x="0" y="30"/>
                    <a:pt x="0" y="45"/>
                  </a:cubicBezTo>
                  <a:cubicBezTo>
                    <a:pt x="0" y="357"/>
                    <a:pt x="247" y="610"/>
                    <a:pt x="556" y="621"/>
                  </a:cubicBezTo>
                  <a:cubicBezTo>
                    <a:pt x="542" y="618"/>
                    <a:pt x="530" y="611"/>
                    <a:pt x="521" y="601"/>
                  </a:cubicBezTo>
                  <a:close/>
                </a:path>
              </a:pathLst>
            </a:custGeom>
            <a:solidFill>
              <a:schemeClr val="tx1"/>
            </a:solidFill>
            <a:ln>
              <a:noFill/>
            </a:ln>
          </p:spPr>
          <p:txBody>
            <a:bodyPr spcFirstLastPara="1" wrap="square" lIns="91401" tIns="45688" rIns="91401" bIns="45688" anchor="t" anchorCtr="0">
              <a:noAutofit/>
            </a:bodyPr>
            <a:lstStyle/>
            <a:p>
              <a:pPr defTabSz="914126"/>
              <a:endParaRPr sz="1799">
                <a:solidFill>
                  <a:prstClr val="black"/>
                </a:solidFill>
                <a:latin typeface="Calibri"/>
                <a:ea typeface="Calibri"/>
                <a:cs typeface="Calibri"/>
                <a:sym typeface="Calibri"/>
              </a:endParaRPr>
            </a:p>
          </p:txBody>
        </p:sp>
      </p:grpSp>
      <p:sp>
        <p:nvSpPr>
          <p:cNvPr id="21" name="Element1">
            <a:extLst>
              <a:ext uri="{FF2B5EF4-FFF2-40B4-BE49-F238E27FC236}">
                <a16:creationId xmlns:a16="http://schemas.microsoft.com/office/drawing/2014/main" id="{4B682474-1877-4352-8E50-AC6346EEF801}"/>
              </a:ext>
            </a:extLst>
          </p:cNvPr>
          <p:cNvSpPr/>
          <p:nvPr/>
        </p:nvSpPr>
        <p:spPr>
          <a:xfrm>
            <a:off x="6327742" y="1717286"/>
            <a:ext cx="2253634" cy="2534460"/>
          </a:xfrm>
          <a:custGeom>
            <a:avLst/>
            <a:gdLst/>
            <a:ahLst/>
            <a:cxnLst/>
            <a:rect l="l" t="t" r="r" b="b"/>
            <a:pathLst>
              <a:path w="537" h="599" extrusionOk="0">
                <a:moveTo>
                  <a:pt x="0" y="306"/>
                </a:moveTo>
                <a:cubicBezTo>
                  <a:pt x="0" y="306"/>
                  <a:pt x="0" y="306"/>
                  <a:pt x="0" y="306"/>
                </a:cubicBezTo>
                <a:cubicBezTo>
                  <a:pt x="119" y="323"/>
                  <a:pt x="213" y="417"/>
                  <a:pt x="230" y="536"/>
                </a:cubicBezTo>
                <a:cubicBezTo>
                  <a:pt x="230" y="497"/>
                  <a:pt x="230" y="497"/>
                  <a:pt x="230" y="497"/>
                </a:cubicBezTo>
                <a:cubicBezTo>
                  <a:pt x="271" y="497"/>
                  <a:pt x="271" y="497"/>
                  <a:pt x="271" y="497"/>
                </a:cubicBezTo>
                <a:cubicBezTo>
                  <a:pt x="377" y="572"/>
                  <a:pt x="377" y="572"/>
                  <a:pt x="377" y="572"/>
                </a:cubicBezTo>
                <a:cubicBezTo>
                  <a:pt x="391" y="581"/>
                  <a:pt x="404" y="588"/>
                  <a:pt x="415" y="592"/>
                </a:cubicBezTo>
                <a:cubicBezTo>
                  <a:pt x="426" y="597"/>
                  <a:pt x="437" y="599"/>
                  <a:pt x="447" y="599"/>
                </a:cubicBezTo>
                <a:cubicBezTo>
                  <a:pt x="461" y="599"/>
                  <a:pt x="471" y="597"/>
                  <a:pt x="479" y="593"/>
                </a:cubicBezTo>
                <a:cubicBezTo>
                  <a:pt x="487" y="589"/>
                  <a:pt x="491" y="583"/>
                  <a:pt x="491" y="575"/>
                </a:cubicBezTo>
                <a:cubicBezTo>
                  <a:pt x="491" y="566"/>
                  <a:pt x="486" y="559"/>
                  <a:pt x="477" y="554"/>
                </a:cubicBezTo>
                <a:cubicBezTo>
                  <a:pt x="468" y="549"/>
                  <a:pt x="455" y="546"/>
                  <a:pt x="439" y="546"/>
                </a:cubicBezTo>
                <a:cubicBezTo>
                  <a:pt x="439" y="493"/>
                  <a:pt x="439" y="493"/>
                  <a:pt x="439" y="493"/>
                </a:cubicBezTo>
                <a:cubicBezTo>
                  <a:pt x="458" y="493"/>
                  <a:pt x="475" y="496"/>
                  <a:pt x="490" y="503"/>
                </a:cubicBezTo>
                <a:cubicBezTo>
                  <a:pt x="506" y="510"/>
                  <a:pt x="518" y="520"/>
                  <a:pt x="527" y="533"/>
                </a:cubicBezTo>
                <a:cubicBezTo>
                  <a:pt x="531" y="539"/>
                  <a:pt x="534" y="546"/>
                  <a:pt x="537" y="554"/>
                </a:cubicBezTo>
                <a:cubicBezTo>
                  <a:pt x="526" y="259"/>
                  <a:pt x="293" y="20"/>
                  <a:pt x="0" y="0"/>
                </a:cubicBezTo>
                <a:lnTo>
                  <a:pt x="0" y="306"/>
                </a:lnTo>
                <a:close/>
              </a:path>
            </a:pathLst>
          </a:custGeom>
          <a:solidFill>
            <a:srgbClr val="C00000"/>
          </a:solidFill>
          <a:ln>
            <a:noFill/>
          </a:ln>
        </p:spPr>
        <p:txBody>
          <a:bodyPr spcFirstLastPara="1" wrap="square" lIns="91401" tIns="45688" rIns="91401" bIns="45688" anchor="t" anchorCtr="0">
            <a:noAutofit/>
          </a:bodyPr>
          <a:lstStyle/>
          <a:p>
            <a:pPr defTabSz="914126"/>
            <a:endParaRPr sz="1799" dirty="0">
              <a:solidFill>
                <a:prstClr val="black"/>
              </a:solidFill>
              <a:latin typeface="Calibri"/>
              <a:ea typeface="Calibri"/>
              <a:cs typeface="Calibri"/>
              <a:sym typeface="Calibri"/>
            </a:endParaRPr>
          </a:p>
        </p:txBody>
      </p:sp>
      <p:sp>
        <p:nvSpPr>
          <p:cNvPr id="24" name="Element1">
            <a:extLst>
              <a:ext uri="{FF2B5EF4-FFF2-40B4-BE49-F238E27FC236}">
                <a16:creationId xmlns:a16="http://schemas.microsoft.com/office/drawing/2014/main" id="{CF813847-8770-469B-993A-38D8A75E8ED3}"/>
              </a:ext>
            </a:extLst>
          </p:cNvPr>
          <p:cNvSpPr/>
          <p:nvPr/>
        </p:nvSpPr>
        <p:spPr>
          <a:xfrm>
            <a:off x="3623318" y="1661621"/>
            <a:ext cx="2636150" cy="2318733"/>
          </a:xfrm>
          <a:custGeom>
            <a:avLst/>
            <a:gdLst/>
            <a:ahLst/>
            <a:cxnLst/>
            <a:rect l="l" t="t" r="r" b="b"/>
            <a:pathLst>
              <a:path w="611" h="537" extrusionOk="0">
                <a:moveTo>
                  <a:pt x="188" y="513"/>
                </a:moveTo>
                <a:cubicBezTo>
                  <a:pt x="188" y="490"/>
                  <a:pt x="188" y="490"/>
                  <a:pt x="188" y="490"/>
                </a:cubicBezTo>
                <a:cubicBezTo>
                  <a:pt x="237" y="490"/>
                  <a:pt x="237" y="490"/>
                  <a:pt x="237" y="490"/>
                </a:cubicBezTo>
                <a:cubicBezTo>
                  <a:pt x="237" y="513"/>
                  <a:pt x="237" y="513"/>
                  <a:pt x="237" y="513"/>
                </a:cubicBezTo>
                <a:cubicBezTo>
                  <a:pt x="304" y="513"/>
                  <a:pt x="304" y="513"/>
                  <a:pt x="304" y="513"/>
                </a:cubicBezTo>
                <a:cubicBezTo>
                  <a:pt x="304" y="537"/>
                  <a:pt x="304" y="537"/>
                  <a:pt x="304" y="537"/>
                </a:cubicBezTo>
                <a:cubicBezTo>
                  <a:pt x="322" y="410"/>
                  <a:pt x="428" y="311"/>
                  <a:pt x="559" y="305"/>
                </a:cubicBezTo>
                <a:cubicBezTo>
                  <a:pt x="559" y="74"/>
                  <a:pt x="559" y="74"/>
                  <a:pt x="559" y="74"/>
                </a:cubicBezTo>
                <a:cubicBezTo>
                  <a:pt x="506" y="96"/>
                  <a:pt x="506" y="96"/>
                  <a:pt x="506" y="96"/>
                </a:cubicBezTo>
                <a:cubicBezTo>
                  <a:pt x="506" y="47"/>
                  <a:pt x="506" y="47"/>
                  <a:pt x="506" y="47"/>
                </a:cubicBezTo>
                <a:cubicBezTo>
                  <a:pt x="607" y="1"/>
                  <a:pt x="607" y="1"/>
                  <a:pt x="607" y="1"/>
                </a:cubicBezTo>
                <a:cubicBezTo>
                  <a:pt x="611" y="1"/>
                  <a:pt x="611" y="1"/>
                  <a:pt x="611" y="1"/>
                </a:cubicBezTo>
                <a:cubicBezTo>
                  <a:pt x="598" y="0"/>
                  <a:pt x="586" y="0"/>
                  <a:pt x="573" y="0"/>
                </a:cubicBezTo>
                <a:cubicBezTo>
                  <a:pt x="276" y="0"/>
                  <a:pt x="31" y="225"/>
                  <a:pt x="0" y="513"/>
                </a:cubicBezTo>
                <a:lnTo>
                  <a:pt x="188" y="513"/>
                </a:lnTo>
                <a:close/>
              </a:path>
            </a:pathLst>
          </a:custGeom>
          <a:solidFill>
            <a:srgbClr val="002060"/>
          </a:solidFill>
          <a:ln>
            <a:noFill/>
          </a:ln>
        </p:spPr>
        <p:txBody>
          <a:bodyPr spcFirstLastPara="1" wrap="square" lIns="91401" tIns="45688" rIns="91401" bIns="45688" anchor="t" anchorCtr="0">
            <a:noAutofit/>
          </a:bodyPr>
          <a:lstStyle/>
          <a:p>
            <a:pPr defTabSz="914126"/>
            <a:endParaRPr sz="1799" dirty="0">
              <a:solidFill>
                <a:prstClr val="black"/>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DBAB5F5B-141D-49ED-88AF-798639CCA9B9}"/>
              </a:ext>
            </a:extLst>
          </p:cNvPr>
          <p:cNvPicPr>
            <a:picLocks noChangeAspect="1"/>
          </p:cNvPicPr>
          <p:nvPr/>
        </p:nvPicPr>
        <p:blipFill>
          <a:blip r:embed="rId3"/>
          <a:stretch>
            <a:fillRect/>
          </a:stretch>
        </p:blipFill>
        <p:spPr>
          <a:xfrm>
            <a:off x="5325382" y="3637226"/>
            <a:ext cx="1616341" cy="1050490"/>
          </a:xfrm>
          <a:prstGeom prst="rect">
            <a:avLst/>
          </a:prstGeom>
        </p:spPr>
      </p:pic>
      <p:grpSp>
        <p:nvGrpSpPr>
          <p:cNvPr id="12" name="Group 11">
            <a:extLst>
              <a:ext uri="{FF2B5EF4-FFF2-40B4-BE49-F238E27FC236}">
                <a16:creationId xmlns:a16="http://schemas.microsoft.com/office/drawing/2014/main" id="{41AE2BF1-679D-4690-9F79-91A8303999DF}"/>
              </a:ext>
            </a:extLst>
          </p:cNvPr>
          <p:cNvGrpSpPr/>
          <p:nvPr/>
        </p:nvGrpSpPr>
        <p:grpSpPr>
          <a:xfrm>
            <a:off x="8408211" y="1332821"/>
            <a:ext cx="3667329" cy="860542"/>
            <a:chOff x="8629152" y="736123"/>
            <a:chExt cx="3595888" cy="2538429"/>
          </a:xfrm>
        </p:grpSpPr>
        <p:sp>
          <p:nvSpPr>
            <p:cNvPr id="56" name="TextBox 55">
              <a:extLst>
                <a:ext uri="{FF2B5EF4-FFF2-40B4-BE49-F238E27FC236}">
                  <a16:creationId xmlns:a16="http://schemas.microsoft.com/office/drawing/2014/main" id="{BE7FE9D6-DC92-49B9-8484-8E99E2CA69E3}"/>
                </a:ext>
              </a:extLst>
            </p:cNvPr>
            <p:cNvSpPr txBox="1"/>
            <p:nvPr/>
          </p:nvSpPr>
          <p:spPr>
            <a:xfrm>
              <a:off x="8629152" y="2135483"/>
              <a:ext cx="3595888" cy="1139069"/>
            </a:xfrm>
            <a:prstGeom prst="rect">
              <a:avLst/>
            </a:prstGeom>
            <a:noFill/>
          </p:spPr>
          <p:txBody>
            <a:bodyPr wrap="square">
              <a:spAutoFit/>
            </a:bodyPr>
            <a:lstStyle/>
            <a:p>
              <a:pPr algn="ctr" defTabSz="914126"/>
              <a:r>
                <a:rPr lang="es-ES" sz="1700" dirty="0">
                  <a:solidFill>
                    <a:prstClr val="black"/>
                  </a:solidFill>
                  <a:latin typeface="MV Boli" panose="02000500030200090000" pitchFamily="2" charset="0"/>
                  <a:cs typeface="MV Boli" panose="02000500030200090000" pitchFamily="2" charset="0"/>
                </a:rPr>
                <a:t>“Consideremos cómo estimularnos unos a otros al amor y a las buenas obras, </a:t>
              </a:r>
            </a:p>
            <a:p>
              <a:pPr algn="ctr" defTabSz="914126"/>
              <a:r>
                <a:rPr lang="es-MX" sz="1700" b="1" u="sng" dirty="0">
                  <a:solidFill>
                    <a:prstClr val="black"/>
                  </a:solidFill>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Hebreos.10:24.</a:t>
              </a:r>
            </a:p>
          </p:txBody>
        </p:sp>
        <p:sp>
          <p:nvSpPr>
            <p:cNvPr id="57" name="TextBox 56">
              <a:extLst>
                <a:ext uri="{FF2B5EF4-FFF2-40B4-BE49-F238E27FC236}">
                  <a16:creationId xmlns:a16="http://schemas.microsoft.com/office/drawing/2014/main" id="{0E6A5D78-E0D7-43EE-973B-610067FED337}"/>
                </a:ext>
              </a:extLst>
            </p:cNvPr>
            <p:cNvSpPr txBox="1"/>
            <p:nvPr/>
          </p:nvSpPr>
          <p:spPr>
            <a:xfrm>
              <a:off x="8722260" y="736123"/>
              <a:ext cx="3409671" cy="400214"/>
            </a:xfrm>
            <a:prstGeom prst="rect">
              <a:avLst/>
            </a:prstGeom>
            <a:noFill/>
          </p:spPr>
          <p:txBody>
            <a:bodyPr wrap="square">
              <a:spAutoFit/>
            </a:bodyPr>
            <a:lstStyle/>
            <a:p>
              <a:pPr algn="ctr" defTabSz="914126"/>
              <a:r>
                <a:rPr lang="es-ES" sz="2000" b="1" u="sng" dirty="0">
                  <a:solidFill>
                    <a:schemeClr val="bg1"/>
                  </a:solidFill>
                  <a:effectLst>
                    <a:outerShdw blurRad="38100" dist="38100" dir="2700000" algn="tl">
                      <a:srgbClr val="000000">
                        <a:alpha val="43137"/>
                      </a:srgbClr>
                    </a:outerShdw>
                  </a:effectLst>
                  <a:highlight>
                    <a:srgbClr val="FE325A"/>
                  </a:highlight>
                  <a:latin typeface="MV Boli" panose="02000500030200090000" pitchFamily="2" charset="0"/>
                  <a:cs typeface="MV Boli" panose="02000500030200090000" pitchFamily="2" charset="0"/>
                </a:rPr>
                <a:t>Cuidado Congregacional.</a:t>
              </a:r>
              <a:endParaRPr lang="es-MX" sz="2000" b="1" u="sng" dirty="0">
                <a:solidFill>
                  <a:schemeClr val="bg1"/>
                </a:solidFill>
                <a:effectLst>
                  <a:outerShdw blurRad="38100" dist="38100" dir="2700000" algn="tl">
                    <a:srgbClr val="000000">
                      <a:alpha val="43137"/>
                    </a:srgbClr>
                  </a:outerShdw>
                </a:effectLst>
                <a:highlight>
                  <a:srgbClr val="FE325A"/>
                </a:highlight>
                <a:latin typeface="MV Boli" panose="02000500030200090000" pitchFamily="2" charset="0"/>
                <a:cs typeface="MV Boli" panose="02000500030200090000" pitchFamily="2" charset="0"/>
              </a:endParaRPr>
            </a:p>
          </p:txBody>
        </p:sp>
      </p:grpSp>
      <p:grpSp>
        <p:nvGrpSpPr>
          <p:cNvPr id="58" name="Group 57">
            <a:extLst>
              <a:ext uri="{FF2B5EF4-FFF2-40B4-BE49-F238E27FC236}">
                <a16:creationId xmlns:a16="http://schemas.microsoft.com/office/drawing/2014/main" id="{CC56408E-DB25-4EA9-BBCB-5AE970CC82AE}"/>
              </a:ext>
            </a:extLst>
          </p:cNvPr>
          <p:cNvGrpSpPr/>
          <p:nvPr/>
        </p:nvGrpSpPr>
        <p:grpSpPr>
          <a:xfrm>
            <a:off x="8551209" y="3751325"/>
            <a:ext cx="3594951" cy="2565816"/>
            <a:chOff x="8581266" y="528253"/>
            <a:chExt cx="3595888" cy="2566485"/>
          </a:xfrm>
        </p:grpSpPr>
        <p:sp>
          <p:nvSpPr>
            <p:cNvPr id="59" name="TextBox 58">
              <a:extLst>
                <a:ext uri="{FF2B5EF4-FFF2-40B4-BE49-F238E27FC236}">
                  <a16:creationId xmlns:a16="http://schemas.microsoft.com/office/drawing/2014/main" id="{5A849FB7-F6CE-42FC-BAE4-FD32BAF9F493}"/>
                </a:ext>
              </a:extLst>
            </p:cNvPr>
            <p:cNvSpPr txBox="1"/>
            <p:nvPr/>
          </p:nvSpPr>
          <p:spPr>
            <a:xfrm>
              <a:off x="8581266" y="1170632"/>
              <a:ext cx="3595888" cy="1924106"/>
            </a:xfrm>
            <a:prstGeom prst="rect">
              <a:avLst/>
            </a:prstGeom>
            <a:noFill/>
          </p:spPr>
          <p:txBody>
            <a:bodyPr wrap="square">
              <a:spAutoFit/>
            </a:bodyPr>
            <a:lstStyle/>
            <a:p>
              <a:pPr algn="ctr" defTabSz="914126"/>
              <a:r>
                <a:rPr lang="es-ES" sz="1700" dirty="0">
                  <a:solidFill>
                    <a:prstClr val="black"/>
                  </a:solidFill>
                  <a:latin typeface="MV Boli" panose="02000500030200090000" pitchFamily="2" charset="0"/>
                  <a:cs typeface="MV Boli" panose="02000500030200090000" pitchFamily="2" charset="0"/>
                </a:rPr>
                <a:t>¿Qué hay que hacer, pues, hermanos? Cuando se reúnan, cada cual aporte salmo, enseñanza, revelación, lenguas o interpretación. Que todo se haga para edificación. </a:t>
              </a:r>
            </a:p>
            <a:p>
              <a:pPr algn="ctr" defTabSz="914126"/>
              <a:r>
                <a:rPr lang="es-ES" sz="1700" b="1" u="sng" dirty="0">
                  <a:solidFill>
                    <a:prstClr val="black"/>
                  </a:solidFill>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I Corintios.14:26.</a:t>
              </a:r>
              <a:endParaRPr lang="es-MX" sz="1700" b="1" u="sng" dirty="0">
                <a:solidFill>
                  <a:prstClr val="black"/>
                </a:solidFill>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endParaRPr>
            </a:p>
          </p:txBody>
        </p:sp>
        <p:sp>
          <p:nvSpPr>
            <p:cNvPr id="60" name="TextBox 59">
              <a:extLst>
                <a:ext uri="{FF2B5EF4-FFF2-40B4-BE49-F238E27FC236}">
                  <a16:creationId xmlns:a16="http://schemas.microsoft.com/office/drawing/2014/main" id="{5C8C35EA-99F2-49AB-B50D-902C8EC5794B}"/>
                </a:ext>
              </a:extLst>
            </p:cNvPr>
            <p:cNvSpPr txBox="1"/>
            <p:nvPr/>
          </p:nvSpPr>
          <p:spPr>
            <a:xfrm>
              <a:off x="8679733" y="528253"/>
              <a:ext cx="3458289" cy="400214"/>
            </a:xfrm>
            <a:prstGeom prst="rect">
              <a:avLst/>
            </a:prstGeom>
            <a:noFill/>
          </p:spPr>
          <p:txBody>
            <a:bodyPr wrap="square">
              <a:spAutoFit/>
            </a:bodyPr>
            <a:lstStyle/>
            <a:p>
              <a:pPr algn="ctr" defTabSz="914126"/>
              <a:r>
                <a:rPr lang="es-ES" sz="2000" b="1" u="sng" dirty="0">
                  <a:solidFill>
                    <a:schemeClr val="bg1"/>
                  </a:solidFill>
                  <a:effectLst>
                    <a:outerShdw blurRad="38100" dist="38100" dir="2700000" algn="tl">
                      <a:srgbClr val="000000">
                        <a:alpha val="43137"/>
                      </a:srgbClr>
                    </a:outerShdw>
                  </a:effectLst>
                  <a:highlight>
                    <a:srgbClr val="012657"/>
                  </a:highlight>
                  <a:latin typeface="MV Boli" panose="02000500030200090000" pitchFamily="2" charset="0"/>
                  <a:cs typeface="MV Boli" panose="02000500030200090000" pitchFamily="2" charset="0"/>
                </a:rPr>
                <a:t>Edificación.</a:t>
              </a:r>
              <a:endParaRPr lang="es-MX" sz="2000" b="1" u="sng" dirty="0">
                <a:solidFill>
                  <a:schemeClr val="bg1"/>
                </a:solidFill>
                <a:effectLst>
                  <a:outerShdw blurRad="38100" dist="38100" dir="2700000" algn="tl">
                    <a:srgbClr val="000000">
                      <a:alpha val="43137"/>
                    </a:srgbClr>
                  </a:outerShdw>
                </a:effectLst>
                <a:highlight>
                  <a:srgbClr val="012657"/>
                </a:highlight>
                <a:latin typeface="MV Boli" panose="02000500030200090000" pitchFamily="2" charset="0"/>
                <a:cs typeface="MV Boli" panose="02000500030200090000" pitchFamily="2" charset="0"/>
              </a:endParaRPr>
            </a:p>
          </p:txBody>
        </p:sp>
      </p:grpSp>
      <p:grpSp>
        <p:nvGrpSpPr>
          <p:cNvPr id="61" name="Group 60">
            <a:extLst>
              <a:ext uri="{FF2B5EF4-FFF2-40B4-BE49-F238E27FC236}">
                <a16:creationId xmlns:a16="http://schemas.microsoft.com/office/drawing/2014/main" id="{2127492E-10A7-4440-984E-90339C0C31FD}"/>
              </a:ext>
            </a:extLst>
          </p:cNvPr>
          <p:cNvGrpSpPr/>
          <p:nvPr/>
        </p:nvGrpSpPr>
        <p:grpSpPr>
          <a:xfrm>
            <a:off x="-401370" y="5054031"/>
            <a:ext cx="4516416" cy="1657034"/>
            <a:chOff x="8400893" y="1059174"/>
            <a:chExt cx="3697933" cy="1657465"/>
          </a:xfrm>
        </p:grpSpPr>
        <p:sp>
          <p:nvSpPr>
            <p:cNvPr id="62" name="TextBox 61">
              <a:extLst>
                <a:ext uri="{FF2B5EF4-FFF2-40B4-BE49-F238E27FC236}">
                  <a16:creationId xmlns:a16="http://schemas.microsoft.com/office/drawing/2014/main" id="{3F997BE6-B54F-45A3-A4CB-A4465C067039}"/>
                </a:ext>
              </a:extLst>
            </p:cNvPr>
            <p:cNvSpPr txBox="1"/>
            <p:nvPr/>
          </p:nvSpPr>
          <p:spPr>
            <a:xfrm>
              <a:off x="8686869" y="1577570"/>
              <a:ext cx="3411957" cy="1139069"/>
            </a:xfrm>
            <a:prstGeom prst="rect">
              <a:avLst/>
            </a:prstGeom>
            <a:noFill/>
          </p:spPr>
          <p:txBody>
            <a:bodyPr wrap="square">
              <a:spAutoFit/>
            </a:bodyPr>
            <a:lstStyle/>
            <a:p>
              <a:pPr algn="ctr" defTabSz="914126"/>
              <a:r>
                <a:rPr lang="es-ES" sz="1700" dirty="0">
                  <a:solidFill>
                    <a:prstClr val="black"/>
                  </a:solidFill>
                  <a:latin typeface="MV Boli" panose="02000500030200090000" pitchFamily="2" charset="0"/>
                  <a:cs typeface="MV Boli" panose="02000500030200090000" pitchFamily="2" charset="0"/>
                </a:rPr>
                <a:t>Entretanto que llego, ocúpate en la lectura de las Escrituras, la exhortación y la enseñanza. </a:t>
              </a:r>
            </a:p>
            <a:p>
              <a:pPr algn="ctr" defTabSz="914126"/>
              <a:r>
                <a:rPr lang="es-ES" sz="1700" b="1" u="sng" dirty="0">
                  <a:solidFill>
                    <a:prstClr val="black"/>
                  </a:solidFill>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I Timoteo.4:13.</a:t>
              </a:r>
              <a:endParaRPr lang="es-MX" sz="1700" b="1" u="sng" dirty="0">
                <a:solidFill>
                  <a:prstClr val="black"/>
                </a:solidFill>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endParaRPr>
            </a:p>
          </p:txBody>
        </p:sp>
        <p:sp>
          <p:nvSpPr>
            <p:cNvPr id="63" name="TextBox 62">
              <a:extLst>
                <a:ext uri="{FF2B5EF4-FFF2-40B4-BE49-F238E27FC236}">
                  <a16:creationId xmlns:a16="http://schemas.microsoft.com/office/drawing/2014/main" id="{95248C0D-72DF-4779-9E40-7021281EB85F}"/>
                </a:ext>
              </a:extLst>
            </p:cNvPr>
            <p:cNvSpPr txBox="1"/>
            <p:nvPr/>
          </p:nvSpPr>
          <p:spPr>
            <a:xfrm>
              <a:off x="8400893" y="1059174"/>
              <a:ext cx="3673955" cy="400214"/>
            </a:xfrm>
            <a:prstGeom prst="rect">
              <a:avLst/>
            </a:prstGeom>
            <a:noFill/>
          </p:spPr>
          <p:txBody>
            <a:bodyPr wrap="square">
              <a:spAutoFit/>
            </a:bodyPr>
            <a:lstStyle/>
            <a:p>
              <a:pPr algn="ctr" defTabSz="914126"/>
              <a:r>
                <a:rPr lang="es-ES" sz="2000" b="1" u="sng" dirty="0">
                  <a:solidFill>
                    <a:schemeClr val="bg1"/>
                  </a:solidFill>
                  <a:effectLst>
                    <a:outerShdw blurRad="38100" dist="38100" dir="2700000" algn="tl">
                      <a:srgbClr val="000000">
                        <a:alpha val="43137"/>
                      </a:srgbClr>
                    </a:outerShdw>
                  </a:effectLst>
                  <a:highlight>
                    <a:srgbClr val="036AF9"/>
                  </a:highlight>
                  <a:latin typeface="MV Boli" panose="02000500030200090000" pitchFamily="2" charset="0"/>
                  <a:cs typeface="MV Boli" panose="02000500030200090000" pitchFamily="2" charset="0"/>
                </a:rPr>
                <a:t>Aprendemos de la Biblia.</a:t>
              </a:r>
              <a:endParaRPr lang="es-MX" sz="2000" b="1" u="sng" dirty="0">
                <a:solidFill>
                  <a:schemeClr val="bg1"/>
                </a:solidFill>
                <a:effectLst>
                  <a:outerShdw blurRad="38100" dist="38100" dir="2700000" algn="tl">
                    <a:srgbClr val="000000">
                      <a:alpha val="43137"/>
                    </a:srgbClr>
                  </a:outerShdw>
                </a:effectLst>
                <a:highlight>
                  <a:srgbClr val="036AF9"/>
                </a:highlight>
                <a:latin typeface="MV Boli" panose="02000500030200090000" pitchFamily="2" charset="0"/>
                <a:cs typeface="MV Boli" panose="02000500030200090000" pitchFamily="2" charset="0"/>
              </a:endParaRPr>
            </a:p>
          </p:txBody>
        </p:sp>
      </p:grpSp>
      <p:grpSp>
        <p:nvGrpSpPr>
          <p:cNvPr id="64" name="Group 63">
            <a:extLst>
              <a:ext uri="{FF2B5EF4-FFF2-40B4-BE49-F238E27FC236}">
                <a16:creationId xmlns:a16="http://schemas.microsoft.com/office/drawing/2014/main" id="{531DC6A1-344F-4F46-808A-5D6BD7D9ACAB}"/>
              </a:ext>
            </a:extLst>
          </p:cNvPr>
          <p:cNvGrpSpPr/>
          <p:nvPr/>
        </p:nvGrpSpPr>
        <p:grpSpPr>
          <a:xfrm>
            <a:off x="47412" y="1082460"/>
            <a:ext cx="3907487" cy="3591810"/>
            <a:chOff x="8297396" y="1241909"/>
            <a:chExt cx="4018654" cy="3667150"/>
          </a:xfrm>
        </p:grpSpPr>
        <p:sp>
          <p:nvSpPr>
            <p:cNvPr id="65" name="TextBox 64">
              <a:extLst>
                <a:ext uri="{FF2B5EF4-FFF2-40B4-BE49-F238E27FC236}">
                  <a16:creationId xmlns:a16="http://schemas.microsoft.com/office/drawing/2014/main" id="{8993DDDE-CF44-41A8-89D1-79D5F0F5C136}"/>
                </a:ext>
              </a:extLst>
            </p:cNvPr>
            <p:cNvSpPr txBox="1"/>
            <p:nvPr/>
          </p:nvSpPr>
          <p:spPr>
            <a:xfrm>
              <a:off x="8297396" y="1609620"/>
              <a:ext cx="3800922" cy="3299439"/>
            </a:xfrm>
            <a:prstGeom prst="rect">
              <a:avLst/>
            </a:prstGeom>
            <a:noFill/>
          </p:spPr>
          <p:txBody>
            <a:bodyPr wrap="square">
              <a:spAutoFit/>
            </a:bodyPr>
            <a:lstStyle/>
            <a:p>
              <a:pPr algn="ctr" defTabSz="914126"/>
              <a:r>
                <a:rPr lang="es-ES" sz="1700" dirty="0">
                  <a:solidFill>
                    <a:prstClr val="black"/>
                  </a:solidFill>
                  <a:latin typeface="MV Boli" panose="02000500030200090000" pitchFamily="2" charset="0"/>
                  <a:cs typeface="MV Boli" panose="02000500030200090000" pitchFamily="2" charset="0"/>
                </a:rPr>
                <a:t>“Pero teniendo diferentes dones, según la gracia que nos ha sido dada, usémoslos: si el de profecía, úsese en proporción a la fe; </a:t>
              </a:r>
            </a:p>
            <a:p>
              <a:pPr algn="ctr" defTabSz="914126"/>
              <a:r>
                <a:rPr lang="es-ES" sz="1700" dirty="0">
                  <a:solidFill>
                    <a:prstClr val="black"/>
                  </a:solidFill>
                  <a:latin typeface="MV Boli" panose="02000500030200090000" pitchFamily="2" charset="0"/>
                  <a:cs typeface="MV Boli" panose="02000500030200090000" pitchFamily="2" charset="0"/>
                </a:rPr>
                <a:t>V.7. si el de servicio, en servir; o el que enseña, en la enseñanza; </a:t>
              </a:r>
            </a:p>
            <a:p>
              <a:pPr algn="ctr" defTabSz="914126"/>
              <a:r>
                <a:rPr lang="es-ES" sz="1700" dirty="0">
                  <a:solidFill>
                    <a:prstClr val="black"/>
                  </a:solidFill>
                  <a:latin typeface="MV Boli" panose="02000500030200090000" pitchFamily="2" charset="0"/>
                  <a:cs typeface="MV Boli" panose="02000500030200090000" pitchFamily="2" charset="0"/>
                </a:rPr>
                <a:t>V.8. el que exhorta, en la exhortación; el que da, con liberalidad; el que dirige, con diligencia; el que muestra misericordia, con alegría.</a:t>
              </a:r>
            </a:p>
            <a:p>
              <a:pPr algn="ctr" defTabSz="914126"/>
              <a:r>
                <a:rPr lang="es-ES" sz="1700" b="1" u="sng" dirty="0">
                  <a:solidFill>
                    <a:prstClr val="black"/>
                  </a:solidFill>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Romanos.12:6-8.</a:t>
              </a:r>
              <a:endParaRPr lang="es-MX" sz="1700" b="1" u="sng" dirty="0">
                <a:solidFill>
                  <a:prstClr val="black"/>
                </a:solidFill>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endParaRPr>
            </a:p>
          </p:txBody>
        </p:sp>
        <p:sp>
          <p:nvSpPr>
            <p:cNvPr id="66" name="TextBox 65">
              <a:extLst>
                <a:ext uri="{FF2B5EF4-FFF2-40B4-BE49-F238E27FC236}">
                  <a16:creationId xmlns:a16="http://schemas.microsoft.com/office/drawing/2014/main" id="{96E41004-BC3E-44FE-A733-14F1788A280A}"/>
                </a:ext>
              </a:extLst>
            </p:cNvPr>
            <p:cNvSpPr txBox="1"/>
            <p:nvPr/>
          </p:nvSpPr>
          <p:spPr>
            <a:xfrm>
              <a:off x="8365143" y="1241909"/>
              <a:ext cx="3950907" cy="408502"/>
            </a:xfrm>
            <a:prstGeom prst="rect">
              <a:avLst/>
            </a:prstGeom>
            <a:noFill/>
          </p:spPr>
          <p:txBody>
            <a:bodyPr wrap="square">
              <a:spAutoFit/>
            </a:bodyPr>
            <a:lstStyle/>
            <a:p>
              <a:pPr algn="ctr" defTabSz="914126"/>
              <a:r>
                <a:rPr lang="es-ES" sz="2000" b="1" u="sng" dirty="0">
                  <a:solidFill>
                    <a:schemeClr val="bg1"/>
                  </a:solidFill>
                  <a:effectLst>
                    <a:outerShdw blurRad="38100" dist="38100" dir="2700000" algn="tl">
                      <a:srgbClr val="000000">
                        <a:alpha val="43137"/>
                      </a:srgbClr>
                    </a:outerShdw>
                  </a:effectLst>
                  <a:highlight>
                    <a:srgbClr val="D21EB7"/>
                  </a:highlight>
                  <a:latin typeface="MV Boli" panose="02000500030200090000" pitchFamily="2" charset="0"/>
                  <a:cs typeface="MV Boli" panose="02000500030200090000" pitchFamily="2" charset="0"/>
                </a:rPr>
                <a:t>Ejercemos nuestros talentos.</a:t>
              </a:r>
              <a:endParaRPr lang="es-MX" sz="2000" b="1" u="sng" dirty="0">
                <a:solidFill>
                  <a:schemeClr val="bg1"/>
                </a:solidFill>
                <a:effectLst>
                  <a:outerShdw blurRad="38100" dist="38100" dir="2700000" algn="tl">
                    <a:srgbClr val="000000">
                      <a:alpha val="43137"/>
                    </a:srgbClr>
                  </a:outerShdw>
                </a:effectLst>
                <a:highlight>
                  <a:srgbClr val="D21EB7"/>
                </a:highlight>
                <a:latin typeface="MV Boli" panose="02000500030200090000" pitchFamily="2" charset="0"/>
                <a:cs typeface="MV Boli" panose="02000500030200090000" pitchFamily="2" charset="0"/>
              </a:endParaRPr>
            </a:p>
          </p:txBody>
        </p:sp>
      </p:grpSp>
      <p:sp>
        <p:nvSpPr>
          <p:cNvPr id="25" name="Title 1">
            <a:extLst>
              <a:ext uri="{FF2B5EF4-FFF2-40B4-BE49-F238E27FC236}">
                <a16:creationId xmlns:a16="http://schemas.microsoft.com/office/drawing/2014/main" id="{1B305AB7-C8D4-4DEA-B078-F70F9C69602F}"/>
              </a:ext>
            </a:extLst>
          </p:cNvPr>
          <p:cNvSpPr>
            <a:spLocks noGrp="1"/>
          </p:cNvSpPr>
          <p:nvPr>
            <p:ph type="title"/>
          </p:nvPr>
        </p:nvSpPr>
        <p:spPr>
          <a:xfrm>
            <a:off x="120161" y="304000"/>
            <a:ext cx="10009111" cy="847415"/>
          </a:xfrm>
        </p:spPr>
        <p:txBody>
          <a:bodyPr>
            <a:normAutofit/>
          </a:bodyPr>
          <a:lstStyle/>
          <a:p>
            <a:r>
              <a:rPr lang="es-MX" sz="4400"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La importancia de congregarnos.</a:t>
            </a:r>
          </a:p>
        </p:txBody>
      </p:sp>
    </p:spTree>
    <p:extLst>
      <p:ext uri="{BB962C8B-B14F-4D97-AF65-F5344CB8AC3E}">
        <p14:creationId xmlns:p14="http://schemas.microsoft.com/office/powerpoint/2010/main" val="1327835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BF08E39-B680-4922-9AF9-AE554584EB3B}"/>
              </a:ext>
            </a:extLst>
          </p:cNvPr>
          <p:cNvSpPr/>
          <p:nvPr/>
        </p:nvSpPr>
        <p:spPr>
          <a:xfrm>
            <a:off x="117748" y="109458"/>
            <a:ext cx="11953329" cy="64763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F329C928-A91E-4FC8-9B0A-92FBF7610E65}"/>
              </a:ext>
            </a:extLst>
          </p:cNvPr>
          <p:cNvSpPr>
            <a:spLocks noGrp="1"/>
          </p:cNvSpPr>
          <p:nvPr>
            <p:ph type="title"/>
          </p:nvPr>
        </p:nvSpPr>
        <p:spPr>
          <a:xfrm>
            <a:off x="261763" y="2276872"/>
            <a:ext cx="5040561" cy="893393"/>
          </a:xfrm>
        </p:spPr>
        <p:txBody>
          <a:bodyPr>
            <a:normAutofit/>
          </a:bodyPr>
          <a:lstStyle/>
          <a:p>
            <a:pPr algn="ctr"/>
            <a:r>
              <a:rPr lang="es-MX" sz="4000"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Cuarto Elemento. </a:t>
            </a:r>
          </a:p>
        </p:txBody>
      </p:sp>
      <p:sp>
        <p:nvSpPr>
          <p:cNvPr id="7" name="Title 4">
            <a:extLst>
              <a:ext uri="{FF2B5EF4-FFF2-40B4-BE49-F238E27FC236}">
                <a16:creationId xmlns:a16="http://schemas.microsoft.com/office/drawing/2014/main" id="{F2FB46C5-4948-4F1E-B3CC-42E7FEEB7CA9}"/>
              </a:ext>
            </a:extLst>
          </p:cNvPr>
          <p:cNvSpPr txBox="1">
            <a:spLocks/>
          </p:cNvSpPr>
          <p:nvPr/>
        </p:nvSpPr>
        <p:spPr>
          <a:xfrm>
            <a:off x="261764" y="26711"/>
            <a:ext cx="5670867" cy="2664296"/>
          </a:xfrm>
          <a:prstGeom prst="rect">
            <a:avLst/>
          </a:prstGeom>
        </p:spPr>
        <p:txBody>
          <a:bodyPr vert="horz" lIns="0" tIns="60949" rIns="0" bIns="60949" rtlCol="0" anchor="ctr">
            <a:normAutofit/>
          </a:bodyPr>
          <a:lstStyle>
            <a:lvl1pPr algn="l" defTabSz="1218987" rtl="0" eaLnBrk="1" latinLnBrk="0" hangingPunct="1">
              <a:spcBef>
                <a:spcPct val="0"/>
              </a:spcBef>
              <a:buNone/>
              <a:defRPr sz="3600" kern="1200">
                <a:solidFill>
                  <a:schemeClr val="bg1"/>
                </a:solidFill>
                <a:latin typeface="Arial Black" panose="020B0A04020102020204" pitchFamily="34" charset="0"/>
                <a:ea typeface="+mj-ea"/>
                <a:cs typeface="+mj-cs"/>
              </a:defRPr>
            </a:lvl1pPr>
          </a:lstStyle>
          <a:p>
            <a:pPr algn="ctr"/>
            <a:r>
              <a:rPr lang="es-MX" sz="6600"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Crecimiento Espiritual.</a:t>
            </a:r>
          </a:p>
        </p:txBody>
      </p:sp>
      <p:sp>
        <p:nvSpPr>
          <p:cNvPr id="8" name="Title 4">
            <a:extLst>
              <a:ext uri="{FF2B5EF4-FFF2-40B4-BE49-F238E27FC236}">
                <a16:creationId xmlns:a16="http://schemas.microsoft.com/office/drawing/2014/main" id="{6D0D540B-59DE-47F4-BDE7-82A5BE57CBAC}"/>
              </a:ext>
            </a:extLst>
          </p:cNvPr>
          <p:cNvSpPr txBox="1">
            <a:spLocks/>
          </p:cNvSpPr>
          <p:nvPr/>
        </p:nvSpPr>
        <p:spPr>
          <a:xfrm>
            <a:off x="189756" y="3122025"/>
            <a:ext cx="5682135" cy="739023"/>
          </a:xfrm>
          <a:prstGeom prst="rect">
            <a:avLst/>
          </a:prstGeom>
        </p:spPr>
        <p:txBody>
          <a:bodyPr vert="horz" lIns="0" tIns="60949" rIns="0" bIns="60949" rtlCol="0" anchor="ctr">
            <a:normAutofit fontScale="77500" lnSpcReduction="20000"/>
          </a:bodyPr>
          <a:lstStyle>
            <a:lvl1pPr algn="l" defTabSz="1218987" rtl="0" eaLnBrk="1" latinLnBrk="0" hangingPunct="1">
              <a:spcBef>
                <a:spcPct val="0"/>
              </a:spcBef>
              <a:buNone/>
              <a:defRPr sz="3600" kern="1200">
                <a:solidFill>
                  <a:schemeClr val="bg1"/>
                </a:solidFill>
                <a:latin typeface="Arial Black" panose="020B0A04020102020204" pitchFamily="34" charset="0"/>
                <a:ea typeface="+mj-ea"/>
                <a:cs typeface="+mj-cs"/>
              </a:defRPr>
            </a:lvl1pPr>
          </a:lstStyle>
          <a:p>
            <a:pPr algn="ctr"/>
            <a:r>
              <a:rPr lang="es-MX" b="1" u="sng" dirty="0">
                <a:effectLst>
                  <a:outerShdw blurRad="38100" dist="38100" dir="2700000" algn="tl">
                    <a:srgbClr val="000000">
                      <a:alpha val="43137"/>
                    </a:srgbClr>
                  </a:outerShdw>
                </a:effectLst>
                <a:highlight>
                  <a:srgbClr val="FE325A"/>
                </a:highlight>
                <a:latin typeface="MV Boli" panose="02000500030200090000" pitchFamily="2" charset="0"/>
                <a:cs typeface="MV Boli" panose="02000500030200090000" pitchFamily="2" charset="0"/>
              </a:rPr>
              <a:t>El Servicio en la Obra del Señor.</a:t>
            </a:r>
            <a:r>
              <a:rPr lang="es-MX"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 </a:t>
            </a:r>
          </a:p>
        </p:txBody>
      </p:sp>
      <p:cxnSp>
        <p:nvCxnSpPr>
          <p:cNvPr id="10" name="Straight Connector 9">
            <a:extLst>
              <a:ext uri="{FF2B5EF4-FFF2-40B4-BE49-F238E27FC236}">
                <a16:creationId xmlns:a16="http://schemas.microsoft.com/office/drawing/2014/main" id="{5B768C02-BCE7-45AD-A6E3-E05FF7095028}"/>
              </a:ext>
            </a:extLst>
          </p:cNvPr>
          <p:cNvCxnSpPr/>
          <p:nvPr/>
        </p:nvCxnSpPr>
        <p:spPr>
          <a:xfrm>
            <a:off x="117748" y="2420888"/>
            <a:ext cx="5688632" cy="0"/>
          </a:xfrm>
          <a:prstGeom prst="line">
            <a:avLst/>
          </a:prstGeom>
          <a:ln w="28575">
            <a:solidFill>
              <a:srgbClr val="D21EB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6D1102-9249-4049-972B-A7EC99DDFBED}"/>
              </a:ext>
            </a:extLst>
          </p:cNvPr>
          <p:cNvCxnSpPr/>
          <p:nvPr/>
        </p:nvCxnSpPr>
        <p:spPr>
          <a:xfrm>
            <a:off x="117748" y="3101930"/>
            <a:ext cx="5688632" cy="0"/>
          </a:xfrm>
          <a:prstGeom prst="line">
            <a:avLst/>
          </a:prstGeom>
          <a:ln w="28575">
            <a:solidFill>
              <a:srgbClr val="D21EB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631839-900F-4E9B-A4B3-5F525E23774A}"/>
              </a:ext>
            </a:extLst>
          </p:cNvPr>
          <p:cNvSpPr txBox="1"/>
          <p:nvPr/>
        </p:nvSpPr>
        <p:spPr>
          <a:xfrm>
            <a:off x="117748" y="3825157"/>
            <a:ext cx="6768753" cy="2800767"/>
          </a:xfrm>
          <a:prstGeom prst="rect">
            <a:avLst/>
          </a:prstGeom>
          <a:noFill/>
        </p:spPr>
        <p:txBody>
          <a:bodyPr wrap="square" rtlCol="0">
            <a:spAutoFit/>
          </a:bodyPr>
          <a:lstStyle/>
          <a:p>
            <a:r>
              <a:rPr lang="es-ES" sz="2800" dirty="0">
                <a:latin typeface="MV Boli" panose="02000500030200090000" pitchFamily="2" charset="0"/>
                <a:cs typeface="MV Boli" panose="02000500030200090000" pitchFamily="2" charset="0"/>
              </a:rPr>
              <a:t>Por tanto, mis amados hermanos, estén firmes, constantes, abundando siempre en la obra del Señor, sabiendo que su trabajo en el Señor no es en vano. </a:t>
            </a:r>
          </a:p>
          <a:p>
            <a:pPr algn="ctr"/>
            <a:r>
              <a:rPr lang="es-ES" sz="3600"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I Corintios.15:58.</a:t>
            </a:r>
            <a:endParaRPr lang="es-MX" sz="3600"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endParaRPr>
          </a:p>
        </p:txBody>
      </p:sp>
      <p:pic>
        <p:nvPicPr>
          <p:cNvPr id="17" name="Picture 16" descr="Background pattern&#10;&#10;Description automatically generated">
            <a:extLst>
              <a:ext uri="{FF2B5EF4-FFF2-40B4-BE49-F238E27FC236}">
                <a16:creationId xmlns:a16="http://schemas.microsoft.com/office/drawing/2014/main" id="{68ADA0D9-441C-46D5-834A-293EDAFC1C00}"/>
              </a:ext>
            </a:extLst>
          </p:cNvPr>
          <p:cNvPicPr>
            <a:picLocks noChangeAspect="1"/>
          </p:cNvPicPr>
          <p:nvPr/>
        </p:nvPicPr>
        <p:blipFill>
          <a:blip r:embed="rId3"/>
          <a:stretch>
            <a:fillRect/>
          </a:stretch>
        </p:blipFill>
        <p:spPr>
          <a:xfrm>
            <a:off x="6886502" y="190816"/>
            <a:ext cx="5184574" cy="6476359"/>
          </a:xfrm>
          <a:prstGeom prst="rect">
            <a:avLst/>
          </a:prstGeom>
        </p:spPr>
      </p:pic>
    </p:spTree>
    <p:extLst>
      <p:ext uri="{BB962C8B-B14F-4D97-AF65-F5344CB8AC3E}">
        <p14:creationId xmlns:p14="http://schemas.microsoft.com/office/powerpoint/2010/main" val="2733092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barn(inVertical)">
                                      <p:cBhvr>
                                        <p:cTn id="2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3F395F-6C17-46AC-BE78-13725294C1AC}"/>
              </a:ext>
            </a:extLst>
          </p:cNvPr>
          <p:cNvSpPr>
            <a:spLocks noGrp="1"/>
          </p:cNvSpPr>
          <p:nvPr>
            <p:ph type="title"/>
          </p:nvPr>
        </p:nvSpPr>
        <p:spPr>
          <a:xfrm>
            <a:off x="120161" y="304000"/>
            <a:ext cx="10009111" cy="1028779"/>
          </a:xfrm>
        </p:spPr>
        <p:txBody>
          <a:bodyPr>
            <a:normAutofit fontScale="90000"/>
          </a:bodyPr>
          <a:lstStyle/>
          <a:p>
            <a:r>
              <a:rPr lang="es-MX" sz="4400"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Llamados a Servirle a Dios y sus Santos.</a:t>
            </a:r>
          </a:p>
        </p:txBody>
      </p:sp>
      <p:sp>
        <p:nvSpPr>
          <p:cNvPr id="7" name="TextBox 6">
            <a:extLst>
              <a:ext uri="{FF2B5EF4-FFF2-40B4-BE49-F238E27FC236}">
                <a16:creationId xmlns:a16="http://schemas.microsoft.com/office/drawing/2014/main" id="{7CD3BBBC-9B3A-4A84-A828-DC65C2E42A2A}"/>
              </a:ext>
            </a:extLst>
          </p:cNvPr>
          <p:cNvSpPr txBox="1"/>
          <p:nvPr/>
        </p:nvSpPr>
        <p:spPr>
          <a:xfrm>
            <a:off x="107578" y="1410355"/>
            <a:ext cx="4966627" cy="4154984"/>
          </a:xfrm>
          <a:prstGeom prst="rect">
            <a:avLst/>
          </a:prstGeom>
          <a:noFill/>
        </p:spPr>
        <p:txBody>
          <a:bodyPr wrap="square">
            <a:spAutoFit/>
          </a:bodyPr>
          <a:lstStyle/>
          <a:p>
            <a:pPr algn="ctr"/>
            <a:r>
              <a:rPr lang="es-ES" sz="3600" dirty="0">
                <a:latin typeface="MV Boli" panose="02000500030200090000" pitchFamily="2" charset="0"/>
                <a:cs typeface="MV Boli" panose="02000500030200090000" pitchFamily="2" charset="0"/>
              </a:rPr>
              <a:t>Porque nosotros somos colaboradores en la labor de Dios, y ustedes son el campo de cultivo de Dios, el edificio de Dios. </a:t>
            </a:r>
          </a:p>
          <a:p>
            <a:pPr algn="ctr"/>
            <a:r>
              <a:rPr lang="es-ES" sz="4800"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I Corintios.3:9.</a:t>
            </a:r>
            <a:r>
              <a:rPr lang="es-ES" sz="4800" dirty="0">
                <a:latin typeface="MV Boli" panose="02000500030200090000" pitchFamily="2" charset="0"/>
                <a:cs typeface="MV Boli" panose="02000500030200090000" pitchFamily="2" charset="0"/>
              </a:rPr>
              <a:t> </a:t>
            </a:r>
          </a:p>
        </p:txBody>
      </p:sp>
      <p:pic>
        <p:nvPicPr>
          <p:cNvPr id="9" name="Picture 8">
            <a:extLst>
              <a:ext uri="{FF2B5EF4-FFF2-40B4-BE49-F238E27FC236}">
                <a16:creationId xmlns:a16="http://schemas.microsoft.com/office/drawing/2014/main" id="{C0B8E955-F59C-400C-B3B0-99EB6F134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206" y="1484784"/>
            <a:ext cx="7007040" cy="5256584"/>
          </a:xfrm>
          <a:prstGeom prst="rect">
            <a:avLst/>
          </a:prstGeom>
        </p:spPr>
      </p:pic>
    </p:spTree>
    <p:extLst>
      <p:ext uri="{BB962C8B-B14F-4D97-AF65-F5344CB8AC3E}">
        <p14:creationId xmlns:p14="http://schemas.microsoft.com/office/powerpoint/2010/main" val="3214514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2381D1-029F-055C-9103-89990797083E}"/>
              </a:ext>
            </a:extLst>
          </p:cNvPr>
          <p:cNvSpPr>
            <a:spLocks noGrp="1"/>
          </p:cNvSpPr>
          <p:nvPr>
            <p:ph type="title"/>
          </p:nvPr>
        </p:nvSpPr>
        <p:spPr/>
        <p:txBody>
          <a:bodyPr/>
          <a:lstStyle/>
          <a:p>
            <a:r>
              <a:rPr lang="en-US" dirty="0"/>
              <a:t>Work Process Sample</a:t>
            </a:r>
            <a:endParaRPr lang="en-IN" dirty="0"/>
          </a:p>
        </p:txBody>
      </p:sp>
      <p:cxnSp>
        <p:nvCxnSpPr>
          <p:cNvPr id="15" name="Straight Connector 14">
            <a:extLst>
              <a:ext uri="{FF2B5EF4-FFF2-40B4-BE49-F238E27FC236}">
                <a16:creationId xmlns:a16="http://schemas.microsoft.com/office/drawing/2014/main" id="{66628BFE-C929-E7E0-B7B8-ACD6531E7510}"/>
              </a:ext>
            </a:extLst>
          </p:cNvPr>
          <p:cNvCxnSpPr/>
          <p:nvPr/>
        </p:nvCxnSpPr>
        <p:spPr>
          <a:xfrm>
            <a:off x="621804" y="4370733"/>
            <a:ext cx="10892806" cy="2183"/>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A1AE62DD-5975-279C-F1B9-74CBC71D8CD1}"/>
              </a:ext>
            </a:extLst>
          </p:cNvPr>
          <p:cNvGrpSpPr/>
          <p:nvPr/>
        </p:nvGrpSpPr>
        <p:grpSpPr>
          <a:xfrm>
            <a:off x="1447508" y="3730129"/>
            <a:ext cx="9216990" cy="1283047"/>
            <a:chOff x="914400" y="2190750"/>
            <a:chExt cx="6705600" cy="933450"/>
          </a:xfrm>
          <a:solidFill>
            <a:srgbClr val="0563B8"/>
          </a:solidFill>
        </p:grpSpPr>
        <p:sp>
          <p:nvSpPr>
            <p:cNvPr id="17" name="Oval 16">
              <a:extLst>
                <a:ext uri="{FF2B5EF4-FFF2-40B4-BE49-F238E27FC236}">
                  <a16:creationId xmlns:a16="http://schemas.microsoft.com/office/drawing/2014/main" id="{315FF386-E115-BD26-4D3E-6036D3AD774B}"/>
                </a:ext>
              </a:extLst>
            </p:cNvPr>
            <p:cNvSpPr/>
            <p:nvPr/>
          </p:nvSpPr>
          <p:spPr>
            <a:xfrm>
              <a:off x="914400" y="2190750"/>
              <a:ext cx="933450" cy="933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A3DD2-EDD1-C3A3-DBC0-AD0EAB1F4DA2}"/>
                </a:ext>
              </a:extLst>
            </p:cNvPr>
            <p:cNvSpPr/>
            <p:nvPr/>
          </p:nvSpPr>
          <p:spPr>
            <a:xfrm>
              <a:off x="2838450" y="2190750"/>
              <a:ext cx="933450" cy="933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F6DEBB0-86FC-7055-A348-FBD5C19D7104}"/>
                </a:ext>
              </a:extLst>
            </p:cNvPr>
            <p:cNvSpPr/>
            <p:nvPr/>
          </p:nvSpPr>
          <p:spPr>
            <a:xfrm>
              <a:off x="4762500" y="2190750"/>
              <a:ext cx="933450" cy="9334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6673A51-BA54-07B7-1028-162D33315FEF}"/>
                </a:ext>
              </a:extLst>
            </p:cNvPr>
            <p:cNvSpPr/>
            <p:nvPr/>
          </p:nvSpPr>
          <p:spPr>
            <a:xfrm>
              <a:off x="6686550" y="2190750"/>
              <a:ext cx="933450" cy="9334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Background pattern&#10;&#10;Description automatically generated">
            <a:extLst>
              <a:ext uri="{FF2B5EF4-FFF2-40B4-BE49-F238E27FC236}">
                <a16:creationId xmlns:a16="http://schemas.microsoft.com/office/drawing/2014/main" id="{3D2C830D-299B-4FA2-A67B-B6B8CF2AA5FA}"/>
              </a:ext>
            </a:extLst>
          </p:cNvPr>
          <p:cNvPicPr>
            <a:picLocks noChangeAspect="1"/>
          </p:cNvPicPr>
          <p:nvPr/>
        </p:nvPicPr>
        <p:blipFill>
          <a:blip r:embed="rId3"/>
          <a:stretch>
            <a:fillRect/>
          </a:stretch>
        </p:blipFill>
        <p:spPr>
          <a:xfrm>
            <a:off x="-1" y="0"/>
            <a:ext cx="12188825" cy="2493984"/>
          </a:xfrm>
          <a:prstGeom prst="rect">
            <a:avLst/>
          </a:prstGeom>
        </p:spPr>
      </p:pic>
      <p:sp>
        <p:nvSpPr>
          <p:cNvPr id="37" name="Title 1">
            <a:extLst>
              <a:ext uri="{FF2B5EF4-FFF2-40B4-BE49-F238E27FC236}">
                <a16:creationId xmlns:a16="http://schemas.microsoft.com/office/drawing/2014/main" id="{63210188-B451-421D-8E63-C53B7E5BE18C}"/>
              </a:ext>
            </a:extLst>
          </p:cNvPr>
          <p:cNvSpPr txBox="1">
            <a:spLocks/>
          </p:cNvSpPr>
          <p:nvPr/>
        </p:nvSpPr>
        <p:spPr>
          <a:xfrm>
            <a:off x="120161" y="304000"/>
            <a:ext cx="11158827" cy="1926584"/>
          </a:xfrm>
          <a:prstGeom prst="rect">
            <a:avLst/>
          </a:prstGeom>
        </p:spPr>
        <p:txBody>
          <a:bodyPr vert="horz" lIns="0" tIns="60949" rIns="0" bIns="60949" rtlCol="0" anchor="ctr">
            <a:normAutofit/>
          </a:bodyPr>
          <a:lstStyle>
            <a:lvl1pPr algn="l" defTabSz="1218987" rtl="0" eaLnBrk="1" latinLnBrk="0" hangingPunct="1">
              <a:spcBef>
                <a:spcPct val="0"/>
              </a:spcBef>
              <a:buNone/>
              <a:defRPr sz="3600" kern="1200">
                <a:solidFill>
                  <a:schemeClr val="bg1"/>
                </a:solidFill>
                <a:latin typeface="Arial Black" panose="020B0A04020102020204" pitchFamily="34" charset="0"/>
                <a:ea typeface="+mj-ea"/>
                <a:cs typeface="+mj-cs"/>
              </a:defRPr>
            </a:lvl1pPr>
          </a:lstStyle>
          <a:p>
            <a:pPr algn="ctr"/>
            <a:r>
              <a:rPr lang="es-MX" sz="11500"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Conclusión:</a:t>
            </a:r>
          </a:p>
        </p:txBody>
      </p:sp>
      <p:sp>
        <p:nvSpPr>
          <p:cNvPr id="39" name="TextBox 38">
            <a:extLst>
              <a:ext uri="{FF2B5EF4-FFF2-40B4-BE49-F238E27FC236}">
                <a16:creationId xmlns:a16="http://schemas.microsoft.com/office/drawing/2014/main" id="{E2D92B07-7D03-4222-B92B-57FC83F8C684}"/>
              </a:ext>
            </a:extLst>
          </p:cNvPr>
          <p:cNvSpPr txBox="1"/>
          <p:nvPr/>
        </p:nvSpPr>
        <p:spPr>
          <a:xfrm>
            <a:off x="120161" y="2598003"/>
            <a:ext cx="12022923" cy="830997"/>
          </a:xfrm>
          <a:prstGeom prst="rect">
            <a:avLst/>
          </a:prstGeom>
          <a:noFill/>
        </p:spPr>
        <p:txBody>
          <a:bodyPr wrap="square">
            <a:spAutoFit/>
          </a:bodyPr>
          <a:lstStyle/>
          <a:p>
            <a:r>
              <a:rPr lang="es-MX" sz="48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Elementos importantes en el crecimiento</a:t>
            </a:r>
            <a:endParaRPr lang="en-US" sz="4800" dirty="0"/>
          </a:p>
        </p:txBody>
      </p:sp>
      <p:grpSp>
        <p:nvGrpSpPr>
          <p:cNvPr id="9" name="Group 8">
            <a:extLst>
              <a:ext uri="{FF2B5EF4-FFF2-40B4-BE49-F238E27FC236}">
                <a16:creationId xmlns:a16="http://schemas.microsoft.com/office/drawing/2014/main" id="{B2EDBEA9-F521-4ED9-9B45-266C378CDDE1}"/>
              </a:ext>
            </a:extLst>
          </p:cNvPr>
          <p:cNvGrpSpPr/>
          <p:nvPr/>
        </p:nvGrpSpPr>
        <p:grpSpPr>
          <a:xfrm>
            <a:off x="499582" y="3834760"/>
            <a:ext cx="2470339" cy="2295295"/>
            <a:chOff x="499582" y="3834760"/>
            <a:chExt cx="2470339" cy="2295295"/>
          </a:xfrm>
        </p:grpSpPr>
        <p:sp>
          <p:nvSpPr>
            <p:cNvPr id="42" name="TextBox 41">
              <a:extLst>
                <a:ext uri="{FF2B5EF4-FFF2-40B4-BE49-F238E27FC236}">
                  <a16:creationId xmlns:a16="http://schemas.microsoft.com/office/drawing/2014/main" id="{A2566171-481B-4F83-92D7-FCED280D7756}"/>
                </a:ext>
              </a:extLst>
            </p:cNvPr>
            <p:cNvSpPr txBox="1"/>
            <p:nvPr/>
          </p:nvSpPr>
          <p:spPr>
            <a:xfrm>
              <a:off x="499582" y="5175948"/>
              <a:ext cx="2470339" cy="954107"/>
            </a:xfrm>
            <a:prstGeom prst="rect">
              <a:avLst/>
            </a:prstGeom>
            <a:noFill/>
          </p:spPr>
          <p:txBody>
            <a:bodyPr wrap="square" rtlCol="0">
              <a:spAutoFit/>
            </a:bodyPr>
            <a:lstStyle/>
            <a:p>
              <a:pPr algn="ctr"/>
              <a:r>
                <a:rPr lang="es-MX" sz="2800" b="1" dirty="0">
                  <a:latin typeface="MV Boli" panose="02000500030200090000" pitchFamily="2" charset="0"/>
                  <a:cs typeface="MV Boli" panose="02000500030200090000" pitchFamily="2" charset="0"/>
                </a:rPr>
                <a:t>La Palabra de Dios</a:t>
              </a:r>
            </a:p>
          </p:txBody>
        </p:sp>
        <p:pic>
          <p:nvPicPr>
            <p:cNvPr id="52" name="Picture 51">
              <a:extLst>
                <a:ext uri="{FF2B5EF4-FFF2-40B4-BE49-F238E27FC236}">
                  <a16:creationId xmlns:a16="http://schemas.microsoft.com/office/drawing/2014/main" id="{D92938D8-C621-4800-A90C-C84A0BDF1B71}"/>
                </a:ext>
              </a:extLst>
            </p:cNvPr>
            <p:cNvPicPr>
              <a:picLocks noChangeAspect="1"/>
            </p:cNvPicPr>
            <p:nvPr/>
          </p:nvPicPr>
          <p:blipFill>
            <a:blip r:embed="rId4"/>
            <a:stretch>
              <a:fillRect/>
            </a:stretch>
          </p:blipFill>
          <p:spPr>
            <a:xfrm>
              <a:off x="1557908" y="3834760"/>
              <a:ext cx="1080205" cy="111732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0" name="Group 9">
            <a:extLst>
              <a:ext uri="{FF2B5EF4-FFF2-40B4-BE49-F238E27FC236}">
                <a16:creationId xmlns:a16="http://schemas.microsoft.com/office/drawing/2014/main" id="{88DE4160-F9E6-402A-B7AC-16A822F93708}"/>
              </a:ext>
            </a:extLst>
          </p:cNvPr>
          <p:cNvGrpSpPr/>
          <p:nvPr/>
        </p:nvGrpSpPr>
        <p:grpSpPr>
          <a:xfrm>
            <a:off x="3425665" y="3861048"/>
            <a:ext cx="2470339" cy="1948068"/>
            <a:chOff x="3425665" y="3861048"/>
            <a:chExt cx="2470339" cy="1948068"/>
          </a:xfrm>
        </p:grpSpPr>
        <p:sp>
          <p:nvSpPr>
            <p:cNvPr id="43" name="TextBox 42">
              <a:extLst>
                <a:ext uri="{FF2B5EF4-FFF2-40B4-BE49-F238E27FC236}">
                  <a16:creationId xmlns:a16="http://schemas.microsoft.com/office/drawing/2014/main" id="{7ADB376D-1B4D-4815-8D52-22A7FE849CBE}"/>
                </a:ext>
              </a:extLst>
            </p:cNvPr>
            <p:cNvSpPr txBox="1"/>
            <p:nvPr/>
          </p:nvSpPr>
          <p:spPr>
            <a:xfrm>
              <a:off x="3425665" y="5285896"/>
              <a:ext cx="2470339" cy="523220"/>
            </a:xfrm>
            <a:prstGeom prst="rect">
              <a:avLst/>
            </a:prstGeom>
            <a:noFill/>
          </p:spPr>
          <p:txBody>
            <a:bodyPr wrap="square" rtlCol="0">
              <a:spAutoFit/>
            </a:bodyPr>
            <a:lstStyle/>
            <a:p>
              <a:pPr algn="ctr"/>
              <a:r>
                <a:rPr lang="es-MX" sz="2800" b="1" dirty="0">
                  <a:latin typeface="MV Boli" panose="02000500030200090000" pitchFamily="2" charset="0"/>
                  <a:cs typeface="MV Boli" panose="02000500030200090000" pitchFamily="2" charset="0"/>
                </a:rPr>
                <a:t>La Oración</a:t>
              </a:r>
            </a:p>
          </p:txBody>
        </p:sp>
        <p:pic>
          <p:nvPicPr>
            <p:cNvPr id="53" name="Picture 52">
              <a:extLst>
                <a:ext uri="{FF2B5EF4-FFF2-40B4-BE49-F238E27FC236}">
                  <a16:creationId xmlns:a16="http://schemas.microsoft.com/office/drawing/2014/main" id="{F72EDE99-E28C-472F-BFC6-361F199186A2}"/>
                </a:ext>
              </a:extLst>
            </p:cNvPr>
            <p:cNvPicPr>
              <a:picLocks noChangeAspect="1"/>
            </p:cNvPicPr>
            <p:nvPr/>
          </p:nvPicPr>
          <p:blipFill>
            <a:blip r:embed="rId5"/>
            <a:stretch>
              <a:fillRect/>
            </a:stretch>
          </p:blipFill>
          <p:spPr>
            <a:xfrm>
              <a:off x="4183380" y="3861048"/>
              <a:ext cx="1088524" cy="104539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1" name="Group 10">
            <a:extLst>
              <a:ext uri="{FF2B5EF4-FFF2-40B4-BE49-F238E27FC236}">
                <a16:creationId xmlns:a16="http://schemas.microsoft.com/office/drawing/2014/main" id="{8272DF25-B844-40EE-94BB-5DFFDA5A5416}"/>
              </a:ext>
            </a:extLst>
          </p:cNvPr>
          <p:cNvGrpSpPr/>
          <p:nvPr/>
        </p:nvGrpSpPr>
        <p:grpSpPr>
          <a:xfrm>
            <a:off x="6351748" y="3861048"/>
            <a:ext cx="2470339" cy="1878991"/>
            <a:chOff x="6351748" y="3861048"/>
            <a:chExt cx="2470339" cy="1878991"/>
          </a:xfrm>
        </p:grpSpPr>
        <p:sp>
          <p:nvSpPr>
            <p:cNvPr id="46" name="TextBox 45">
              <a:extLst>
                <a:ext uri="{FF2B5EF4-FFF2-40B4-BE49-F238E27FC236}">
                  <a16:creationId xmlns:a16="http://schemas.microsoft.com/office/drawing/2014/main" id="{EF47ED59-7210-45A4-B9E6-B4F6DB74C9AB}"/>
                </a:ext>
              </a:extLst>
            </p:cNvPr>
            <p:cNvSpPr txBox="1"/>
            <p:nvPr/>
          </p:nvSpPr>
          <p:spPr>
            <a:xfrm>
              <a:off x="6351748" y="5216819"/>
              <a:ext cx="2470339" cy="523220"/>
            </a:xfrm>
            <a:prstGeom prst="rect">
              <a:avLst/>
            </a:prstGeom>
            <a:noFill/>
          </p:spPr>
          <p:txBody>
            <a:bodyPr wrap="square" rtlCol="0">
              <a:spAutoFit/>
            </a:bodyPr>
            <a:lstStyle/>
            <a:p>
              <a:pPr algn="ctr"/>
              <a:r>
                <a:rPr lang="es-MX" sz="2800" b="1" dirty="0">
                  <a:latin typeface="MV Boli" panose="02000500030200090000" pitchFamily="2" charset="0"/>
                  <a:cs typeface="MV Boli" panose="02000500030200090000" pitchFamily="2" charset="0"/>
                </a:rPr>
                <a:t>Congregarse</a:t>
              </a:r>
            </a:p>
          </p:txBody>
        </p:sp>
        <p:pic>
          <p:nvPicPr>
            <p:cNvPr id="54" name="Picture 53">
              <a:extLst>
                <a:ext uri="{FF2B5EF4-FFF2-40B4-BE49-F238E27FC236}">
                  <a16:creationId xmlns:a16="http://schemas.microsoft.com/office/drawing/2014/main" id="{3B5A231E-FB46-4E04-9CCE-3543412FC2C2}"/>
                </a:ext>
              </a:extLst>
            </p:cNvPr>
            <p:cNvPicPr>
              <a:picLocks noChangeAspect="1"/>
            </p:cNvPicPr>
            <p:nvPr/>
          </p:nvPicPr>
          <p:blipFill>
            <a:blip r:embed="rId6"/>
            <a:stretch>
              <a:fillRect/>
            </a:stretch>
          </p:blipFill>
          <p:spPr>
            <a:xfrm>
              <a:off x="6865923" y="3861048"/>
              <a:ext cx="1010037" cy="10528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2" name="Group 11">
            <a:extLst>
              <a:ext uri="{FF2B5EF4-FFF2-40B4-BE49-F238E27FC236}">
                <a16:creationId xmlns:a16="http://schemas.microsoft.com/office/drawing/2014/main" id="{A7CD60A2-EA7B-4B82-BA11-4DE996CD69A2}"/>
              </a:ext>
            </a:extLst>
          </p:cNvPr>
          <p:cNvGrpSpPr/>
          <p:nvPr/>
        </p:nvGrpSpPr>
        <p:grpSpPr>
          <a:xfrm>
            <a:off x="9044271" y="3844668"/>
            <a:ext cx="2470339" cy="2709332"/>
            <a:chOff x="9044271" y="3844668"/>
            <a:chExt cx="2470339" cy="2709332"/>
          </a:xfrm>
        </p:grpSpPr>
        <p:sp>
          <p:nvSpPr>
            <p:cNvPr id="49" name="TextBox 48">
              <a:extLst>
                <a:ext uri="{FF2B5EF4-FFF2-40B4-BE49-F238E27FC236}">
                  <a16:creationId xmlns:a16="http://schemas.microsoft.com/office/drawing/2014/main" id="{FCAD84C1-2D1F-4759-8A32-EA0DC1D52D83}"/>
                </a:ext>
              </a:extLst>
            </p:cNvPr>
            <p:cNvSpPr txBox="1"/>
            <p:nvPr/>
          </p:nvSpPr>
          <p:spPr>
            <a:xfrm>
              <a:off x="9044271" y="5169005"/>
              <a:ext cx="2470339" cy="1384995"/>
            </a:xfrm>
            <a:prstGeom prst="rect">
              <a:avLst/>
            </a:prstGeom>
            <a:noFill/>
          </p:spPr>
          <p:txBody>
            <a:bodyPr wrap="square" rtlCol="0">
              <a:spAutoFit/>
            </a:bodyPr>
            <a:lstStyle/>
            <a:p>
              <a:pPr algn="ctr"/>
              <a:r>
                <a:rPr lang="es-MX" sz="2800" b="1" dirty="0">
                  <a:latin typeface="MV Boli" panose="02000500030200090000" pitchFamily="2" charset="0"/>
                  <a:cs typeface="MV Boli" panose="02000500030200090000" pitchFamily="2" charset="0"/>
                </a:rPr>
                <a:t>El Servicio en la obra del Señor</a:t>
              </a:r>
            </a:p>
          </p:txBody>
        </p:sp>
        <p:pic>
          <p:nvPicPr>
            <p:cNvPr id="55" name="Picture 54">
              <a:extLst>
                <a:ext uri="{FF2B5EF4-FFF2-40B4-BE49-F238E27FC236}">
                  <a16:creationId xmlns:a16="http://schemas.microsoft.com/office/drawing/2014/main" id="{AF1BD6F2-191E-4F05-A3EA-978A7E01C0D7}"/>
                </a:ext>
              </a:extLst>
            </p:cNvPr>
            <p:cNvPicPr>
              <a:picLocks noChangeAspect="1"/>
            </p:cNvPicPr>
            <p:nvPr/>
          </p:nvPicPr>
          <p:blipFill>
            <a:blip r:embed="rId7"/>
            <a:stretch>
              <a:fillRect/>
            </a:stretch>
          </p:blipFill>
          <p:spPr>
            <a:xfrm>
              <a:off x="9545100" y="3844668"/>
              <a:ext cx="955748" cy="105212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601743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barn(inVertical)">
                                      <p:cBhvr>
                                        <p:cTn id="13" dur="500"/>
                                        <p:tgtEl>
                                          <p:spTgt spid="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B0053EEF-0C45-BADE-7C43-660893EEE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9" y="0"/>
            <a:ext cx="12143085" cy="6839744"/>
          </a:xfrm>
          <a:prstGeom prst="rect">
            <a:avLst/>
          </a:prstGeom>
        </p:spPr>
      </p:pic>
      <p:sp>
        <p:nvSpPr>
          <p:cNvPr id="9" name="Rectángulo: esquinas redondeadas 8">
            <a:extLst>
              <a:ext uri="{FF2B5EF4-FFF2-40B4-BE49-F238E27FC236}">
                <a16:creationId xmlns:a16="http://schemas.microsoft.com/office/drawing/2014/main" id="{C647BDFF-9220-B687-14CE-838B0AA3534C}"/>
              </a:ext>
            </a:extLst>
          </p:cNvPr>
          <p:cNvSpPr/>
          <p:nvPr/>
        </p:nvSpPr>
        <p:spPr>
          <a:xfrm>
            <a:off x="45739" y="5794514"/>
            <a:ext cx="12143086" cy="1045231"/>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6000" b="1" dirty="0">
                <a:effectLst>
                  <a:outerShdw blurRad="38100" dist="38100" dir="2700000" algn="tl">
                    <a:srgbClr val="000000">
                      <a:alpha val="43137"/>
                    </a:srgbClr>
                  </a:outerShdw>
                </a:effectLst>
                <a:latin typeface="Maiandra GD" panose="020E0502030308020204" pitchFamily="34" charset="0"/>
              </a:rPr>
              <a:t>DIOS NOS BENDIGA A TODOS.</a:t>
            </a:r>
            <a:endParaRPr lang="es-NI" sz="6000" b="1" dirty="0">
              <a:effectLst>
                <a:outerShdw blurRad="38100" dist="38100" dir="2700000" algn="tl">
                  <a:srgbClr val="000000">
                    <a:alpha val="43137"/>
                  </a:srgbClr>
                </a:outerShdw>
              </a:effectLst>
              <a:latin typeface="Maiandra GD" panose="020E0502030308020204" pitchFamily="34" charset="0"/>
            </a:endParaRPr>
          </a:p>
        </p:txBody>
      </p:sp>
      <p:pic>
        <p:nvPicPr>
          <p:cNvPr id="12" name="Imagen 11">
            <a:extLst>
              <a:ext uri="{FF2B5EF4-FFF2-40B4-BE49-F238E27FC236}">
                <a16:creationId xmlns:a16="http://schemas.microsoft.com/office/drawing/2014/main" id="{033BF29A-4C96-C8BA-E3AE-2CF6AE776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0" y="18257"/>
            <a:ext cx="12143084" cy="5776257"/>
          </a:xfrm>
          <a:prstGeom prst="rect">
            <a:avLst/>
          </a:prstGeom>
        </p:spPr>
      </p:pic>
    </p:spTree>
    <p:extLst>
      <p:ext uri="{BB962C8B-B14F-4D97-AF65-F5344CB8AC3E}">
        <p14:creationId xmlns:p14="http://schemas.microsoft.com/office/powerpoint/2010/main" val="390425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by="(-#ppt_w*2)" calcmode="lin" valueType="num">
                                      <p:cBhvr rctx="PPT">
                                        <p:cTn id="14" dur="500" autoRev="1" fill="hold">
                                          <p:stCondLst>
                                            <p:cond delay="0"/>
                                          </p:stCondLst>
                                        </p:cTn>
                                        <p:tgtEl>
                                          <p:spTgt spid="9"/>
                                        </p:tgtEl>
                                        <p:attrNameLst>
                                          <p:attrName>ppt_w</p:attrName>
                                        </p:attrNameLst>
                                      </p:cBhvr>
                                    </p:anim>
                                    <p:anim by="(#ppt_w*0.50)" calcmode="lin" valueType="num">
                                      <p:cBhvr>
                                        <p:cTn id="15" dur="500" decel="50000" autoRev="1" fill="hold">
                                          <p:stCondLst>
                                            <p:cond delay="0"/>
                                          </p:stCondLst>
                                        </p:cTn>
                                        <p:tgtEl>
                                          <p:spTgt spid="9"/>
                                        </p:tgtEl>
                                        <p:attrNameLst>
                                          <p:attrName>ppt_x</p:attrName>
                                        </p:attrNameLst>
                                      </p:cBhvr>
                                    </p:anim>
                                    <p:anim from="(-#ppt_h/2)" to="(#ppt_y)" calcmode="lin" valueType="num">
                                      <p:cBhvr>
                                        <p:cTn id="16" dur="1000" fill="hold">
                                          <p:stCondLst>
                                            <p:cond delay="0"/>
                                          </p:stCondLst>
                                        </p:cTn>
                                        <p:tgtEl>
                                          <p:spTgt spid="9"/>
                                        </p:tgtEl>
                                        <p:attrNameLst>
                                          <p:attrName>ppt_y</p:attrName>
                                        </p:attrNameLst>
                                      </p:cBhvr>
                                    </p:anim>
                                    <p:animRot by="21600000">
                                      <p:cBhvr>
                                        <p:cTn id="17"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8171A6-B6B7-4F5E-BAF7-2F066594A6F6}"/>
              </a:ext>
            </a:extLst>
          </p:cNvPr>
          <p:cNvSpPr>
            <a:spLocks noGrp="1"/>
          </p:cNvSpPr>
          <p:nvPr>
            <p:ph type="title"/>
          </p:nvPr>
        </p:nvSpPr>
        <p:spPr>
          <a:xfrm>
            <a:off x="33266" y="97215"/>
            <a:ext cx="10833715" cy="1296144"/>
          </a:xfrm>
        </p:spPr>
        <p:txBody>
          <a:bodyPr>
            <a:noAutofit/>
          </a:bodyPr>
          <a:lstStyle/>
          <a:p>
            <a:r>
              <a:rPr lang="es-MX"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La importancia de nuestro crecimiento espiritual.</a:t>
            </a:r>
          </a:p>
        </p:txBody>
      </p:sp>
      <p:sp>
        <p:nvSpPr>
          <p:cNvPr id="8" name="Subtitle 33">
            <a:extLst>
              <a:ext uri="{FF2B5EF4-FFF2-40B4-BE49-F238E27FC236}">
                <a16:creationId xmlns:a16="http://schemas.microsoft.com/office/drawing/2014/main" id="{D752EBB5-0364-4D30-B1E0-E30FF96777F1}"/>
              </a:ext>
            </a:extLst>
          </p:cNvPr>
          <p:cNvSpPr txBox="1">
            <a:spLocks/>
          </p:cNvSpPr>
          <p:nvPr/>
        </p:nvSpPr>
        <p:spPr>
          <a:xfrm>
            <a:off x="33268" y="1556792"/>
            <a:ext cx="6781224" cy="4695262"/>
          </a:xfrm>
          <a:prstGeom prst="rect">
            <a:avLst/>
          </a:prstGeom>
        </p:spPr>
        <p:txBody>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None/>
            </a:pPr>
            <a:r>
              <a:rPr lang="es-ES" sz="4000" dirty="0">
                <a:latin typeface="MV Boli" panose="02000500030200090000" pitchFamily="2" charset="0"/>
                <a:cs typeface="MV Boli" panose="02000500030200090000" pitchFamily="2" charset="0"/>
              </a:rPr>
              <a:t>“Antes bien, creced en la gracia y el conocimiento de nuestro Señor y Salvador Jesucristo. A él sea gloria ahora y hasta el día de la eternidad. Amén”.</a:t>
            </a:r>
          </a:p>
          <a:p>
            <a:pPr marL="0" indent="0" algn="ctr">
              <a:buNone/>
            </a:pPr>
            <a:r>
              <a:rPr lang="es-ES" sz="4800"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II Pedro.3:18.</a:t>
            </a:r>
            <a:r>
              <a:rPr lang="es-ES" sz="4800" dirty="0">
                <a:latin typeface="MV Boli" panose="02000500030200090000" pitchFamily="2" charset="0"/>
                <a:cs typeface="MV Boli" panose="02000500030200090000" pitchFamily="2" charset="0"/>
              </a:rPr>
              <a:t> </a:t>
            </a:r>
            <a:endParaRPr lang="es-MX" sz="4800" dirty="0">
              <a:latin typeface="MV Boli" panose="02000500030200090000" pitchFamily="2" charset="0"/>
              <a:cs typeface="MV Boli" panose="02000500030200090000" pitchFamily="2" charset="0"/>
            </a:endParaRPr>
          </a:p>
        </p:txBody>
      </p:sp>
      <p:pic>
        <p:nvPicPr>
          <p:cNvPr id="10" name="Picture 9" descr="A person standing on a beach looking at the ocean&#10;&#10;Description automatically generated with low confidence">
            <a:extLst>
              <a:ext uri="{FF2B5EF4-FFF2-40B4-BE49-F238E27FC236}">
                <a16:creationId xmlns:a16="http://schemas.microsoft.com/office/drawing/2014/main" id="{99E8F925-BF21-47A5-A4E6-2501E4768E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4492" y="1412776"/>
            <a:ext cx="4052490" cy="5199319"/>
          </a:xfrm>
          <a:prstGeom prst="rect">
            <a:avLst/>
          </a:prstGeom>
        </p:spPr>
      </p:pic>
    </p:spTree>
    <p:extLst>
      <p:ext uri="{BB962C8B-B14F-4D97-AF65-F5344CB8AC3E}">
        <p14:creationId xmlns:p14="http://schemas.microsoft.com/office/powerpoint/2010/main" val="2145248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6336AB-5BEF-4659-A33D-C02F34006F9F}"/>
              </a:ext>
            </a:extLst>
          </p:cNvPr>
          <p:cNvSpPr>
            <a:spLocks noGrp="1"/>
          </p:cNvSpPr>
          <p:nvPr>
            <p:ph type="title"/>
          </p:nvPr>
        </p:nvSpPr>
        <p:spPr>
          <a:xfrm>
            <a:off x="189757" y="219441"/>
            <a:ext cx="10754853" cy="1045051"/>
          </a:xfrm>
        </p:spPr>
        <p:txBody>
          <a:bodyPr>
            <a:noAutofit/>
          </a:bodyPr>
          <a:lstStyle/>
          <a:p>
            <a:r>
              <a:rPr lang="es-MX" sz="4000"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Elementos importantes en el crecimiento.</a:t>
            </a:r>
          </a:p>
        </p:txBody>
      </p:sp>
      <p:grpSp>
        <p:nvGrpSpPr>
          <p:cNvPr id="19" name="Group 18">
            <a:extLst>
              <a:ext uri="{FF2B5EF4-FFF2-40B4-BE49-F238E27FC236}">
                <a16:creationId xmlns:a16="http://schemas.microsoft.com/office/drawing/2014/main" id="{831DAFB6-B7C4-4A02-A133-C21F43012B1F}"/>
              </a:ext>
            </a:extLst>
          </p:cNvPr>
          <p:cNvGrpSpPr/>
          <p:nvPr/>
        </p:nvGrpSpPr>
        <p:grpSpPr>
          <a:xfrm>
            <a:off x="0" y="1202771"/>
            <a:ext cx="12071075" cy="3278965"/>
            <a:chOff x="189757" y="1202771"/>
            <a:chExt cx="11809311" cy="3278965"/>
          </a:xfrm>
        </p:grpSpPr>
        <p:pic>
          <p:nvPicPr>
            <p:cNvPr id="9" name="Picture 8">
              <a:extLst>
                <a:ext uri="{FF2B5EF4-FFF2-40B4-BE49-F238E27FC236}">
                  <a16:creationId xmlns:a16="http://schemas.microsoft.com/office/drawing/2014/main" id="{E3CE2D5E-75EC-4402-A0B5-70325F64D3FD}"/>
                </a:ext>
              </a:extLst>
            </p:cNvPr>
            <p:cNvPicPr>
              <a:picLocks noChangeAspect="1"/>
            </p:cNvPicPr>
            <p:nvPr/>
          </p:nvPicPr>
          <p:blipFill>
            <a:blip r:embed="rId3"/>
            <a:stretch>
              <a:fillRect/>
            </a:stretch>
          </p:blipFill>
          <p:spPr>
            <a:xfrm>
              <a:off x="355348" y="2495599"/>
              <a:ext cx="2470339" cy="1844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9E27CFE7-C4D1-42F0-8190-C62678309460}"/>
                </a:ext>
              </a:extLst>
            </p:cNvPr>
            <p:cNvPicPr>
              <a:picLocks noChangeAspect="1"/>
            </p:cNvPicPr>
            <p:nvPr/>
          </p:nvPicPr>
          <p:blipFill>
            <a:blip r:embed="rId4"/>
            <a:stretch>
              <a:fillRect/>
            </a:stretch>
          </p:blipFill>
          <p:spPr>
            <a:xfrm>
              <a:off x="3308861" y="2636912"/>
              <a:ext cx="2470339" cy="1844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4857418C-AADA-4662-92D8-FA3278812903}"/>
                </a:ext>
              </a:extLst>
            </p:cNvPr>
            <p:cNvPicPr>
              <a:picLocks noChangeAspect="1"/>
            </p:cNvPicPr>
            <p:nvPr/>
          </p:nvPicPr>
          <p:blipFill>
            <a:blip r:embed="rId5"/>
            <a:stretch>
              <a:fillRect/>
            </a:stretch>
          </p:blipFill>
          <p:spPr>
            <a:xfrm>
              <a:off x="6299292" y="2621946"/>
              <a:ext cx="2515387" cy="18597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12C7DCA0-48EA-4A35-B181-C784DEB62F46}"/>
                </a:ext>
              </a:extLst>
            </p:cNvPr>
            <p:cNvPicPr>
              <a:picLocks noChangeAspect="1"/>
            </p:cNvPicPr>
            <p:nvPr/>
          </p:nvPicPr>
          <p:blipFill>
            <a:blip r:embed="rId6"/>
            <a:stretch>
              <a:fillRect/>
            </a:stretch>
          </p:blipFill>
          <p:spPr>
            <a:xfrm>
              <a:off x="9334771" y="2576554"/>
              <a:ext cx="2467917" cy="1844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2B30E6B0-7ACD-4C22-9330-2AA7469E0C40}"/>
                </a:ext>
              </a:extLst>
            </p:cNvPr>
            <p:cNvSpPr txBox="1"/>
            <p:nvPr/>
          </p:nvSpPr>
          <p:spPr>
            <a:xfrm>
              <a:off x="355347" y="1835623"/>
              <a:ext cx="2470339" cy="461665"/>
            </a:xfrm>
            <a:prstGeom prst="rect">
              <a:avLst/>
            </a:prstGeom>
            <a:noFill/>
          </p:spPr>
          <p:txBody>
            <a:bodyPr wrap="square" rtlCol="0">
              <a:spAutoFit/>
            </a:bodyPr>
            <a:lstStyle/>
            <a:p>
              <a:pPr algn="ctr"/>
              <a:r>
                <a:rPr lang="es-MX" b="1" dirty="0">
                  <a:latin typeface="MV Boli" panose="02000500030200090000" pitchFamily="2" charset="0"/>
                  <a:cs typeface="MV Boli" panose="02000500030200090000" pitchFamily="2" charset="0"/>
                </a:rPr>
                <a:t>Alimentación</a:t>
              </a:r>
            </a:p>
          </p:txBody>
        </p:sp>
        <p:sp>
          <p:nvSpPr>
            <p:cNvPr id="15" name="TextBox 14">
              <a:extLst>
                <a:ext uri="{FF2B5EF4-FFF2-40B4-BE49-F238E27FC236}">
                  <a16:creationId xmlns:a16="http://schemas.microsoft.com/office/drawing/2014/main" id="{768E8BEA-3FC8-4BC3-A67A-F0B48FB06E4A}"/>
                </a:ext>
              </a:extLst>
            </p:cNvPr>
            <p:cNvSpPr txBox="1"/>
            <p:nvPr/>
          </p:nvSpPr>
          <p:spPr>
            <a:xfrm>
              <a:off x="3308860" y="1826980"/>
              <a:ext cx="2470339" cy="461665"/>
            </a:xfrm>
            <a:prstGeom prst="rect">
              <a:avLst/>
            </a:prstGeom>
            <a:noFill/>
          </p:spPr>
          <p:txBody>
            <a:bodyPr wrap="square" rtlCol="0">
              <a:spAutoFit/>
            </a:bodyPr>
            <a:lstStyle/>
            <a:p>
              <a:pPr algn="ctr"/>
              <a:r>
                <a:rPr lang="es-MX" b="1" dirty="0">
                  <a:latin typeface="MV Boli" panose="02000500030200090000" pitchFamily="2" charset="0"/>
                  <a:cs typeface="MV Boli" panose="02000500030200090000" pitchFamily="2" charset="0"/>
                </a:rPr>
                <a:t>Respiración</a:t>
              </a:r>
            </a:p>
          </p:txBody>
        </p:sp>
        <p:sp>
          <p:nvSpPr>
            <p:cNvPr id="16" name="TextBox 15">
              <a:extLst>
                <a:ext uri="{FF2B5EF4-FFF2-40B4-BE49-F238E27FC236}">
                  <a16:creationId xmlns:a16="http://schemas.microsoft.com/office/drawing/2014/main" id="{062C067A-92F2-4A07-8B1A-6FC34004BBF3}"/>
                </a:ext>
              </a:extLst>
            </p:cNvPr>
            <p:cNvSpPr txBox="1"/>
            <p:nvPr/>
          </p:nvSpPr>
          <p:spPr>
            <a:xfrm>
              <a:off x="6252781" y="1826980"/>
              <a:ext cx="2470339" cy="461665"/>
            </a:xfrm>
            <a:prstGeom prst="rect">
              <a:avLst/>
            </a:prstGeom>
            <a:noFill/>
          </p:spPr>
          <p:txBody>
            <a:bodyPr wrap="square" rtlCol="0">
              <a:spAutoFit/>
            </a:bodyPr>
            <a:lstStyle/>
            <a:p>
              <a:pPr algn="ctr"/>
              <a:r>
                <a:rPr lang="es-MX" b="1" dirty="0">
                  <a:latin typeface="MV Boli" panose="02000500030200090000" pitchFamily="2" charset="0"/>
                  <a:cs typeface="MV Boli" panose="02000500030200090000" pitchFamily="2" charset="0"/>
                </a:rPr>
                <a:t>Cuidado</a:t>
              </a:r>
            </a:p>
          </p:txBody>
        </p:sp>
        <p:sp>
          <p:nvSpPr>
            <p:cNvPr id="17" name="TextBox 16">
              <a:extLst>
                <a:ext uri="{FF2B5EF4-FFF2-40B4-BE49-F238E27FC236}">
                  <a16:creationId xmlns:a16="http://schemas.microsoft.com/office/drawing/2014/main" id="{9019EE9F-D5D7-488A-8FAA-1ECF2507BD1A}"/>
                </a:ext>
              </a:extLst>
            </p:cNvPr>
            <p:cNvSpPr txBox="1"/>
            <p:nvPr/>
          </p:nvSpPr>
          <p:spPr>
            <a:xfrm>
              <a:off x="9319048" y="1857777"/>
              <a:ext cx="2470339" cy="461665"/>
            </a:xfrm>
            <a:prstGeom prst="rect">
              <a:avLst/>
            </a:prstGeom>
            <a:noFill/>
          </p:spPr>
          <p:txBody>
            <a:bodyPr wrap="square" rtlCol="0">
              <a:spAutoFit/>
            </a:bodyPr>
            <a:lstStyle/>
            <a:p>
              <a:pPr algn="ctr"/>
              <a:r>
                <a:rPr lang="es-MX" b="1" dirty="0">
                  <a:latin typeface="MV Boli" panose="02000500030200090000" pitchFamily="2" charset="0"/>
                  <a:cs typeface="MV Boli" panose="02000500030200090000" pitchFamily="2" charset="0"/>
                </a:rPr>
                <a:t>Ejercicio</a:t>
              </a:r>
            </a:p>
          </p:txBody>
        </p:sp>
        <p:sp>
          <p:nvSpPr>
            <p:cNvPr id="18" name="TextBox 17">
              <a:extLst>
                <a:ext uri="{FF2B5EF4-FFF2-40B4-BE49-F238E27FC236}">
                  <a16:creationId xmlns:a16="http://schemas.microsoft.com/office/drawing/2014/main" id="{07D2113C-D6E9-4B10-943D-80ADBE7B10E8}"/>
                </a:ext>
              </a:extLst>
            </p:cNvPr>
            <p:cNvSpPr txBox="1"/>
            <p:nvPr/>
          </p:nvSpPr>
          <p:spPr>
            <a:xfrm>
              <a:off x="189757" y="1202771"/>
              <a:ext cx="11809311" cy="646331"/>
            </a:xfrm>
            <a:prstGeom prst="rect">
              <a:avLst/>
            </a:prstGeom>
            <a:noFill/>
          </p:spPr>
          <p:txBody>
            <a:bodyPr wrap="square" rtlCol="0">
              <a:spAutoFit/>
            </a:bodyPr>
            <a:lstStyle/>
            <a:p>
              <a:pPr algn="ctr"/>
              <a:r>
                <a:rPr lang="es-MX" sz="3600" b="1" u="sng"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4 Elementos Importantes en el desarrollo de un bebe.</a:t>
              </a:r>
            </a:p>
          </p:txBody>
        </p:sp>
      </p:grpSp>
      <p:sp>
        <p:nvSpPr>
          <p:cNvPr id="20" name="TextBox 19">
            <a:extLst>
              <a:ext uri="{FF2B5EF4-FFF2-40B4-BE49-F238E27FC236}">
                <a16:creationId xmlns:a16="http://schemas.microsoft.com/office/drawing/2014/main" id="{BA3CEE66-DE2E-4051-AC8B-E51E6E58112B}"/>
              </a:ext>
            </a:extLst>
          </p:cNvPr>
          <p:cNvSpPr txBox="1"/>
          <p:nvPr/>
        </p:nvSpPr>
        <p:spPr>
          <a:xfrm>
            <a:off x="189757" y="5470561"/>
            <a:ext cx="2470339" cy="954107"/>
          </a:xfrm>
          <a:prstGeom prst="rect">
            <a:avLst/>
          </a:prstGeom>
          <a:noFill/>
        </p:spPr>
        <p:txBody>
          <a:bodyPr wrap="square" rtlCol="0">
            <a:spAutoFit/>
          </a:bodyPr>
          <a:lstStyle/>
          <a:p>
            <a:pPr algn="ctr"/>
            <a:r>
              <a:rPr lang="es-MX" sz="2800" b="1" dirty="0">
                <a:latin typeface="MV Boli" panose="02000500030200090000" pitchFamily="2" charset="0"/>
                <a:cs typeface="MV Boli" panose="02000500030200090000" pitchFamily="2" charset="0"/>
              </a:rPr>
              <a:t>La Palabra de Dios</a:t>
            </a:r>
          </a:p>
        </p:txBody>
      </p:sp>
      <p:sp>
        <p:nvSpPr>
          <p:cNvPr id="21" name="TextBox 20">
            <a:extLst>
              <a:ext uri="{FF2B5EF4-FFF2-40B4-BE49-F238E27FC236}">
                <a16:creationId xmlns:a16="http://schemas.microsoft.com/office/drawing/2014/main" id="{86C42719-7162-4891-AEE3-58880C694484}"/>
              </a:ext>
            </a:extLst>
          </p:cNvPr>
          <p:cNvSpPr txBox="1"/>
          <p:nvPr/>
        </p:nvSpPr>
        <p:spPr>
          <a:xfrm>
            <a:off x="3221574" y="5587981"/>
            <a:ext cx="2470339" cy="523220"/>
          </a:xfrm>
          <a:prstGeom prst="rect">
            <a:avLst/>
          </a:prstGeom>
          <a:noFill/>
        </p:spPr>
        <p:txBody>
          <a:bodyPr wrap="square" rtlCol="0">
            <a:spAutoFit/>
          </a:bodyPr>
          <a:lstStyle/>
          <a:p>
            <a:pPr algn="ctr"/>
            <a:r>
              <a:rPr lang="es-MX" sz="2800" b="1" dirty="0">
                <a:latin typeface="MV Boli" panose="02000500030200090000" pitchFamily="2" charset="0"/>
                <a:cs typeface="MV Boli" panose="02000500030200090000" pitchFamily="2" charset="0"/>
              </a:rPr>
              <a:t>La Oración</a:t>
            </a:r>
          </a:p>
        </p:txBody>
      </p:sp>
      <p:sp>
        <p:nvSpPr>
          <p:cNvPr id="22" name="TextBox 21">
            <a:extLst>
              <a:ext uri="{FF2B5EF4-FFF2-40B4-BE49-F238E27FC236}">
                <a16:creationId xmlns:a16="http://schemas.microsoft.com/office/drawing/2014/main" id="{3BF220E9-FA2B-443C-8A9A-D093E187697C}"/>
              </a:ext>
            </a:extLst>
          </p:cNvPr>
          <p:cNvSpPr txBox="1"/>
          <p:nvPr/>
        </p:nvSpPr>
        <p:spPr>
          <a:xfrm>
            <a:off x="6358705" y="5609061"/>
            <a:ext cx="2470339" cy="523220"/>
          </a:xfrm>
          <a:prstGeom prst="rect">
            <a:avLst/>
          </a:prstGeom>
          <a:noFill/>
        </p:spPr>
        <p:txBody>
          <a:bodyPr wrap="square" rtlCol="0">
            <a:spAutoFit/>
          </a:bodyPr>
          <a:lstStyle/>
          <a:p>
            <a:pPr algn="ctr"/>
            <a:r>
              <a:rPr lang="es-MX" sz="2800" b="1" dirty="0">
                <a:latin typeface="MV Boli" panose="02000500030200090000" pitchFamily="2" charset="0"/>
                <a:cs typeface="MV Boli" panose="02000500030200090000" pitchFamily="2" charset="0"/>
              </a:rPr>
              <a:t>Congregarse</a:t>
            </a:r>
          </a:p>
        </p:txBody>
      </p:sp>
      <p:sp>
        <p:nvSpPr>
          <p:cNvPr id="23" name="TextBox 22">
            <a:extLst>
              <a:ext uri="{FF2B5EF4-FFF2-40B4-BE49-F238E27FC236}">
                <a16:creationId xmlns:a16="http://schemas.microsoft.com/office/drawing/2014/main" id="{8032BAA9-F0C5-4A6A-BD1F-7C59FDC491E4}"/>
              </a:ext>
            </a:extLst>
          </p:cNvPr>
          <p:cNvSpPr txBox="1"/>
          <p:nvPr/>
        </p:nvSpPr>
        <p:spPr>
          <a:xfrm>
            <a:off x="9519702" y="5439783"/>
            <a:ext cx="2470339" cy="1384995"/>
          </a:xfrm>
          <a:prstGeom prst="rect">
            <a:avLst/>
          </a:prstGeom>
          <a:noFill/>
        </p:spPr>
        <p:txBody>
          <a:bodyPr wrap="square" rtlCol="0">
            <a:spAutoFit/>
          </a:bodyPr>
          <a:lstStyle/>
          <a:p>
            <a:pPr algn="ctr"/>
            <a:r>
              <a:rPr lang="es-MX" sz="2800" b="1" dirty="0">
                <a:latin typeface="MV Boli" panose="02000500030200090000" pitchFamily="2" charset="0"/>
                <a:cs typeface="MV Boli" panose="02000500030200090000" pitchFamily="2" charset="0"/>
              </a:rPr>
              <a:t>El Servicio en la obra del Señor</a:t>
            </a:r>
          </a:p>
        </p:txBody>
      </p:sp>
      <p:sp>
        <p:nvSpPr>
          <p:cNvPr id="3" name="CuadroTexto 2">
            <a:extLst>
              <a:ext uri="{FF2B5EF4-FFF2-40B4-BE49-F238E27FC236}">
                <a16:creationId xmlns:a16="http://schemas.microsoft.com/office/drawing/2014/main" id="{7457EDE4-CAEE-482C-9886-DC2F9A18FC28}"/>
              </a:ext>
            </a:extLst>
          </p:cNvPr>
          <p:cNvSpPr txBox="1"/>
          <p:nvPr/>
        </p:nvSpPr>
        <p:spPr>
          <a:xfrm>
            <a:off x="22131" y="4668122"/>
            <a:ext cx="12071074" cy="646331"/>
          </a:xfrm>
          <a:prstGeom prst="rect">
            <a:avLst/>
          </a:prstGeom>
          <a:noFill/>
        </p:spPr>
        <p:txBody>
          <a:bodyPr wrap="square">
            <a:spAutoFit/>
          </a:bodyPr>
          <a:lstStyle/>
          <a:p>
            <a:r>
              <a:rPr lang="es-ES" sz="3600" b="1" u="sng"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4 Elementos Importantes en el desarrollo del cristiano.</a:t>
            </a:r>
            <a:endParaRPr lang="es-ES" dirty="0"/>
          </a:p>
        </p:txBody>
      </p:sp>
    </p:spTree>
    <p:extLst>
      <p:ext uri="{BB962C8B-B14F-4D97-AF65-F5344CB8AC3E}">
        <p14:creationId xmlns:p14="http://schemas.microsoft.com/office/powerpoint/2010/main" val="41261831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BF08E39-B680-4922-9AF9-AE554584EB3B}"/>
              </a:ext>
            </a:extLst>
          </p:cNvPr>
          <p:cNvSpPr/>
          <p:nvPr/>
        </p:nvSpPr>
        <p:spPr>
          <a:xfrm>
            <a:off x="117748" y="190819"/>
            <a:ext cx="11953329" cy="64763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329C928-A91E-4FC8-9B0A-92FBF7610E65}"/>
              </a:ext>
            </a:extLst>
          </p:cNvPr>
          <p:cNvSpPr>
            <a:spLocks noGrp="1"/>
          </p:cNvSpPr>
          <p:nvPr>
            <p:ph type="title"/>
          </p:nvPr>
        </p:nvSpPr>
        <p:spPr>
          <a:xfrm>
            <a:off x="333772" y="2276872"/>
            <a:ext cx="4968552" cy="893393"/>
          </a:xfrm>
        </p:spPr>
        <p:txBody>
          <a:bodyPr>
            <a:normAutofit/>
          </a:bodyPr>
          <a:lstStyle/>
          <a:p>
            <a:pPr algn="ctr"/>
            <a:r>
              <a:rPr lang="es-MX" sz="4000" b="1" dirty="0">
                <a:solidFill>
                  <a:schemeClr val="tx1"/>
                </a:solidFill>
                <a:latin typeface="MV Boli" panose="02000500030200090000" pitchFamily="2" charset="0"/>
                <a:cs typeface="MV Boli" panose="02000500030200090000" pitchFamily="2" charset="0"/>
              </a:rPr>
              <a:t>Primer Elemento. </a:t>
            </a:r>
          </a:p>
        </p:txBody>
      </p:sp>
      <p:sp>
        <p:nvSpPr>
          <p:cNvPr id="7" name="Title 4">
            <a:extLst>
              <a:ext uri="{FF2B5EF4-FFF2-40B4-BE49-F238E27FC236}">
                <a16:creationId xmlns:a16="http://schemas.microsoft.com/office/drawing/2014/main" id="{F2FB46C5-4948-4F1E-B3CC-42E7FEEB7CA9}"/>
              </a:ext>
            </a:extLst>
          </p:cNvPr>
          <p:cNvSpPr txBox="1">
            <a:spLocks/>
          </p:cNvSpPr>
          <p:nvPr/>
        </p:nvSpPr>
        <p:spPr>
          <a:xfrm>
            <a:off x="261764" y="26711"/>
            <a:ext cx="5670867" cy="2664296"/>
          </a:xfrm>
          <a:prstGeom prst="rect">
            <a:avLst/>
          </a:prstGeom>
        </p:spPr>
        <p:txBody>
          <a:bodyPr vert="horz" lIns="0" tIns="60949" rIns="0" bIns="60949" rtlCol="0" anchor="ctr">
            <a:normAutofit/>
          </a:bodyPr>
          <a:lstStyle>
            <a:lvl1pPr algn="l" defTabSz="1218987" rtl="0" eaLnBrk="1" latinLnBrk="0" hangingPunct="1">
              <a:spcBef>
                <a:spcPct val="0"/>
              </a:spcBef>
              <a:buNone/>
              <a:defRPr sz="3600" kern="1200">
                <a:solidFill>
                  <a:schemeClr val="bg1"/>
                </a:solidFill>
                <a:latin typeface="Arial Black" panose="020B0A04020102020204" pitchFamily="34" charset="0"/>
                <a:ea typeface="+mj-ea"/>
                <a:cs typeface="+mj-cs"/>
              </a:defRPr>
            </a:lvl1pPr>
          </a:lstStyle>
          <a:p>
            <a:pPr algn="ctr"/>
            <a:r>
              <a:rPr lang="es-MX" sz="6600"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Crecimiento Espiritual.</a:t>
            </a:r>
          </a:p>
        </p:txBody>
      </p:sp>
      <p:sp>
        <p:nvSpPr>
          <p:cNvPr id="8" name="Title 4">
            <a:extLst>
              <a:ext uri="{FF2B5EF4-FFF2-40B4-BE49-F238E27FC236}">
                <a16:creationId xmlns:a16="http://schemas.microsoft.com/office/drawing/2014/main" id="{6D0D540B-59DE-47F4-BDE7-82A5BE57CBAC}"/>
              </a:ext>
            </a:extLst>
          </p:cNvPr>
          <p:cNvSpPr txBox="1">
            <a:spLocks/>
          </p:cNvSpPr>
          <p:nvPr/>
        </p:nvSpPr>
        <p:spPr>
          <a:xfrm>
            <a:off x="250496" y="3155245"/>
            <a:ext cx="4404851"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kern="1200">
                <a:solidFill>
                  <a:schemeClr val="bg1"/>
                </a:solidFill>
                <a:latin typeface="Arial Black" panose="020B0A04020102020204" pitchFamily="34" charset="0"/>
                <a:ea typeface="+mj-ea"/>
                <a:cs typeface="+mj-cs"/>
              </a:defRPr>
            </a:lvl1pPr>
          </a:lstStyle>
          <a:p>
            <a:pPr algn="ctr"/>
            <a:r>
              <a:rPr lang="es-MX" b="1" u="sng" dirty="0">
                <a:effectLst>
                  <a:outerShdw blurRad="38100" dist="38100" dir="2700000" algn="tl">
                    <a:srgbClr val="000000">
                      <a:alpha val="43137"/>
                    </a:srgbClr>
                  </a:outerShdw>
                </a:effectLst>
                <a:highlight>
                  <a:srgbClr val="FE325A"/>
                </a:highlight>
                <a:latin typeface="MV Boli" panose="02000500030200090000" pitchFamily="2" charset="0"/>
                <a:cs typeface="MV Boli" panose="02000500030200090000" pitchFamily="2" charset="0"/>
              </a:rPr>
              <a:t>La Palabra de Dios.</a:t>
            </a:r>
          </a:p>
        </p:txBody>
      </p:sp>
      <p:cxnSp>
        <p:nvCxnSpPr>
          <p:cNvPr id="10" name="Straight Connector 9">
            <a:extLst>
              <a:ext uri="{FF2B5EF4-FFF2-40B4-BE49-F238E27FC236}">
                <a16:creationId xmlns:a16="http://schemas.microsoft.com/office/drawing/2014/main" id="{5B768C02-BCE7-45AD-A6E3-E05FF7095028}"/>
              </a:ext>
            </a:extLst>
          </p:cNvPr>
          <p:cNvCxnSpPr/>
          <p:nvPr/>
        </p:nvCxnSpPr>
        <p:spPr>
          <a:xfrm>
            <a:off x="117748" y="2420888"/>
            <a:ext cx="5688632" cy="0"/>
          </a:xfrm>
          <a:prstGeom prst="line">
            <a:avLst/>
          </a:prstGeom>
          <a:ln w="28575">
            <a:solidFill>
              <a:srgbClr val="D21EB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6D1102-9249-4049-972B-A7EC99DDFBED}"/>
              </a:ext>
            </a:extLst>
          </p:cNvPr>
          <p:cNvCxnSpPr/>
          <p:nvPr/>
        </p:nvCxnSpPr>
        <p:spPr>
          <a:xfrm>
            <a:off x="117748" y="3101930"/>
            <a:ext cx="5688632" cy="0"/>
          </a:xfrm>
          <a:prstGeom prst="line">
            <a:avLst/>
          </a:prstGeom>
          <a:ln w="28575">
            <a:solidFill>
              <a:srgbClr val="D21EB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631839-900F-4E9B-A4B3-5F525E23774A}"/>
              </a:ext>
            </a:extLst>
          </p:cNvPr>
          <p:cNvSpPr txBox="1"/>
          <p:nvPr/>
        </p:nvSpPr>
        <p:spPr>
          <a:xfrm>
            <a:off x="117748" y="3927971"/>
            <a:ext cx="6876314" cy="2739211"/>
          </a:xfrm>
          <a:prstGeom prst="rect">
            <a:avLst/>
          </a:prstGeom>
          <a:noFill/>
        </p:spPr>
        <p:txBody>
          <a:bodyPr wrap="square" rtlCol="0">
            <a:spAutoFit/>
          </a:bodyPr>
          <a:lstStyle/>
          <a:p>
            <a:r>
              <a:rPr lang="es-ES" sz="3200" dirty="0">
                <a:latin typeface="MV Boli" panose="02000500030200090000" pitchFamily="2" charset="0"/>
                <a:cs typeface="MV Boli" panose="02000500030200090000" pitchFamily="2" charset="0"/>
              </a:rPr>
              <a:t>deseen como niños recién nacidos, la leche pura de la palabra, para que por ella crezcan para salvación, </a:t>
            </a:r>
          </a:p>
          <a:p>
            <a:pPr algn="ctr"/>
            <a:r>
              <a:rPr lang="es-ES" sz="4400"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I Pedro.2:2.</a:t>
            </a:r>
            <a:r>
              <a:rPr lang="es-ES" sz="4400" dirty="0">
                <a:latin typeface="MV Boli" panose="02000500030200090000" pitchFamily="2" charset="0"/>
                <a:cs typeface="MV Boli" panose="02000500030200090000" pitchFamily="2" charset="0"/>
              </a:rPr>
              <a:t> </a:t>
            </a:r>
            <a:endParaRPr lang="es-MX" sz="4400" dirty="0">
              <a:latin typeface="MV Boli" panose="02000500030200090000" pitchFamily="2" charset="0"/>
              <a:cs typeface="MV Boli" panose="02000500030200090000" pitchFamily="2" charset="0"/>
            </a:endParaRPr>
          </a:p>
        </p:txBody>
      </p:sp>
      <p:pic>
        <p:nvPicPr>
          <p:cNvPr id="17" name="Picture 16" descr="Background pattern&#10;&#10;Description automatically generated">
            <a:extLst>
              <a:ext uri="{FF2B5EF4-FFF2-40B4-BE49-F238E27FC236}">
                <a16:creationId xmlns:a16="http://schemas.microsoft.com/office/drawing/2014/main" id="{68ADA0D9-441C-46D5-834A-293EDAFC1C00}"/>
              </a:ext>
            </a:extLst>
          </p:cNvPr>
          <p:cNvPicPr>
            <a:picLocks noChangeAspect="1"/>
          </p:cNvPicPr>
          <p:nvPr/>
        </p:nvPicPr>
        <p:blipFill>
          <a:blip r:embed="rId3"/>
          <a:stretch>
            <a:fillRect/>
          </a:stretch>
        </p:blipFill>
        <p:spPr>
          <a:xfrm>
            <a:off x="6886502" y="190816"/>
            <a:ext cx="5184574" cy="6476359"/>
          </a:xfrm>
          <a:prstGeom prst="rect">
            <a:avLst/>
          </a:prstGeom>
        </p:spPr>
      </p:pic>
    </p:spTree>
    <p:extLst>
      <p:ext uri="{BB962C8B-B14F-4D97-AF65-F5344CB8AC3E}">
        <p14:creationId xmlns:p14="http://schemas.microsoft.com/office/powerpoint/2010/main" val="3212198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barn(inVertical)">
                                      <p:cBhvr>
                                        <p:cTn id="2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50E7-21AF-4A0B-8465-0E66FF35C3EF}"/>
              </a:ext>
            </a:extLst>
          </p:cNvPr>
          <p:cNvSpPr>
            <a:spLocks noGrp="1"/>
          </p:cNvSpPr>
          <p:nvPr>
            <p:ph type="title"/>
          </p:nvPr>
        </p:nvSpPr>
        <p:spPr>
          <a:xfrm>
            <a:off x="133632" y="332656"/>
            <a:ext cx="10209252" cy="815026"/>
          </a:xfrm>
        </p:spPr>
        <p:txBody>
          <a:bodyPr>
            <a:normAutofit/>
          </a:bodyPr>
          <a:lstStyle/>
          <a:p>
            <a:r>
              <a:rPr lang="es-MX" sz="4000"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Madurez Espiritual.</a:t>
            </a:r>
          </a:p>
        </p:txBody>
      </p:sp>
      <p:sp>
        <p:nvSpPr>
          <p:cNvPr id="4" name="TextBox 3">
            <a:extLst>
              <a:ext uri="{FF2B5EF4-FFF2-40B4-BE49-F238E27FC236}">
                <a16:creationId xmlns:a16="http://schemas.microsoft.com/office/drawing/2014/main" id="{8E0B7157-425C-4CE9-9F08-55F74822936F}"/>
              </a:ext>
            </a:extLst>
          </p:cNvPr>
          <p:cNvSpPr txBox="1"/>
          <p:nvPr/>
        </p:nvSpPr>
        <p:spPr>
          <a:xfrm>
            <a:off x="0" y="2828863"/>
            <a:ext cx="8470720" cy="4093428"/>
          </a:xfrm>
          <a:prstGeom prst="rect">
            <a:avLst/>
          </a:prstGeom>
          <a:noFill/>
        </p:spPr>
        <p:txBody>
          <a:bodyPr wrap="square">
            <a:spAutoFit/>
          </a:bodyPr>
          <a:lstStyle/>
          <a:p>
            <a:pPr algn="ctr"/>
            <a:r>
              <a:rPr lang="es-MX" dirty="0">
                <a:latin typeface="MV Boli" panose="02000500030200090000" pitchFamily="2" charset="0"/>
                <a:cs typeface="MV Boli" panose="02000500030200090000" pitchFamily="2" charset="0"/>
              </a:rPr>
              <a:t>“</a:t>
            </a:r>
            <a:r>
              <a:rPr lang="es-ES" dirty="0">
                <a:latin typeface="MV Boli" panose="02000500030200090000" pitchFamily="2" charset="0"/>
                <a:cs typeface="MV Boli" panose="02000500030200090000" pitchFamily="2" charset="0"/>
              </a:rPr>
              <a:t>Así que yo, hermanos, no pude hablarles como a espirituales, sino como a carnales, como a niños en Cristo. </a:t>
            </a:r>
          </a:p>
          <a:p>
            <a:pPr algn="ctr"/>
            <a:r>
              <a:rPr lang="es-ES" dirty="0">
                <a:latin typeface="MV Boli" panose="02000500030200090000" pitchFamily="2" charset="0"/>
                <a:cs typeface="MV Boli" panose="02000500030200090000" pitchFamily="2" charset="0"/>
              </a:rPr>
              <a:t>V.2.  Les di a beber leche, no alimento sólido, porque todavía no podían recibirlo. En verdad, ni aun ahora pueden, </a:t>
            </a:r>
          </a:p>
          <a:p>
            <a:pPr algn="ctr"/>
            <a:r>
              <a:rPr lang="es-ES" dirty="0">
                <a:latin typeface="MV Boli" panose="02000500030200090000" pitchFamily="2" charset="0"/>
                <a:cs typeface="MV Boli" panose="02000500030200090000" pitchFamily="2" charset="0"/>
              </a:rPr>
              <a:t>V.3.  porque todavía son carnales. Pues habiendo celos y discusiones entre ustedes, ¿no son carnales y andan como hombres del mundo? </a:t>
            </a:r>
            <a:endParaRPr lang="es-MX" dirty="0">
              <a:latin typeface="MV Boli" panose="02000500030200090000" pitchFamily="2" charset="0"/>
              <a:cs typeface="MV Boli" panose="02000500030200090000" pitchFamily="2" charset="0"/>
            </a:endParaRPr>
          </a:p>
          <a:p>
            <a:pPr algn="ctr"/>
            <a:r>
              <a:rPr lang="es-MX" sz="4400"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I Corintios.3:1-3.</a:t>
            </a:r>
            <a:r>
              <a:rPr lang="es-MX" sz="4400" dirty="0">
                <a:latin typeface="MV Boli" panose="02000500030200090000" pitchFamily="2" charset="0"/>
                <a:cs typeface="MV Boli" panose="02000500030200090000" pitchFamily="2" charset="0"/>
              </a:rPr>
              <a:t> </a:t>
            </a:r>
          </a:p>
        </p:txBody>
      </p:sp>
      <p:sp>
        <p:nvSpPr>
          <p:cNvPr id="5" name="TextBox 4">
            <a:extLst>
              <a:ext uri="{FF2B5EF4-FFF2-40B4-BE49-F238E27FC236}">
                <a16:creationId xmlns:a16="http://schemas.microsoft.com/office/drawing/2014/main" id="{6C4291AD-2490-4D1F-BAD8-93F86704729A}"/>
              </a:ext>
            </a:extLst>
          </p:cNvPr>
          <p:cNvSpPr txBox="1"/>
          <p:nvPr/>
        </p:nvSpPr>
        <p:spPr>
          <a:xfrm>
            <a:off x="106148" y="1111110"/>
            <a:ext cx="8084639" cy="1754326"/>
          </a:xfrm>
          <a:prstGeom prst="rect">
            <a:avLst/>
          </a:prstGeom>
          <a:noFill/>
        </p:spPr>
        <p:txBody>
          <a:bodyPr wrap="square" rtlCol="0">
            <a:spAutoFit/>
          </a:bodyPr>
          <a:lstStyle/>
          <a:p>
            <a:pPr algn="ctr"/>
            <a:r>
              <a:rPr lang="es-MX" sz="3600" b="1" dirty="0">
                <a:latin typeface="MV Boli" panose="02000500030200090000" pitchFamily="2" charset="0"/>
                <a:cs typeface="MV Boli" panose="02000500030200090000" pitchFamily="2" charset="0"/>
              </a:rPr>
              <a:t>Los celos, contiendas y otras obras de la carne son evidencia de inmadurez espiritual.</a:t>
            </a:r>
          </a:p>
        </p:txBody>
      </p:sp>
      <p:pic>
        <p:nvPicPr>
          <p:cNvPr id="7" name="Picture 6" descr="A book and a cup of coffee on a table&#10;&#10;Description automatically generated with low confidence">
            <a:extLst>
              <a:ext uri="{FF2B5EF4-FFF2-40B4-BE49-F238E27FC236}">
                <a16:creationId xmlns:a16="http://schemas.microsoft.com/office/drawing/2014/main" id="{8028A18E-2FA1-401F-BD9C-27A2067FB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0025" y="1268760"/>
            <a:ext cx="3652666" cy="5478999"/>
          </a:xfrm>
          <a:prstGeom prst="rect">
            <a:avLst/>
          </a:prstGeom>
        </p:spPr>
      </p:pic>
      <p:cxnSp>
        <p:nvCxnSpPr>
          <p:cNvPr id="8" name="Straight Connector 7">
            <a:extLst>
              <a:ext uri="{FF2B5EF4-FFF2-40B4-BE49-F238E27FC236}">
                <a16:creationId xmlns:a16="http://schemas.microsoft.com/office/drawing/2014/main" id="{D077F20E-7B4C-4ADB-9827-EBAD9E6F3475}"/>
              </a:ext>
            </a:extLst>
          </p:cNvPr>
          <p:cNvCxnSpPr>
            <a:cxnSpLocks/>
          </p:cNvCxnSpPr>
          <p:nvPr/>
        </p:nvCxnSpPr>
        <p:spPr>
          <a:xfrm>
            <a:off x="-49305" y="2708920"/>
            <a:ext cx="7871909" cy="0"/>
          </a:xfrm>
          <a:prstGeom prst="line">
            <a:avLst/>
          </a:prstGeom>
          <a:ln w="28575">
            <a:solidFill>
              <a:srgbClr val="D21E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979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inVertic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arn(inVertical)">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CD6142-D781-452C-8DD3-B19163D7E969}"/>
              </a:ext>
            </a:extLst>
          </p:cNvPr>
          <p:cNvSpPr>
            <a:spLocks noGrp="1"/>
          </p:cNvSpPr>
          <p:nvPr>
            <p:ph type="title"/>
          </p:nvPr>
        </p:nvSpPr>
        <p:spPr>
          <a:xfrm>
            <a:off x="189756" y="332656"/>
            <a:ext cx="10081119" cy="927105"/>
          </a:xfrm>
        </p:spPr>
        <p:txBody>
          <a:bodyPr>
            <a:normAutofit/>
          </a:bodyPr>
          <a:lstStyle/>
          <a:p>
            <a:r>
              <a:rPr lang="es-MX" sz="4000"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Una Exhortación a conocer su Palabra.</a:t>
            </a:r>
          </a:p>
        </p:txBody>
      </p:sp>
      <p:sp>
        <p:nvSpPr>
          <p:cNvPr id="5" name="TextBox 4">
            <a:extLst>
              <a:ext uri="{FF2B5EF4-FFF2-40B4-BE49-F238E27FC236}">
                <a16:creationId xmlns:a16="http://schemas.microsoft.com/office/drawing/2014/main" id="{97E96D65-8499-4A4F-8FFD-C604E1181E41}"/>
              </a:ext>
            </a:extLst>
          </p:cNvPr>
          <p:cNvSpPr txBox="1"/>
          <p:nvPr/>
        </p:nvSpPr>
        <p:spPr>
          <a:xfrm>
            <a:off x="-95252" y="2348880"/>
            <a:ext cx="7485806" cy="4031873"/>
          </a:xfrm>
          <a:prstGeom prst="rect">
            <a:avLst/>
          </a:prstGeom>
          <a:noFill/>
        </p:spPr>
        <p:txBody>
          <a:bodyPr wrap="square">
            <a:spAutoFit/>
          </a:bodyPr>
          <a:lstStyle/>
          <a:p>
            <a:pPr algn="ctr"/>
            <a:r>
              <a:rPr lang="es-ES" dirty="0">
                <a:latin typeface="MV Boli" panose="02000500030200090000" pitchFamily="2" charset="0"/>
                <a:cs typeface="MV Boli" panose="02000500030200090000" pitchFamily="2" charset="0"/>
              </a:rPr>
              <a:t>¡Cuán bienaventurado es el hombre que no anda en el consejo de los impíos, Ni se detiene en el camino de los pecadores, Ni se sienta en la silla de los escarnecedores, </a:t>
            </a:r>
          </a:p>
          <a:p>
            <a:pPr algn="ctr"/>
            <a:r>
              <a:rPr lang="es-ES" dirty="0">
                <a:latin typeface="MV Boli" panose="02000500030200090000" pitchFamily="2" charset="0"/>
                <a:cs typeface="MV Boli" panose="02000500030200090000" pitchFamily="2" charset="0"/>
              </a:rPr>
              <a:t>V.2.  Sino que en la ley del SEÑOR está su deleite, Y en Su ley medita de día y de noche! </a:t>
            </a:r>
          </a:p>
          <a:p>
            <a:pPr algn="ctr"/>
            <a:r>
              <a:rPr lang="es-ES" dirty="0">
                <a:latin typeface="MV Boli" panose="02000500030200090000" pitchFamily="2" charset="0"/>
                <a:cs typeface="MV Boli" panose="02000500030200090000" pitchFamily="2" charset="0"/>
              </a:rPr>
              <a:t>V.3. Será como árbol plantado junto a corrientes de agua, Que da su fruto a su tiempo Y su hoja no se marchita; En todo lo que hace, prospera. “</a:t>
            </a:r>
          </a:p>
          <a:p>
            <a:pPr algn="ctr"/>
            <a:r>
              <a:rPr lang="es-ES" sz="4000"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Salmos.1:1-3.</a:t>
            </a:r>
            <a:r>
              <a:rPr lang="es-ES" sz="4000" dirty="0">
                <a:latin typeface="MV Boli" panose="02000500030200090000" pitchFamily="2" charset="0"/>
                <a:cs typeface="MV Boli" panose="02000500030200090000" pitchFamily="2" charset="0"/>
              </a:rPr>
              <a:t> </a:t>
            </a:r>
            <a:endParaRPr lang="en-US" dirty="0">
              <a:latin typeface="MV Boli" panose="02000500030200090000" pitchFamily="2" charset="0"/>
              <a:cs typeface="MV Boli" panose="02000500030200090000" pitchFamily="2" charset="0"/>
            </a:endParaRPr>
          </a:p>
        </p:txBody>
      </p:sp>
      <p:cxnSp>
        <p:nvCxnSpPr>
          <p:cNvPr id="7" name="Straight Connector 6">
            <a:extLst>
              <a:ext uri="{FF2B5EF4-FFF2-40B4-BE49-F238E27FC236}">
                <a16:creationId xmlns:a16="http://schemas.microsoft.com/office/drawing/2014/main" id="{B93797F8-88D3-45BB-9319-00CEC3C5A8CF}"/>
              </a:ext>
            </a:extLst>
          </p:cNvPr>
          <p:cNvCxnSpPr/>
          <p:nvPr/>
        </p:nvCxnSpPr>
        <p:spPr>
          <a:xfrm>
            <a:off x="7390556" y="1844824"/>
            <a:ext cx="0" cy="4608512"/>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2774C4D-7E25-450F-90B9-DA0A478083EB}"/>
              </a:ext>
            </a:extLst>
          </p:cNvPr>
          <p:cNvSpPr/>
          <p:nvPr/>
        </p:nvSpPr>
        <p:spPr>
          <a:xfrm>
            <a:off x="1629916" y="1412776"/>
            <a:ext cx="4248472"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u="sng" dirty="0">
                <a:solidFill>
                  <a:schemeClr val="bg1"/>
                </a:solidFill>
                <a:effectLst>
                  <a:outerShdw blurRad="38100" dist="38100" dir="2700000" algn="tl">
                    <a:srgbClr val="000000">
                      <a:alpha val="43137"/>
                    </a:srgbClr>
                  </a:outerShdw>
                </a:effectLst>
                <a:highlight>
                  <a:srgbClr val="FE325A"/>
                </a:highlight>
                <a:latin typeface="MV Boli" panose="02000500030200090000" pitchFamily="2" charset="0"/>
                <a:cs typeface="MV Boli" panose="02000500030200090000" pitchFamily="2" charset="0"/>
              </a:rPr>
              <a:t>Una Bienaventuranza.</a:t>
            </a:r>
          </a:p>
        </p:txBody>
      </p:sp>
      <p:pic>
        <p:nvPicPr>
          <p:cNvPr id="12" name="Picture 11" descr="A bench sits unoccupied&#10;&#10;Description automatically generated with medium confidence">
            <a:extLst>
              <a:ext uri="{FF2B5EF4-FFF2-40B4-BE49-F238E27FC236}">
                <a16:creationId xmlns:a16="http://schemas.microsoft.com/office/drawing/2014/main" id="{8FD45742-292F-412C-A47D-F4DA339CC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483" y="1259761"/>
            <a:ext cx="4182427" cy="5576569"/>
          </a:xfrm>
          <a:prstGeom prst="rect">
            <a:avLst/>
          </a:prstGeom>
        </p:spPr>
      </p:pic>
    </p:spTree>
    <p:extLst>
      <p:ext uri="{BB962C8B-B14F-4D97-AF65-F5344CB8AC3E}">
        <p14:creationId xmlns:p14="http://schemas.microsoft.com/office/powerpoint/2010/main" val="843163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arn(inVertical)">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BF08E39-B680-4922-9AF9-AE554584EB3B}"/>
              </a:ext>
            </a:extLst>
          </p:cNvPr>
          <p:cNvSpPr/>
          <p:nvPr/>
        </p:nvSpPr>
        <p:spPr>
          <a:xfrm>
            <a:off x="117748" y="190819"/>
            <a:ext cx="11953329" cy="64763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329C928-A91E-4FC8-9B0A-92FBF7610E65}"/>
              </a:ext>
            </a:extLst>
          </p:cNvPr>
          <p:cNvSpPr>
            <a:spLocks noGrp="1"/>
          </p:cNvSpPr>
          <p:nvPr>
            <p:ph type="title"/>
          </p:nvPr>
        </p:nvSpPr>
        <p:spPr>
          <a:xfrm>
            <a:off x="333772" y="2276872"/>
            <a:ext cx="4968552" cy="893393"/>
          </a:xfrm>
        </p:spPr>
        <p:txBody>
          <a:bodyPr>
            <a:normAutofit/>
          </a:bodyPr>
          <a:lstStyle/>
          <a:p>
            <a:pPr algn="ctr"/>
            <a:r>
              <a:rPr lang="es-MX" sz="4000" b="1" dirty="0">
                <a:solidFill>
                  <a:schemeClr val="tx1"/>
                </a:solidFill>
                <a:latin typeface="MV Boli" panose="02000500030200090000" pitchFamily="2" charset="0"/>
                <a:cs typeface="MV Boli" panose="02000500030200090000" pitchFamily="2" charset="0"/>
              </a:rPr>
              <a:t>Segundo Elemento. </a:t>
            </a:r>
          </a:p>
        </p:txBody>
      </p:sp>
      <p:sp>
        <p:nvSpPr>
          <p:cNvPr id="7" name="Title 4">
            <a:extLst>
              <a:ext uri="{FF2B5EF4-FFF2-40B4-BE49-F238E27FC236}">
                <a16:creationId xmlns:a16="http://schemas.microsoft.com/office/drawing/2014/main" id="{F2FB46C5-4948-4F1E-B3CC-42E7FEEB7CA9}"/>
              </a:ext>
            </a:extLst>
          </p:cNvPr>
          <p:cNvSpPr txBox="1">
            <a:spLocks/>
          </p:cNvSpPr>
          <p:nvPr/>
        </p:nvSpPr>
        <p:spPr>
          <a:xfrm>
            <a:off x="261764" y="26711"/>
            <a:ext cx="5670867" cy="2664296"/>
          </a:xfrm>
          <a:prstGeom prst="rect">
            <a:avLst/>
          </a:prstGeom>
        </p:spPr>
        <p:txBody>
          <a:bodyPr vert="horz" lIns="0" tIns="60949" rIns="0" bIns="60949" rtlCol="0" anchor="ctr">
            <a:normAutofit/>
          </a:bodyPr>
          <a:lstStyle>
            <a:lvl1pPr algn="l" defTabSz="1218987" rtl="0" eaLnBrk="1" latinLnBrk="0" hangingPunct="1">
              <a:spcBef>
                <a:spcPct val="0"/>
              </a:spcBef>
              <a:buNone/>
              <a:defRPr sz="3600" kern="1200">
                <a:solidFill>
                  <a:schemeClr val="bg1"/>
                </a:solidFill>
                <a:latin typeface="Arial Black" panose="020B0A04020102020204" pitchFamily="34" charset="0"/>
                <a:ea typeface="+mj-ea"/>
                <a:cs typeface="+mj-cs"/>
              </a:defRPr>
            </a:lvl1pPr>
          </a:lstStyle>
          <a:p>
            <a:pPr algn="ctr"/>
            <a:r>
              <a:rPr lang="es-MX" sz="66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Crecimiento Espiritual.</a:t>
            </a:r>
          </a:p>
        </p:txBody>
      </p:sp>
      <p:sp>
        <p:nvSpPr>
          <p:cNvPr id="8" name="Title 4">
            <a:extLst>
              <a:ext uri="{FF2B5EF4-FFF2-40B4-BE49-F238E27FC236}">
                <a16:creationId xmlns:a16="http://schemas.microsoft.com/office/drawing/2014/main" id="{6D0D540B-59DE-47F4-BDE7-82A5BE57CBAC}"/>
              </a:ext>
            </a:extLst>
          </p:cNvPr>
          <p:cNvSpPr txBox="1">
            <a:spLocks/>
          </p:cNvSpPr>
          <p:nvPr/>
        </p:nvSpPr>
        <p:spPr>
          <a:xfrm>
            <a:off x="250496" y="3155245"/>
            <a:ext cx="4404851" cy="711081"/>
          </a:xfrm>
          <a:prstGeom prst="rect">
            <a:avLst/>
          </a:prstGeom>
        </p:spPr>
        <p:txBody>
          <a:bodyPr vert="horz" lIns="0" tIns="60949" rIns="0" bIns="60949" rtlCol="0" anchor="ctr">
            <a:normAutofit/>
          </a:bodyPr>
          <a:lstStyle>
            <a:lvl1pPr algn="l" defTabSz="1218987" rtl="0" eaLnBrk="1" latinLnBrk="0" hangingPunct="1">
              <a:spcBef>
                <a:spcPct val="0"/>
              </a:spcBef>
              <a:buNone/>
              <a:defRPr sz="3600" kern="1200">
                <a:solidFill>
                  <a:schemeClr val="bg1"/>
                </a:solidFill>
                <a:latin typeface="Arial Black" panose="020B0A04020102020204" pitchFamily="34" charset="0"/>
                <a:ea typeface="+mj-ea"/>
                <a:cs typeface="+mj-cs"/>
              </a:defRPr>
            </a:lvl1pPr>
          </a:lstStyle>
          <a:p>
            <a:pPr algn="ctr"/>
            <a:r>
              <a:rPr lang="es-MX" b="1" u="sng" dirty="0">
                <a:effectLst>
                  <a:outerShdw blurRad="38100" dist="38100" dir="2700000" algn="tl">
                    <a:srgbClr val="000000">
                      <a:alpha val="43137"/>
                    </a:srgbClr>
                  </a:outerShdw>
                </a:effectLst>
                <a:highlight>
                  <a:srgbClr val="FE325A"/>
                </a:highlight>
                <a:latin typeface="MV Boli" panose="02000500030200090000" pitchFamily="2" charset="0"/>
                <a:cs typeface="MV Boli" panose="02000500030200090000" pitchFamily="2" charset="0"/>
              </a:rPr>
              <a:t>La Oración.</a:t>
            </a:r>
          </a:p>
        </p:txBody>
      </p:sp>
      <p:cxnSp>
        <p:nvCxnSpPr>
          <p:cNvPr id="10" name="Straight Connector 9">
            <a:extLst>
              <a:ext uri="{FF2B5EF4-FFF2-40B4-BE49-F238E27FC236}">
                <a16:creationId xmlns:a16="http://schemas.microsoft.com/office/drawing/2014/main" id="{5B768C02-BCE7-45AD-A6E3-E05FF7095028}"/>
              </a:ext>
            </a:extLst>
          </p:cNvPr>
          <p:cNvCxnSpPr/>
          <p:nvPr/>
        </p:nvCxnSpPr>
        <p:spPr>
          <a:xfrm>
            <a:off x="117748" y="2420888"/>
            <a:ext cx="5688632" cy="0"/>
          </a:xfrm>
          <a:prstGeom prst="line">
            <a:avLst/>
          </a:prstGeom>
          <a:ln w="28575">
            <a:solidFill>
              <a:srgbClr val="D21EB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6D1102-9249-4049-972B-A7EC99DDFBED}"/>
              </a:ext>
            </a:extLst>
          </p:cNvPr>
          <p:cNvCxnSpPr/>
          <p:nvPr/>
        </p:nvCxnSpPr>
        <p:spPr>
          <a:xfrm>
            <a:off x="117748" y="3101930"/>
            <a:ext cx="5688632" cy="0"/>
          </a:xfrm>
          <a:prstGeom prst="line">
            <a:avLst/>
          </a:prstGeom>
          <a:ln w="28575">
            <a:solidFill>
              <a:srgbClr val="D21EB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631839-900F-4E9B-A4B3-5F525E23774A}"/>
              </a:ext>
            </a:extLst>
          </p:cNvPr>
          <p:cNvSpPr txBox="1"/>
          <p:nvPr/>
        </p:nvSpPr>
        <p:spPr>
          <a:xfrm>
            <a:off x="117748" y="3919640"/>
            <a:ext cx="6552728" cy="2431435"/>
          </a:xfrm>
          <a:prstGeom prst="rect">
            <a:avLst/>
          </a:prstGeom>
          <a:noFill/>
        </p:spPr>
        <p:txBody>
          <a:bodyPr wrap="square" rtlCol="0">
            <a:spAutoFit/>
          </a:bodyPr>
          <a:lstStyle/>
          <a:p>
            <a:r>
              <a:rPr lang="es-ES" sz="3600" dirty="0">
                <a:latin typeface="MV Boli" panose="02000500030200090000" pitchFamily="2" charset="0"/>
                <a:cs typeface="MV Boli" panose="02000500030200090000" pitchFamily="2" charset="0"/>
              </a:rPr>
              <a:t>Perseveren en la oración, velando en ella con acción de gracias. </a:t>
            </a:r>
          </a:p>
          <a:p>
            <a:pPr algn="ctr"/>
            <a:r>
              <a:rPr lang="es-ES" sz="4400"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Colosenses.4:2.</a:t>
            </a:r>
            <a:endParaRPr lang="es-MX" sz="4400"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endParaRPr>
          </a:p>
        </p:txBody>
      </p:sp>
      <p:pic>
        <p:nvPicPr>
          <p:cNvPr id="17" name="Picture 16" descr="Background pattern&#10;&#10;Description automatically generated">
            <a:extLst>
              <a:ext uri="{FF2B5EF4-FFF2-40B4-BE49-F238E27FC236}">
                <a16:creationId xmlns:a16="http://schemas.microsoft.com/office/drawing/2014/main" id="{68ADA0D9-441C-46D5-834A-293EDAFC1C00}"/>
              </a:ext>
            </a:extLst>
          </p:cNvPr>
          <p:cNvPicPr>
            <a:picLocks noChangeAspect="1"/>
          </p:cNvPicPr>
          <p:nvPr/>
        </p:nvPicPr>
        <p:blipFill>
          <a:blip r:embed="rId3"/>
          <a:stretch>
            <a:fillRect/>
          </a:stretch>
        </p:blipFill>
        <p:spPr>
          <a:xfrm>
            <a:off x="6886502" y="190816"/>
            <a:ext cx="5184574" cy="6476359"/>
          </a:xfrm>
          <a:prstGeom prst="rect">
            <a:avLst/>
          </a:prstGeom>
        </p:spPr>
      </p:pic>
    </p:spTree>
    <p:extLst>
      <p:ext uri="{BB962C8B-B14F-4D97-AF65-F5344CB8AC3E}">
        <p14:creationId xmlns:p14="http://schemas.microsoft.com/office/powerpoint/2010/main" val="403402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barn(inVertical)">
                                      <p:cBhvr>
                                        <p:cTn id="2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50E7-21AF-4A0B-8465-0E66FF35C3EF}"/>
              </a:ext>
            </a:extLst>
          </p:cNvPr>
          <p:cNvSpPr>
            <a:spLocks noGrp="1"/>
          </p:cNvSpPr>
          <p:nvPr>
            <p:ph type="title"/>
          </p:nvPr>
        </p:nvSpPr>
        <p:spPr>
          <a:xfrm>
            <a:off x="120161" y="304001"/>
            <a:ext cx="10009111" cy="820744"/>
          </a:xfrm>
        </p:spPr>
        <p:txBody>
          <a:bodyPr>
            <a:normAutofit/>
          </a:bodyPr>
          <a:lstStyle/>
          <a:p>
            <a:r>
              <a:rPr lang="es-MX" sz="4400" b="1" u="sng"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La Oración: Comunicación con Dios.</a:t>
            </a:r>
          </a:p>
        </p:txBody>
      </p:sp>
      <p:sp>
        <p:nvSpPr>
          <p:cNvPr id="4" name="TextBox 3">
            <a:extLst>
              <a:ext uri="{FF2B5EF4-FFF2-40B4-BE49-F238E27FC236}">
                <a16:creationId xmlns:a16="http://schemas.microsoft.com/office/drawing/2014/main" id="{8E0B7157-425C-4CE9-9F08-55F74822936F}"/>
              </a:ext>
            </a:extLst>
          </p:cNvPr>
          <p:cNvSpPr txBox="1"/>
          <p:nvPr/>
        </p:nvSpPr>
        <p:spPr>
          <a:xfrm>
            <a:off x="15685" y="2631614"/>
            <a:ext cx="6078727" cy="3724096"/>
          </a:xfrm>
          <a:prstGeom prst="rect">
            <a:avLst/>
          </a:prstGeom>
          <a:noFill/>
        </p:spPr>
        <p:txBody>
          <a:bodyPr wrap="square">
            <a:spAutoFit/>
          </a:bodyPr>
          <a:lstStyle/>
          <a:p>
            <a:pPr algn="ctr"/>
            <a:r>
              <a:rPr lang="es-ES" dirty="0">
                <a:latin typeface="MV Boli" panose="02000500030200090000" pitchFamily="2" charset="0"/>
                <a:cs typeface="MV Boli" panose="02000500030200090000" pitchFamily="2" charset="0"/>
              </a:rPr>
              <a:t>Esta es la confianza que tenemos delante de Él, que si pedimos cualquier cosa conforme a Su voluntad, Él nos oye. </a:t>
            </a:r>
          </a:p>
          <a:p>
            <a:pPr algn="ctr"/>
            <a:r>
              <a:rPr lang="es-ES" dirty="0">
                <a:latin typeface="MV Boli" panose="02000500030200090000" pitchFamily="2" charset="0"/>
                <a:cs typeface="MV Boli" panose="02000500030200090000" pitchFamily="2" charset="0"/>
              </a:rPr>
              <a:t>V.15.  Y si sabemos que Él nos oye en cualquier cosa que pidamos, sabemos que tenemos las peticiones que le hemos hecho. </a:t>
            </a:r>
          </a:p>
          <a:p>
            <a:pPr algn="ctr"/>
            <a:r>
              <a:rPr lang="es-MX" sz="4400" b="1" u="sng" dirty="0">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I Juan.5:14-15.</a:t>
            </a:r>
          </a:p>
        </p:txBody>
      </p:sp>
      <p:sp>
        <p:nvSpPr>
          <p:cNvPr id="5" name="TextBox 4">
            <a:extLst>
              <a:ext uri="{FF2B5EF4-FFF2-40B4-BE49-F238E27FC236}">
                <a16:creationId xmlns:a16="http://schemas.microsoft.com/office/drawing/2014/main" id="{6C4291AD-2490-4D1F-BAD8-93F86704729A}"/>
              </a:ext>
            </a:extLst>
          </p:cNvPr>
          <p:cNvSpPr txBox="1"/>
          <p:nvPr/>
        </p:nvSpPr>
        <p:spPr>
          <a:xfrm>
            <a:off x="120161" y="1418554"/>
            <a:ext cx="11723293" cy="1200329"/>
          </a:xfrm>
          <a:prstGeom prst="rect">
            <a:avLst/>
          </a:prstGeom>
          <a:noFill/>
        </p:spPr>
        <p:txBody>
          <a:bodyPr wrap="square" rtlCol="0">
            <a:spAutoFit/>
          </a:bodyPr>
          <a:lstStyle/>
          <a:p>
            <a:r>
              <a:rPr lang="es-MX" sz="3600" b="1" u="sng" dirty="0">
                <a:solidFill>
                  <a:schemeClr val="bg1"/>
                </a:solidFill>
                <a:effectLst>
                  <a:outerShdw blurRad="38100" dist="38100" dir="2700000" algn="tl">
                    <a:srgbClr val="000000">
                      <a:alpha val="43137"/>
                    </a:srgbClr>
                  </a:outerShdw>
                </a:effectLst>
                <a:highlight>
                  <a:srgbClr val="D21EB7"/>
                </a:highlight>
                <a:latin typeface="MV Boli" panose="02000500030200090000" pitchFamily="2" charset="0"/>
                <a:cs typeface="MV Boli" panose="02000500030200090000" pitchFamily="2" charset="0"/>
              </a:rPr>
              <a:t>La Respiración consiste en Inhalar y Exhalar, de igual forma hacemos cuando oramos.</a:t>
            </a:r>
          </a:p>
        </p:txBody>
      </p:sp>
      <p:pic>
        <p:nvPicPr>
          <p:cNvPr id="10" name="Picture 9" descr="A picture containing outdoor, sky, tree, person&#10;&#10;Description automatically generated">
            <a:extLst>
              <a:ext uri="{FF2B5EF4-FFF2-40B4-BE49-F238E27FC236}">
                <a16:creationId xmlns:a16="http://schemas.microsoft.com/office/drawing/2014/main" id="{E0C7437B-2289-4D49-B6CE-B85B2C462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074" y="2618883"/>
            <a:ext cx="5767590" cy="4167715"/>
          </a:xfrm>
          <a:prstGeom prst="rect">
            <a:avLst/>
          </a:prstGeom>
        </p:spPr>
      </p:pic>
    </p:spTree>
    <p:extLst>
      <p:ext uri="{BB962C8B-B14F-4D97-AF65-F5344CB8AC3E}">
        <p14:creationId xmlns:p14="http://schemas.microsoft.com/office/powerpoint/2010/main" val="1319104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inVertical)">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p:cNvGrpSpPr/>
          <p:nvPr/>
        </p:nvGrpSpPr>
        <p:grpSpPr>
          <a:xfrm>
            <a:off x="405781" y="927751"/>
            <a:ext cx="5775134" cy="5814814"/>
            <a:chOff x="1293328" y="647700"/>
            <a:chExt cx="4598374" cy="5003800"/>
          </a:xfrm>
        </p:grpSpPr>
        <p:sp>
          <p:nvSpPr>
            <p:cNvPr id="4" name="Rounded Rectangle 3"/>
            <p:cNvSpPr/>
            <p:nvPr/>
          </p:nvSpPr>
          <p:spPr>
            <a:xfrm>
              <a:off x="1333500" y="647700"/>
              <a:ext cx="4483100" cy="5003800"/>
            </a:xfrm>
            <a:prstGeom prst="roundRect">
              <a:avLst>
                <a:gd name="adj" fmla="val 3204"/>
              </a:avLst>
            </a:prstGeom>
            <a:solidFill>
              <a:schemeClr val="bg2"/>
            </a:solidFill>
            <a:ln>
              <a:noFill/>
            </a:ln>
            <a:effectLst>
              <a:outerShdw blurRad="241300" dist="127000" dir="48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Calibri" panose="020F0502020204030204"/>
              </a:endParaRPr>
            </a:p>
          </p:txBody>
        </p:sp>
        <p:sp>
          <p:nvSpPr>
            <p:cNvPr id="6" name="Rectangle 5"/>
            <p:cNvSpPr/>
            <p:nvPr/>
          </p:nvSpPr>
          <p:spPr>
            <a:xfrm>
              <a:off x="1333500" y="2213251"/>
              <a:ext cx="4483100" cy="1103921"/>
            </a:xfrm>
            <a:prstGeom prst="rect">
              <a:avLst/>
            </a:prstGeom>
            <a:solidFill>
              <a:schemeClr val="accent2">
                <a:lumMod val="75000"/>
              </a:schemeClr>
            </a:solidFill>
            <a:ln>
              <a:noFill/>
            </a:ln>
            <a:effectLst>
              <a:innerShdw blurRad="292100">
                <a:schemeClr val="tx1">
                  <a:lumMod val="85000"/>
                  <a:lumOff val="15000"/>
                </a:schemeClr>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126">
                <a:defRPr/>
              </a:pPr>
              <a:r>
                <a:rPr lang="en-US" sz="3199" kern="0" dirty="0">
                  <a:solidFill>
                    <a:prstClr val="white"/>
                  </a:solidFill>
                  <a:latin typeface="Arial" panose="020B0604020202020204" pitchFamily="34" charset="0"/>
                  <a:cs typeface="Arial" pitchFamily="34" charset="0"/>
                </a:rPr>
                <a:t>   </a:t>
              </a:r>
              <a:endParaRPr lang="en-US" sz="3199" dirty="0">
                <a:solidFill>
                  <a:prstClr val="white"/>
                </a:solidFill>
                <a:latin typeface="Calibri" panose="020F0502020204030204"/>
              </a:endParaRPr>
            </a:p>
          </p:txBody>
        </p:sp>
        <p:cxnSp>
          <p:nvCxnSpPr>
            <p:cNvPr id="9" name="Straight Connector 8"/>
            <p:cNvCxnSpPr/>
            <p:nvPr/>
          </p:nvCxnSpPr>
          <p:spPr>
            <a:xfrm flipV="1">
              <a:off x="1333500" y="5292727"/>
              <a:ext cx="4483100" cy="14892"/>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58981" y="3531356"/>
              <a:ext cx="4263844" cy="1509202"/>
            </a:xfrm>
            <a:prstGeom prst="rect">
              <a:avLst/>
            </a:prstGeom>
          </p:spPr>
          <p:txBody>
            <a:bodyPr wrap="square">
              <a:spAutoFit/>
            </a:bodyPr>
            <a:lstStyle/>
            <a:p>
              <a:pPr algn="ctr" defTabSz="914126">
                <a:defRPr/>
              </a:pPr>
              <a:r>
                <a:rPr lang="es-ES" sz="1999" kern="0" dirty="0">
                  <a:solidFill>
                    <a:prstClr val="black">
                      <a:lumMod val="65000"/>
                      <a:lumOff val="35000"/>
                    </a:prstClr>
                  </a:solidFill>
                  <a:latin typeface="MV Boli" panose="02000500030200090000" pitchFamily="2" charset="0"/>
                  <a:cs typeface="MV Boli" panose="02000500030200090000" pitchFamily="2" charset="0"/>
                </a:rPr>
                <a:t>“Y perdónanos nuestros pecados, Porque también nosotros perdonamos a todos los que nos deben. Y no nos metas en tentación”». </a:t>
              </a:r>
            </a:p>
            <a:p>
              <a:pPr algn="ctr" defTabSz="914126">
                <a:defRPr/>
              </a:pPr>
              <a:r>
                <a:rPr lang="es-ES" sz="2800" b="1" u="sng" kern="0" dirty="0">
                  <a:solidFill>
                    <a:prstClr val="black">
                      <a:lumMod val="65000"/>
                      <a:lumOff val="35000"/>
                    </a:prstClr>
                  </a:solidFill>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Lucas.11:4.</a:t>
              </a:r>
              <a:endParaRPr lang="es-MX" sz="2800" b="1" u="sng" kern="0" dirty="0">
                <a:solidFill>
                  <a:prstClr val="black">
                    <a:lumMod val="65000"/>
                    <a:lumOff val="35000"/>
                  </a:prstClr>
                </a:solidFill>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endParaRPr>
            </a:p>
          </p:txBody>
        </p:sp>
        <p:grpSp>
          <p:nvGrpSpPr>
            <p:cNvPr id="29" name="Group 28"/>
            <p:cNvGrpSpPr/>
            <p:nvPr/>
          </p:nvGrpSpPr>
          <p:grpSpPr>
            <a:xfrm>
              <a:off x="1293328" y="2258611"/>
              <a:ext cx="4598374" cy="940130"/>
              <a:chOff x="1144319" y="2258611"/>
              <a:chExt cx="4598374" cy="940130"/>
            </a:xfrm>
          </p:grpSpPr>
          <p:sp>
            <p:nvSpPr>
              <p:cNvPr id="20" name="Rectangle 19"/>
              <p:cNvSpPr/>
              <p:nvPr/>
            </p:nvSpPr>
            <p:spPr>
              <a:xfrm>
                <a:off x="1144319" y="2490855"/>
                <a:ext cx="830688" cy="707886"/>
              </a:xfrm>
              <a:prstGeom prst="rect">
                <a:avLst/>
              </a:prstGeom>
            </p:spPr>
            <p:txBody>
              <a:bodyPr wrap="square">
                <a:spAutoFit/>
              </a:bodyPr>
              <a:lstStyle/>
              <a:p>
                <a:pPr algn="ctr" defTabSz="914126">
                  <a:defRPr/>
                </a:pPr>
                <a:r>
                  <a:rPr lang="en-US" sz="3999" kern="0" spc="-300" dirty="0">
                    <a:solidFill>
                      <a:srgbClr val="E7E6E6"/>
                    </a:solidFill>
                    <a:latin typeface="MV Boli" panose="02000500030200090000" pitchFamily="2" charset="0"/>
                    <a:cs typeface="MV Boli" panose="02000500030200090000" pitchFamily="2" charset="0"/>
                  </a:rPr>
                  <a:t>01</a:t>
                </a:r>
              </a:p>
            </p:txBody>
          </p:sp>
          <p:cxnSp>
            <p:nvCxnSpPr>
              <p:cNvPr id="26" name="Straight Connector 25"/>
              <p:cNvCxnSpPr/>
              <p:nvPr/>
            </p:nvCxnSpPr>
            <p:spPr>
              <a:xfrm>
                <a:off x="1983107" y="2492797"/>
                <a:ext cx="0" cy="5847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026412" y="2258611"/>
                <a:ext cx="3716281" cy="503214"/>
              </a:xfrm>
              <a:prstGeom prst="rect">
                <a:avLst/>
              </a:prstGeom>
            </p:spPr>
            <p:txBody>
              <a:bodyPr wrap="square">
                <a:spAutoFit/>
              </a:bodyPr>
              <a:lstStyle/>
              <a:p>
                <a:pPr defTabSz="914126">
                  <a:defRPr/>
                </a:pPr>
                <a:r>
                  <a:rPr lang="es-MX" sz="3200" spc="-150" dirty="0">
                    <a:solidFill>
                      <a:prstClr val="white"/>
                    </a:solidFill>
                    <a:latin typeface="MV Boli" panose="02000500030200090000" pitchFamily="2" charset="0"/>
                    <a:cs typeface="MV Boli" panose="02000500030200090000" pitchFamily="2" charset="0"/>
                  </a:rPr>
                  <a:t>Vencer el no perdón.</a:t>
                </a:r>
              </a:p>
            </p:txBody>
          </p:sp>
        </p:grpSp>
        <p:sp>
          <p:nvSpPr>
            <p:cNvPr id="40" name="Oval 39"/>
            <p:cNvSpPr/>
            <p:nvPr/>
          </p:nvSpPr>
          <p:spPr>
            <a:xfrm>
              <a:off x="5296500" y="1715530"/>
              <a:ext cx="365760" cy="365760"/>
            </a:xfrm>
            <a:prstGeom prst="ellipse">
              <a:avLst/>
            </a:prstGeom>
            <a:solidFill>
              <a:schemeClr val="bg2"/>
            </a:solidFill>
            <a:ln w="38100">
              <a:solidFill>
                <a:schemeClr val="accent2"/>
              </a:solidFill>
            </a:ln>
            <a:effectLst>
              <a:innerShdw blurRad="63500" dist="63500" dir="108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73" name="Oval 72"/>
            <p:cNvSpPr/>
            <p:nvPr/>
          </p:nvSpPr>
          <p:spPr>
            <a:xfrm>
              <a:off x="5296500" y="4712227"/>
              <a:ext cx="365760" cy="365760"/>
            </a:xfrm>
            <a:prstGeom prst="ellipse">
              <a:avLst/>
            </a:prstGeom>
            <a:solidFill>
              <a:schemeClr val="bg2"/>
            </a:solidFill>
            <a:ln w="38100">
              <a:solidFill>
                <a:schemeClr val="accent2"/>
              </a:solidFill>
            </a:ln>
            <a:effectLst>
              <a:innerShdw blurRad="63500" dist="63500" dir="108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grpSp>
      <p:grpSp>
        <p:nvGrpSpPr>
          <p:cNvPr id="3" name="Group 2"/>
          <p:cNvGrpSpPr/>
          <p:nvPr/>
        </p:nvGrpSpPr>
        <p:grpSpPr>
          <a:xfrm>
            <a:off x="6180915" y="913510"/>
            <a:ext cx="6062297" cy="5829055"/>
            <a:chOff x="6103565" y="647700"/>
            <a:chExt cx="4500935" cy="5003800"/>
          </a:xfrm>
        </p:grpSpPr>
        <p:sp>
          <p:nvSpPr>
            <p:cNvPr id="32" name="Rounded Rectangle 31"/>
            <p:cNvSpPr/>
            <p:nvPr/>
          </p:nvSpPr>
          <p:spPr>
            <a:xfrm>
              <a:off x="6121400" y="647700"/>
              <a:ext cx="4483100" cy="5003800"/>
            </a:xfrm>
            <a:prstGeom prst="roundRect">
              <a:avLst>
                <a:gd name="adj" fmla="val 3204"/>
              </a:avLst>
            </a:prstGeom>
            <a:solidFill>
              <a:schemeClr val="bg2"/>
            </a:solidFill>
            <a:ln>
              <a:noFill/>
            </a:ln>
            <a:effectLst>
              <a:outerShdw blurRad="241300" dist="127000" dir="48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Calibri" panose="020F0502020204030204"/>
              </a:endParaRPr>
            </a:p>
          </p:txBody>
        </p:sp>
        <p:sp>
          <p:nvSpPr>
            <p:cNvPr id="33" name="Rectangle 32"/>
            <p:cNvSpPr/>
            <p:nvPr/>
          </p:nvSpPr>
          <p:spPr>
            <a:xfrm>
              <a:off x="6121400" y="2213252"/>
              <a:ext cx="4483100" cy="1103921"/>
            </a:xfrm>
            <a:prstGeom prst="rect">
              <a:avLst/>
            </a:prstGeom>
            <a:solidFill>
              <a:schemeClr val="accent5"/>
            </a:solidFill>
            <a:ln>
              <a:noFill/>
            </a:ln>
            <a:effectLst>
              <a:innerShdw blurRad="292100">
                <a:schemeClr val="tx1">
                  <a:lumMod val="85000"/>
                  <a:lumOff val="15000"/>
                </a:schemeClr>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126">
                <a:defRPr/>
              </a:pPr>
              <a:r>
                <a:rPr lang="en-US" sz="3199" kern="0" dirty="0">
                  <a:solidFill>
                    <a:prstClr val="white"/>
                  </a:solidFill>
                  <a:latin typeface="Arial" panose="020B0604020202020204" pitchFamily="34" charset="0"/>
                  <a:cs typeface="Arial" pitchFamily="34" charset="0"/>
                </a:rPr>
                <a:t>   </a:t>
              </a:r>
              <a:endParaRPr lang="en-US" sz="3199" dirty="0">
                <a:solidFill>
                  <a:prstClr val="white"/>
                </a:solidFill>
                <a:latin typeface="Calibri" panose="020F0502020204030204"/>
              </a:endParaRPr>
            </a:p>
          </p:txBody>
        </p:sp>
        <p:sp>
          <p:nvSpPr>
            <p:cNvPr id="35" name="Rectangle 34"/>
            <p:cNvSpPr/>
            <p:nvPr/>
          </p:nvSpPr>
          <p:spPr>
            <a:xfrm>
              <a:off x="6103565" y="3400985"/>
              <a:ext cx="4500935" cy="1981520"/>
            </a:xfrm>
            <a:prstGeom prst="rect">
              <a:avLst/>
            </a:prstGeom>
          </p:spPr>
          <p:txBody>
            <a:bodyPr wrap="square">
              <a:spAutoFit/>
            </a:bodyPr>
            <a:lstStyle/>
            <a:p>
              <a:pPr algn="ctr" defTabSz="914126">
                <a:defRPr/>
              </a:pPr>
              <a:r>
                <a:rPr lang="es-ES" sz="2000" kern="0" dirty="0">
                  <a:solidFill>
                    <a:prstClr val="black">
                      <a:lumMod val="65000"/>
                      <a:lumOff val="35000"/>
                    </a:prstClr>
                  </a:solidFill>
                  <a:latin typeface="MV Boli" panose="02000500030200090000" pitchFamily="2" charset="0"/>
                  <a:cs typeface="MV Boli" panose="02000500030200090000" pitchFamily="2" charset="0"/>
                </a:rPr>
                <a:t>Elías era un hombre de pasiones semejantes a las nuestras, y oró fervientemente para que no lloviera, y no llovió sobre la tierra por tres años y seis meses. </a:t>
              </a:r>
            </a:p>
            <a:p>
              <a:pPr algn="ctr" defTabSz="914126">
                <a:defRPr/>
              </a:pPr>
              <a:r>
                <a:rPr lang="es-ES" sz="2000" kern="0" dirty="0">
                  <a:solidFill>
                    <a:prstClr val="black">
                      <a:lumMod val="65000"/>
                      <a:lumOff val="35000"/>
                    </a:prstClr>
                  </a:solidFill>
                  <a:latin typeface="MV Boli" panose="02000500030200090000" pitchFamily="2" charset="0"/>
                  <a:cs typeface="MV Boli" panose="02000500030200090000" pitchFamily="2" charset="0"/>
                </a:rPr>
                <a:t>V.18.Oró de nuevo, y el cielo dio lluvia y la tierra produjo su fruto. </a:t>
              </a:r>
            </a:p>
            <a:p>
              <a:pPr algn="ctr" defTabSz="914126">
                <a:defRPr/>
              </a:pPr>
              <a:r>
                <a:rPr lang="es-ES" b="1" u="sng" kern="0" dirty="0">
                  <a:solidFill>
                    <a:prstClr val="black">
                      <a:lumMod val="65000"/>
                      <a:lumOff val="35000"/>
                    </a:prstClr>
                  </a:solidFill>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rPr>
                <a:t>Santiago.5:17-18.</a:t>
              </a:r>
              <a:endParaRPr lang="es-MX" b="1" u="sng" kern="0" dirty="0">
                <a:solidFill>
                  <a:prstClr val="black">
                    <a:lumMod val="65000"/>
                    <a:lumOff val="35000"/>
                  </a:prstClr>
                </a:solidFill>
                <a:effectLst>
                  <a:outerShdw blurRad="38100" dist="38100" dir="2700000" algn="tl">
                    <a:srgbClr val="000000">
                      <a:alpha val="43137"/>
                    </a:srgbClr>
                  </a:outerShdw>
                </a:effectLst>
                <a:highlight>
                  <a:srgbClr val="FFFF00"/>
                </a:highlight>
                <a:latin typeface="MV Boli" panose="02000500030200090000" pitchFamily="2" charset="0"/>
                <a:cs typeface="MV Boli" panose="02000500030200090000" pitchFamily="2" charset="0"/>
              </a:endParaRPr>
            </a:p>
          </p:txBody>
        </p:sp>
        <p:grpSp>
          <p:nvGrpSpPr>
            <p:cNvPr id="36" name="Group 35"/>
            <p:cNvGrpSpPr/>
            <p:nvPr/>
          </p:nvGrpSpPr>
          <p:grpSpPr>
            <a:xfrm>
              <a:off x="6421437" y="2325731"/>
              <a:ext cx="3714519" cy="1077498"/>
              <a:chOff x="1484528" y="2325731"/>
              <a:chExt cx="3714519" cy="1077498"/>
            </a:xfrm>
          </p:grpSpPr>
          <p:sp>
            <p:nvSpPr>
              <p:cNvPr id="37" name="Rectangle 36"/>
              <p:cNvSpPr/>
              <p:nvPr/>
            </p:nvSpPr>
            <p:spPr>
              <a:xfrm>
                <a:off x="1484528" y="2490659"/>
                <a:ext cx="926719" cy="707886"/>
              </a:xfrm>
              <a:prstGeom prst="rect">
                <a:avLst/>
              </a:prstGeom>
            </p:spPr>
            <p:txBody>
              <a:bodyPr wrap="square">
                <a:spAutoFit/>
              </a:bodyPr>
              <a:lstStyle/>
              <a:p>
                <a:pPr algn="ctr" defTabSz="914126">
                  <a:defRPr/>
                </a:pPr>
                <a:r>
                  <a:rPr lang="en-US" sz="3999" kern="0" spc="-300" dirty="0">
                    <a:solidFill>
                      <a:srgbClr val="E7E6E6"/>
                    </a:solidFill>
                    <a:latin typeface="MV Boli" panose="02000500030200090000" pitchFamily="2" charset="0"/>
                    <a:cs typeface="MV Boli" panose="02000500030200090000" pitchFamily="2" charset="0"/>
                  </a:rPr>
                  <a:t>02</a:t>
                </a:r>
              </a:p>
            </p:txBody>
          </p:sp>
          <p:cxnSp>
            <p:nvCxnSpPr>
              <p:cNvPr id="38" name="Straight Connector 37"/>
              <p:cNvCxnSpPr/>
              <p:nvPr/>
            </p:nvCxnSpPr>
            <p:spPr>
              <a:xfrm>
                <a:off x="2476500" y="2472824"/>
                <a:ext cx="0" cy="5847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553573" y="2325731"/>
                <a:ext cx="2645474" cy="1077498"/>
              </a:xfrm>
              <a:prstGeom prst="rect">
                <a:avLst/>
              </a:prstGeom>
            </p:spPr>
            <p:txBody>
              <a:bodyPr wrap="square">
                <a:spAutoFit/>
              </a:bodyPr>
              <a:lstStyle/>
              <a:p>
                <a:pPr defTabSz="914126">
                  <a:defRPr/>
                </a:pPr>
                <a:r>
                  <a:rPr lang="es-MX" sz="3200" spc="-150" dirty="0">
                    <a:solidFill>
                      <a:prstClr val="white"/>
                    </a:solidFill>
                    <a:latin typeface="MV Boli" panose="02000500030200090000" pitchFamily="2" charset="0"/>
                    <a:cs typeface="MV Boli" panose="02000500030200090000" pitchFamily="2" charset="0"/>
                  </a:rPr>
                  <a:t>Ver el poder de Dios</a:t>
                </a:r>
              </a:p>
            </p:txBody>
          </p:sp>
        </p:grpSp>
        <p:sp>
          <p:nvSpPr>
            <p:cNvPr id="65" name="Oval 64"/>
            <p:cNvSpPr/>
            <p:nvPr/>
          </p:nvSpPr>
          <p:spPr>
            <a:xfrm flipH="1">
              <a:off x="6288823" y="1715530"/>
              <a:ext cx="365760" cy="365760"/>
            </a:xfrm>
            <a:prstGeom prst="ellipse">
              <a:avLst/>
            </a:prstGeom>
            <a:solidFill>
              <a:schemeClr val="bg2"/>
            </a:solidFill>
            <a:ln w="38100">
              <a:solidFill>
                <a:schemeClr val="accent5"/>
              </a:solidFill>
            </a:ln>
            <a:effectLst>
              <a:innerShdw blurRad="63500" dist="63500" dir="108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74" name="Oval 73"/>
            <p:cNvSpPr/>
            <p:nvPr/>
          </p:nvSpPr>
          <p:spPr>
            <a:xfrm flipH="1">
              <a:off x="6288823" y="4712227"/>
              <a:ext cx="365760" cy="365760"/>
            </a:xfrm>
            <a:prstGeom prst="ellipse">
              <a:avLst/>
            </a:prstGeom>
            <a:solidFill>
              <a:schemeClr val="bg2"/>
            </a:solidFill>
            <a:ln w="38100">
              <a:solidFill>
                <a:schemeClr val="accent5"/>
              </a:solidFill>
            </a:ln>
            <a:effectLst>
              <a:innerShdw blurRad="63500" dist="63500" dir="108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cxnSp>
          <p:nvCxnSpPr>
            <p:cNvPr id="41" name="Straight Connector 40"/>
            <p:cNvCxnSpPr/>
            <p:nvPr/>
          </p:nvCxnSpPr>
          <p:spPr>
            <a:xfrm flipV="1">
              <a:off x="6121400" y="5292727"/>
              <a:ext cx="4483100" cy="14892"/>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grpSp>
      <p:sp>
        <p:nvSpPr>
          <p:cNvPr id="63" name="Rounded Rectangle 62"/>
          <p:cNvSpPr/>
          <p:nvPr/>
        </p:nvSpPr>
        <p:spPr>
          <a:xfrm>
            <a:off x="5749485" y="2258566"/>
            <a:ext cx="822746" cy="228540"/>
          </a:xfrm>
          <a:prstGeom prst="roundRect">
            <a:avLst>
              <a:gd name="adj" fmla="val 50000"/>
            </a:avLst>
          </a:prstGeom>
          <a:gradFill flip="none" rotWithShape="1">
            <a:gsLst>
              <a:gs pos="50000">
                <a:schemeClr val="bg1"/>
              </a:gs>
              <a:gs pos="16000">
                <a:schemeClr val="bg1">
                  <a:lumMod val="75000"/>
                </a:schemeClr>
              </a:gs>
              <a:gs pos="84000">
                <a:schemeClr val="bg1">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72" name="Rounded Rectangle 71"/>
          <p:cNvSpPr/>
          <p:nvPr/>
        </p:nvSpPr>
        <p:spPr>
          <a:xfrm>
            <a:off x="5758387" y="5766292"/>
            <a:ext cx="822746" cy="228540"/>
          </a:xfrm>
          <a:prstGeom prst="roundRect">
            <a:avLst>
              <a:gd name="adj" fmla="val 50000"/>
            </a:avLst>
          </a:prstGeom>
          <a:gradFill flip="none" rotWithShape="1">
            <a:gsLst>
              <a:gs pos="50000">
                <a:schemeClr val="bg1"/>
              </a:gs>
              <a:gs pos="16000">
                <a:schemeClr val="bg1">
                  <a:lumMod val="75000"/>
                </a:schemeClr>
              </a:gs>
              <a:gs pos="84000">
                <a:schemeClr val="bg1">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12" name="Freeform 6"/>
          <p:cNvSpPr>
            <a:spLocks noEditPoints="1"/>
          </p:cNvSpPr>
          <p:nvPr/>
        </p:nvSpPr>
        <p:spPr bwMode="auto">
          <a:xfrm>
            <a:off x="2646090" y="983238"/>
            <a:ext cx="1160161" cy="1401398"/>
          </a:xfrm>
          <a:custGeom>
            <a:avLst/>
            <a:gdLst>
              <a:gd name="T0" fmla="*/ 1341 w 2923"/>
              <a:gd name="T1" fmla="*/ 1857 h 3531"/>
              <a:gd name="T2" fmla="*/ 856 w 2923"/>
              <a:gd name="T3" fmla="*/ 1807 h 3531"/>
              <a:gd name="T4" fmla="*/ 2066 w 2923"/>
              <a:gd name="T5" fmla="*/ 1566 h 3531"/>
              <a:gd name="T6" fmla="*/ 1461 w 2923"/>
              <a:gd name="T7" fmla="*/ 0 h 3531"/>
              <a:gd name="T8" fmla="*/ 1540 w 2923"/>
              <a:gd name="T9" fmla="*/ 73 h 3531"/>
              <a:gd name="T10" fmla="*/ 1705 w 2923"/>
              <a:gd name="T11" fmla="*/ 203 h 3531"/>
              <a:gd name="T12" fmla="*/ 1878 w 2923"/>
              <a:gd name="T13" fmla="*/ 312 h 3531"/>
              <a:gd name="T14" fmla="*/ 2061 w 2923"/>
              <a:gd name="T15" fmla="*/ 399 h 3531"/>
              <a:gd name="T16" fmla="*/ 2256 w 2923"/>
              <a:gd name="T17" fmla="*/ 467 h 3531"/>
              <a:gd name="T18" fmla="*/ 2462 w 2923"/>
              <a:gd name="T19" fmla="*/ 514 h 3531"/>
              <a:gd name="T20" fmla="*/ 2682 w 2923"/>
              <a:gd name="T21" fmla="*/ 542 h 3531"/>
              <a:gd name="T22" fmla="*/ 2915 w 2923"/>
              <a:gd name="T23" fmla="*/ 552 h 3531"/>
              <a:gd name="T24" fmla="*/ 2916 w 2923"/>
              <a:gd name="T25" fmla="*/ 689 h 3531"/>
              <a:gd name="T26" fmla="*/ 2918 w 2923"/>
              <a:gd name="T27" fmla="*/ 830 h 3531"/>
              <a:gd name="T28" fmla="*/ 2922 w 2923"/>
              <a:gd name="T29" fmla="*/ 977 h 3531"/>
              <a:gd name="T30" fmla="*/ 2923 w 2923"/>
              <a:gd name="T31" fmla="*/ 1125 h 3531"/>
              <a:gd name="T32" fmla="*/ 2923 w 2923"/>
              <a:gd name="T33" fmla="*/ 1277 h 3531"/>
              <a:gd name="T34" fmla="*/ 2918 w 2923"/>
              <a:gd name="T35" fmla="*/ 1430 h 3531"/>
              <a:gd name="T36" fmla="*/ 2911 w 2923"/>
              <a:gd name="T37" fmla="*/ 1584 h 3531"/>
              <a:gd name="T38" fmla="*/ 2897 w 2923"/>
              <a:gd name="T39" fmla="*/ 1739 h 3531"/>
              <a:gd name="T40" fmla="*/ 2876 w 2923"/>
              <a:gd name="T41" fmla="*/ 1893 h 3531"/>
              <a:gd name="T42" fmla="*/ 2847 w 2923"/>
              <a:gd name="T43" fmla="*/ 2046 h 3531"/>
              <a:gd name="T44" fmla="*/ 2810 w 2923"/>
              <a:gd name="T45" fmla="*/ 2196 h 3531"/>
              <a:gd name="T46" fmla="*/ 2762 w 2923"/>
              <a:gd name="T47" fmla="*/ 2345 h 3531"/>
              <a:gd name="T48" fmla="*/ 2702 w 2923"/>
              <a:gd name="T49" fmla="*/ 2490 h 3531"/>
              <a:gd name="T50" fmla="*/ 2631 w 2923"/>
              <a:gd name="T51" fmla="*/ 2631 h 3531"/>
              <a:gd name="T52" fmla="*/ 2545 w 2923"/>
              <a:gd name="T53" fmla="*/ 2768 h 3531"/>
              <a:gd name="T54" fmla="*/ 2444 w 2923"/>
              <a:gd name="T55" fmla="*/ 2899 h 3531"/>
              <a:gd name="T56" fmla="*/ 2328 w 2923"/>
              <a:gd name="T57" fmla="*/ 3024 h 3531"/>
              <a:gd name="T58" fmla="*/ 2193 w 2923"/>
              <a:gd name="T59" fmla="*/ 3141 h 3531"/>
              <a:gd name="T60" fmla="*/ 2041 w 2923"/>
              <a:gd name="T61" fmla="*/ 3252 h 3531"/>
              <a:gd name="T62" fmla="*/ 1868 w 2923"/>
              <a:gd name="T63" fmla="*/ 3355 h 3531"/>
              <a:gd name="T64" fmla="*/ 1676 w 2923"/>
              <a:gd name="T65" fmla="*/ 3448 h 3531"/>
              <a:gd name="T66" fmla="*/ 1461 w 2923"/>
              <a:gd name="T67" fmla="*/ 3531 h 3531"/>
              <a:gd name="T68" fmla="*/ 1247 w 2923"/>
              <a:gd name="T69" fmla="*/ 3448 h 3531"/>
              <a:gd name="T70" fmla="*/ 1054 w 2923"/>
              <a:gd name="T71" fmla="*/ 3355 h 3531"/>
              <a:gd name="T72" fmla="*/ 882 w 2923"/>
              <a:gd name="T73" fmla="*/ 3252 h 3531"/>
              <a:gd name="T74" fmla="*/ 729 w 2923"/>
              <a:gd name="T75" fmla="*/ 3141 h 3531"/>
              <a:gd name="T76" fmla="*/ 595 w 2923"/>
              <a:gd name="T77" fmla="*/ 3024 h 3531"/>
              <a:gd name="T78" fmla="*/ 479 w 2923"/>
              <a:gd name="T79" fmla="*/ 2899 h 3531"/>
              <a:gd name="T80" fmla="*/ 378 w 2923"/>
              <a:gd name="T81" fmla="*/ 2768 h 3531"/>
              <a:gd name="T82" fmla="*/ 292 w 2923"/>
              <a:gd name="T83" fmla="*/ 2631 h 3531"/>
              <a:gd name="T84" fmla="*/ 221 w 2923"/>
              <a:gd name="T85" fmla="*/ 2490 h 3531"/>
              <a:gd name="T86" fmla="*/ 160 w 2923"/>
              <a:gd name="T87" fmla="*/ 2345 h 3531"/>
              <a:gd name="T88" fmla="*/ 113 w 2923"/>
              <a:gd name="T89" fmla="*/ 2196 h 3531"/>
              <a:gd name="T90" fmla="*/ 75 w 2923"/>
              <a:gd name="T91" fmla="*/ 2046 h 3531"/>
              <a:gd name="T92" fmla="*/ 46 w 2923"/>
              <a:gd name="T93" fmla="*/ 1893 h 3531"/>
              <a:gd name="T94" fmla="*/ 26 w 2923"/>
              <a:gd name="T95" fmla="*/ 1739 h 3531"/>
              <a:gd name="T96" fmla="*/ 12 w 2923"/>
              <a:gd name="T97" fmla="*/ 1584 h 3531"/>
              <a:gd name="T98" fmla="*/ 4 w 2923"/>
              <a:gd name="T99" fmla="*/ 1430 h 3531"/>
              <a:gd name="T100" fmla="*/ 0 w 2923"/>
              <a:gd name="T101" fmla="*/ 1277 h 3531"/>
              <a:gd name="T102" fmla="*/ 0 w 2923"/>
              <a:gd name="T103" fmla="*/ 1125 h 3531"/>
              <a:gd name="T104" fmla="*/ 1 w 2923"/>
              <a:gd name="T105" fmla="*/ 977 h 3531"/>
              <a:gd name="T106" fmla="*/ 4 w 2923"/>
              <a:gd name="T107" fmla="*/ 830 h 3531"/>
              <a:gd name="T108" fmla="*/ 6 w 2923"/>
              <a:gd name="T109" fmla="*/ 689 h 3531"/>
              <a:gd name="T110" fmla="*/ 8 w 2923"/>
              <a:gd name="T111" fmla="*/ 552 h 3531"/>
              <a:gd name="T112" fmla="*/ 241 w 2923"/>
              <a:gd name="T113" fmla="*/ 542 h 3531"/>
              <a:gd name="T114" fmla="*/ 460 w 2923"/>
              <a:gd name="T115" fmla="*/ 514 h 3531"/>
              <a:gd name="T116" fmla="*/ 667 w 2923"/>
              <a:gd name="T117" fmla="*/ 467 h 3531"/>
              <a:gd name="T118" fmla="*/ 862 w 2923"/>
              <a:gd name="T119" fmla="*/ 399 h 3531"/>
              <a:gd name="T120" fmla="*/ 1044 w 2923"/>
              <a:gd name="T121" fmla="*/ 312 h 3531"/>
              <a:gd name="T122" fmla="*/ 1218 w 2923"/>
              <a:gd name="T123" fmla="*/ 203 h 3531"/>
              <a:gd name="T124" fmla="*/ 1382 w 2923"/>
              <a:gd name="T125" fmla="*/ 73 h 3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23" h="3531">
                <a:moveTo>
                  <a:pt x="1849" y="1348"/>
                </a:moveTo>
                <a:lnTo>
                  <a:pt x="1341" y="1857"/>
                </a:lnTo>
                <a:lnTo>
                  <a:pt x="1074" y="1589"/>
                </a:lnTo>
                <a:lnTo>
                  <a:pt x="856" y="1807"/>
                </a:lnTo>
                <a:lnTo>
                  <a:pt x="1341" y="2291"/>
                </a:lnTo>
                <a:lnTo>
                  <a:pt x="2066" y="1566"/>
                </a:lnTo>
                <a:lnTo>
                  <a:pt x="1849" y="1348"/>
                </a:lnTo>
                <a:close/>
                <a:moveTo>
                  <a:pt x="1461" y="0"/>
                </a:moveTo>
                <a:lnTo>
                  <a:pt x="1461" y="0"/>
                </a:lnTo>
                <a:lnTo>
                  <a:pt x="1540" y="73"/>
                </a:lnTo>
                <a:lnTo>
                  <a:pt x="1621" y="141"/>
                </a:lnTo>
                <a:lnTo>
                  <a:pt x="1705" y="203"/>
                </a:lnTo>
                <a:lnTo>
                  <a:pt x="1790" y="260"/>
                </a:lnTo>
                <a:lnTo>
                  <a:pt x="1878" y="312"/>
                </a:lnTo>
                <a:lnTo>
                  <a:pt x="1968" y="358"/>
                </a:lnTo>
                <a:lnTo>
                  <a:pt x="2061" y="399"/>
                </a:lnTo>
                <a:lnTo>
                  <a:pt x="2157" y="435"/>
                </a:lnTo>
                <a:lnTo>
                  <a:pt x="2256" y="467"/>
                </a:lnTo>
                <a:lnTo>
                  <a:pt x="2357" y="493"/>
                </a:lnTo>
                <a:lnTo>
                  <a:pt x="2462" y="514"/>
                </a:lnTo>
                <a:lnTo>
                  <a:pt x="2570" y="530"/>
                </a:lnTo>
                <a:lnTo>
                  <a:pt x="2682" y="542"/>
                </a:lnTo>
                <a:lnTo>
                  <a:pt x="2797" y="550"/>
                </a:lnTo>
                <a:lnTo>
                  <a:pt x="2915" y="552"/>
                </a:lnTo>
                <a:lnTo>
                  <a:pt x="2915" y="620"/>
                </a:lnTo>
                <a:lnTo>
                  <a:pt x="2916" y="689"/>
                </a:lnTo>
                <a:lnTo>
                  <a:pt x="2917" y="759"/>
                </a:lnTo>
                <a:lnTo>
                  <a:pt x="2918" y="830"/>
                </a:lnTo>
                <a:lnTo>
                  <a:pt x="2919" y="904"/>
                </a:lnTo>
                <a:lnTo>
                  <a:pt x="2922" y="977"/>
                </a:lnTo>
                <a:lnTo>
                  <a:pt x="2923" y="1051"/>
                </a:lnTo>
                <a:lnTo>
                  <a:pt x="2923" y="1125"/>
                </a:lnTo>
                <a:lnTo>
                  <a:pt x="2923" y="1201"/>
                </a:lnTo>
                <a:lnTo>
                  <a:pt x="2923" y="1277"/>
                </a:lnTo>
                <a:lnTo>
                  <a:pt x="2920" y="1354"/>
                </a:lnTo>
                <a:lnTo>
                  <a:pt x="2918" y="1430"/>
                </a:lnTo>
                <a:lnTo>
                  <a:pt x="2915" y="1508"/>
                </a:lnTo>
                <a:lnTo>
                  <a:pt x="2911" y="1584"/>
                </a:lnTo>
                <a:lnTo>
                  <a:pt x="2904" y="1661"/>
                </a:lnTo>
                <a:lnTo>
                  <a:pt x="2897" y="1739"/>
                </a:lnTo>
                <a:lnTo>
                  <a:pt x="2887" y="1815"/>
                </a:lnTo>
                <a:lnTo>
                  <a:pt x="2876" y="1893"/>
                </a:lnTo>
                <a:lnTo>
                  <a:pt x="2862" y="1969"/>
                </a:lnTo>
                <a:lnTo>
                  <a:pt x="2847" y="2046"/>
                </a:lnTo>
                <a:lnTo>
                  <a:pt x="2830" y="2121"/>
                </a:lnTo>
                <a:lnTo>
                  <a:pt x="2810" y="2196"/>
                </a:lnTo>
                <a:lnTo>
                  <a:pt x="2787" y="2271"/>
                </a:lnTo>
                <a:lnTo>
                  <a:pt x="2762" y="2345"/>
                </a:lnTo>
                <a:lnTo>
                  <a:pt x="2733" y="2418"/>
                </a:lnTo>
                <a:lnTo>
                  <a:pt x="2702" y="2490"/>
                </a:lnTo>
                <a:lnTo>
                  <a:pt x="2669" y="2561"/>
                </a:lnTo>
                <a:lnTo>
                  <a:pt x="2631" y="2631"/>
                </a:lnTo>
                <a:lnTo>
                  <a:pt x="2589" y="2700"/>
                </a:lnTo>
                <a:lnTo>
                  <a:pt x="2545" y="2768"/>
                </a:lnTo>
                <a:lnTo>
                  <a:pt x="2497" y="2834"/>
                </a:lnTo>
                <a:lnTo>
                  <a:pt x="2444" y="2899"/>
                </a:lnTo>
                <a:lnTo>
                  <a:pt x="2388" y="2962"/>
                </a:lnTo>
                <a:lnTo>
                  <a:pt x="2328" y="3024"/>
                </a:lnTo>
                <a:lnTo>
                  <a:pt x="2262" y="3083"/>
                </a:lnTo>
                <a:lnTo>
                  <a:pt x="2193" y="3141"/>
                </a:lnTo>
                <a:lnTo>
                  <a:pt x="2119" y="3198"/>
                </a:lnTo>
                <a:lnTo>
                  <a:pt x="2041" y="3252"/>
                </a:lnTo>
                <a:lnTo>
                  <a:pt x="1958" y="3305"/>
                </a:lnTo>
                <a:lnTo>
                  <a:pt x="1868" y="3355"/>
                </a:lnTo>
                <a:lnTo>
                  <a:pt x="1775" y="3402"/>
                </a:lnTo>
                <a:lnTo>
                  <a:pt x="1676" y="3448"/>
                </a:lnTo>
                <a:lnTo>
                  <a:pt x="1572" y="3491"/>
                </a:lnTo>
                <a:lnTo>
                  <a:pt x="1461" y="3531"/>
                </a:lnTo>
                <a:lnTo>
                  <a:pt x="1351" y="3491"/>
                </a:lnTo>
                <a:lnTo>
                  <a:pt x="1247" y="3448"/>
                </a:lnTo>
                <a:lnTo>
                  <a:pt x="1148" y="3402"/>
                </a:lnTo>
                <a:lnTo>
                  <a:pt x="1054" y="3355"/>
                </a:lnTo>
                <a:lnTo>
                  <a:pt x="965" y="3305"/>
                </a:lnTo>
                <a:lnTo>
                  <a:pt x="882" y="3252"/>
                </a:lnTo>
                <a:lnTo>
                  <a:pt x="804" y="3198"/>
                </a:lnTo>
                <a:lnTo>
                  <a:pt x="729" y="3141"/>
                </a:lnTo>
                <a:lnTo>
                  <a:pt x="660" y="3083"/>
                </a:lnTo>
                <a:lnTo>
                  <a:pt x="595" y="3024"/>
                </a:lnTo>
                <a:lnTo>
                  <a:pt x="535" y="2962"/>
                </a:lnTo>
                <a:lnTo>
                  <a:pt x="479" y="2899"/>
                </a:lnTo>
                <a:lnTo>
                  <a:pt x="426" y="2834"/>
                </a:lnTo>
                <a:lnTo>
                  <a:pt x="378" y="2768"/>
                </a:lnTo>
                <a:lnTo>
                  <a:pt x="333" y="2700"/>
                </a:lnTo>
                <a:lnTo>
                  <a:pt x="292" y="2631"/>
                </a:lnTo>
                <a:lnTo>
                  <a:pt x="254" y="2561"/>
                </a:lnTo>
                <a:lnTo>
                  <a:pt x="221" y="2490"/>
                </a:lnTo>
                <a:lnTo>
                  <a:pt x="189" y="2418"/>
                </a:lnTo>
                <a:lnTo>
                  <a:pt x="160" y="2345"/>
                </a:lnTo>
                <a:lnTo>
                  <a:pt x="136" y="2271"/>
                </a:lnTo>
                <a:lnTo>
                  <a:pt x="113" y="2196"/>
                </a:lnTo>
                <a:lnTo>
                  <a:pt x="93" y="2121"/>
                </a:lnTo>
                <a:lnTo>
                  <a:pt x="75" y="2046"/>
                </a:lnTo>
                <a:lnTo>
                  <a:pt x="60" y="1969"/>
                </a:lnTo>
                <a:lnTo>
                  <a:pt x="46" y="1893"/>
                </a:lnTo>
                <a:lnTo>
                  <a:pt x="35" y="1815"/>
                </a:lnTo>
                <a:lnTo>
                  <a:pt x="26" y="1739"/>
                </a:lnTo>
                <a:lnTo>
                  <a:pt x="18" y="1661"/>
                </a:lnTo>
                <a:lnTo>
                  <a:pt x="12" y="1584"/>
                </a:lnTo>
                <a:lnTo>
                  <a:pt x="8" y="1508"/>
                </a:lnTo>
                <a:lnTo>
                  <a:pt x="4" y="1430"/>
                </a:lnTo>
                <a:lnTo>
                  <a:pt x="2" y="1354"/>
                </a:lnTo>
                <a:lnTo>
                  <a:pt x="0" y="1277"/>
                </a:lnTo>
                <a:lnTo>
                  <a:pt x="0" y="1201"/>
                </a:lnTo>
                <a:lnTo>
                  <a:pt x="0" y="1125"/>
                </a:lnTo>
                <a:lnTo>
                  <a:pt x="1" y="1051"/>
                </a:lnTo>
                <a:lnTo>
                  <a:pt x="1" y="977"/>
                </a:lnTo>
                <a:lnTo>
                  <a:pt x="3" y="904"/>
                </a:lnTo>
                <a:lnTo>
                  <a:pt x="4" y="830"/>
                </a:lnTo>
                <a:lnTo>
                  <a:pt x="5" y="759"/>
                </a:lnTo>
                <a:lnTo>
                  <a:pt x="6" y="689"/>
                </a:lnTo>
                <a:lnTo>
                  <a:pt x="8" y="620"/>
                </a:lnTo>
                <a:lnTo>
                  <a:pt x="8" y="552"/>
                </a:lnTo>
                <a:lnTo>
                  <a:pt x="126" y="550"/>
                </a:lnTo>
                <a:lnTo>
                  <a:pt x="241" y="542"/>
                </a:lnTo>
                <a:lnTo>
                  <a:pt x="353" y="530"/>
                </a:lnTo>
                <a:lnTo>
                  <a:pt x="460" y="514"/>
                </a:lnTo>
                <a:lnTo>
                  <a:pt x="566" y="493"/>
                </a:lnTo>
                <a:lnTo>
                  <a:pt x="667" y="467"/>
                </a:lnTo>
                <a:lnTo>
                  <a:pt x="766" y="435"/>
                </a:lnTo>
                <a:lnTo>
                  <a:pt x="862" y="399"/>
                </a:lnTo>
                <a:lnTo>
                  <a:pt x="954" y="358"/>
                </a:lnTo>
                <a:lnTo>
                  <a:pt x="1044" y="312"/>
                </a:lnTo>
                <a:lnTo>
                  <a:pt x="1133" y="260"/>
                </a:lnTo>
                <a:lnTo>
                  <a:pt x="1218" y="203"/>
                </a:lnTo>
                <a:lnTo>
                  <a:pt x="1302" y="141"/>
                </a:lnTo>
                <a:lnTo>
                  <a:pt x="1382" y="73"/>
                </a:lnTo>
                <a:lnTo>
                  <a:pt x="1461" y="0"/>
                </a:lnTo>
                <a:close/>
              </a:path>
            </a:pathLst>
          </a:custGeom>
          <a:solidFill>
            <a:schemeClr val="accent2"/>
          </a:solidFill>
          <a:ln w="0">
            <a:noFill/>
            <a:prstDash val="solid"/>
            <a:round/>
            <a:headEnd/>
            <a:tailEnd/>
          </a:ln>
          <a:effectLst>
            <a:innerShdw blurRad="63500" dist="50800" dir="18900000">
              <a:prstClr val="black">
                <a:alpha val="50000"/>
              </a:prstClr>
            </a:innerShdw>
          </a:effec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Calibri" panose="020F0502020204030204"/>
            </a:endParaRPr>
          </a:p>
        </p:txBody>
      </p:sp>
      <p:sp>
        <p:nvSpPr>
          <p:cNvPr id="30" name="Freeform 6">
            <a:extLst>
              <a:ext uri="{FF2B5EF4-FFF2-40B4-BE49-F238E27FC236}">
                <a16:creationId xmlns:a16="http://schemas.microsoft.com/office/drawing/2014/main" id="{9E8B1D08-B670-4771-B891-DF5E97A2012C}"/>
              </a:ext>
            </a:extLst>
          </p:cNvPr>
          <p:cNvSpPr>
            <a:spLocks noEditPoints="1"/>
          </p:cNvSpPr>
          <p:nvPr/>
        </p:nvSpPr>
        <p:spPr bwMode="auto">
          <a:xfrm>
            <a:off x="8460208" y="930240"/>
            <a:ext cx="1160161" cy="1401398"/>
          </a:xfrm>
          <a:custGeom>
            <a:avLst/>
            <a:gdLst>
              <a:gd name="T0" fmla="*/ 1341 w 2923"/>
              <a:gd name="T1" fmla="*/ 1857 h 3531"/>
              <a:gd name="T2" fmla="*/ 856 w 2923"/>
              <a:gd name="T3" fmla="*/ 1807 h 3531"/>
              <a:gd name="T4" fmla="*/ 2066 w 2923"/>
              <a:gd name="T5" fmla="*/ 1566 h 3531"/>
              <a:gd name="T6" fmla="*/ 1461 w 2923"/>
              <a:gd name="T7" fmla="*/ 0 h 3531"/>
              <a:gd name="T8" fmla="*/ 1540 w 2923"/>
              <a:gd name="T9" fmla="*/ 73 h 3531"/>
              <a:gd name="T10" fmla="*/ 1705 w 2923"/>
              <a:gd name="T11" fmla="*/ 203 h 3531"/>
              <a:gd name="T12" fmla="*/ 1878 w 2923"/>
              <a:gd name="T13" fmla="*/ 312 h 3531"/>
              <a:gd name="T14" fmla="*/ 2061 w 2923"/>
              <a:gd name="T15" fmla="*/ 399 h 3531"/>
              <a:gd name="T16" fmla="*/ 2256 w 2923"/>
              <a:gd name="T17" fmla="*/ 467 h 3531"/>
              <a:gd name="T18" fmla="*/ 2462 w 2923"/>
              <a:gd name="T19" fmla="*/ 514 h 3531"/>
              <a:gd name="T20" fmla="*/ 2682 w 2923"/>
              <a:gd name="T21" fmla="*/ 542 h 3531"/>
              <a:gd name="T22" fmla="*/ 2915 w 2923"/>
              <a:gd name="T23" fmla="*/ 552 h 3531"/>
              <a:gd name="T24" fmla="*/ 2916 w 2923"/>
              <a:gd name="T25" fmla="*/ 689 h 3531"/>
              <a:gd name="T26" fmla="*/ 2918 w 2923"/>
              <a:gd name="T27" fmla="*/ 830 h 3531"/>
              <a:gd name="T28" fmla="*/ 2922 w 2923"/>
              <a:gd name="T29" fmla="*/ 977 h 3531"/>
              <a:gd name="T30" fmla="*/ 2923 w 2923"/>
              <a:gd name="T31" fmla="*/ 1125 h 3531"/>
              <a:gd name="T32" fmla="*/ 2923 w 2923"/>
              <a:gd name="T33" fmla="*/ 1277 h 3531"/>
              <a:gd name="T34" fmla="*/ 2918 w 2923"/>
              <a:gd name="T35" fmla="*/ 1430 h 3531"/>
              <a:gd name="T36" fmla="*/ 2911 w 2923"/>
              <a:gd name="T37" fmla="*/ 1584 h 3531"/>
              <a:gd name="T38" fmla="*/ 2897 w 2923"/>
              <a:gd name="T39" fmla="*/ 1739 h 3531"/>
              <a:gd name="T40" fmla="*/ 2876 w 2923"/>
              <a:gd name="T41" fmla="*/ 1893 h 3531"/>
              <a:gd name="T42" fmla="*/ 2847 w 2923"/>
              <a:gd name="T43" fmla="*/ 2046 h 3531"/>
              <a:gd name="T44" fmla="*/ 2810 w 2923"/>
              <a:gd name="T45" fmla="*/ 2196 h 3531"/>
              <a:gd name="T46" fmla="*/ 2762 w 2923"/>
              <a:gd name="T47" fmla="*/ 2345 h 3531"/>
              <a:gd name="T48" fmla="*/ 2702 w 2923"/>
              <a:gd name="T49" fmla="*/ 2490 h 3531"/>
              <a:gd name="T50" fmla="*/ 2631 w 2923"/>
              <a:gd name="T51" fmla="*/ 2631 h 3531"/>
              <a:gd name="T52" fmla="*/ 2545 w 2923"/>
              <a:gd name="T53" fmla="*/ 2768 h 3531"/>
              <a:gd name="T54" fmla="*/ 2444 w 2923"/>
              <a:gd name="T55" fmla="*/ 2899 h 3531"/>
              <a:gd name="T56" fmla="*/ 2328 w 2923"/>
              <a:gd name="T57" fmla="*/ 3024 h 3531"/>
              <a:gd name="T58" fmla="*/ 2193 w 2923"/>
              <a:gd name="T59" fmla="*/ 3141 h 3531"/>
              <a:gd name="T60" fmla="*/ 2041 w 2923"/>
              <a:gd name="T61" fmla="*/ 3252 h 3531"/>
              <a:gd name="T62" fmla="*/ 1868 w 2923"/>
              <a:gd name="T63" fmla="*/ 3355 h 3531"/>
              <a:gd name="T64" fmla="*/ 1676 w 2923"/>
              <a:gd name="T65" fmla="*/ 3448 h 3531"/>
              <a:gd name="T66" fmla="*/ 1461 w 2923"/>
              <a:gd name="T67" fmla="*/ 3531 h 3531"/>
              <a:gd name="T68" fmla="*/ 1247 w 2923"/>
              <a:gd name="T69" fmla="*/ 3448 h 3531"/>
              <a:gd name="T70" fmla="*/ 1054 w 2923"/>
              <a:gd name="T71" fmla="*/ 3355 h 3531"/>
              <a:gd name="T72" fmla="*/ 882 w 2923"/>
              <a:gd name="T73" fmla="*/ 3252 h 3531"/>
              <a:gd name="T74" fmla="*/ 729 w 2923"/>
              <a:gd name="T75" fmla="*/ 3141 h 3531"/>
              <a:gd name="T76" fmla="*/ 595 w 2923"/>
              <a:gd name="T77" fmla="*/ 3024 h 3531"/>
              <a:gd name="T78" fmla="*/ 479 w 2923"/>
              <a:gd name="T79" fmla="*/ 2899 h 3531"/>
              <a:gd name="T80" fmla="*/ 378 w 2923"/>
              <a:gd name="T81" fmla="*/ 2768 h 3531"/>
              <a:gd name="T82" fmla="*/ 292 w 2923"/>
              <a:gd name="T83" fmla="*/ 2631 h 3531"/>
              <a:gd name="T84" fmla="*/ 221 w 2923"/>
              <a:gd name="T85" fmla="*/ 2490 h 3531"/>
              <a:gd name="T86" fmla="*/ 160 w 2923"/>
              <a:gd name="T87" fmla="*/ 2345 h 3531"/>
              <a:gd name="T88" fmla="*/ 113 w 2923"/>
              <a:gd name="T89" fmla="*/ 2196 h 3531"/>
              <a:gd name="T90" fmla="*/ 75 w 2923"/>
              <a:gd name="T91" fmla="*/ 2046 h 3531"/>
              <a:gd name="T92" fmla="*/ 46 w 2923"/>
              <a:gd name="T93" fmla="*/ 1893 h 3531"/>
              <a:gd name="T94" fmla="*/ 26 w 2923"/>
              <a:gd name="T95" fmla="*/ 1739 h 3531"/>
              <a:gd name="T96" fmla="*/ 12 w 2923"/>
              <a:gd name="T97" fmla="*/ 1584 h 3531"/>
              <a:gd name="T98" fmla="*/ 4 w 2923"/>
              <a:gd name="T99" fmla="*/ 1430 h 3531"/>
              <a:gd name="T100" fmla="*/ 0 w 2923"/>
              <a:gd name="T101" fmla="*/ 1277 h 3531"/>
              <a:gd name="T102" fmla="*/ 0 w 2923"/>
              <a:gd name="T103" fmla="*/ 1125 h 3531"/>
              <a:gd name="T104" fmla="*/ 1 w 2923"/>
              <a:gd name="T105" fmla="*/ 977 h 3531"/>
              <a:gd name="T106" fmla="*/ 4 w 2923"/>
              <a:gd name="T107" fmla="*/ 830 h 3531"/>
              <a:gd name="T108" fmla="*/ 6 w 2923"/>
              <a:gd name="T109" fmla="*/ 689 h 3531"/>
              <a:gd name="T110" fmla="*/ 8 w 2923"/>
              <a:gd name="T111" fmla="*/ 552 h 3531"/>
              <a:gd name="T112" fmla="*/ 241 w 2923"/>
              <a:gd name="T113" fmla="*/ 542 h 3531"/>
              <a:gd name="T114" fmla="*/ 460 w 2923"/>
              <a:gd name="T115" fmla="*/ 514 h 3531"/>
              <a:gd name="T116" fmla="*/ 667 w 2923"/>
              <a:gd name="T117" fmla="*/ 467 h 3531"/>
              <a:gd name="T118" fmla="*/ 862 w 2923"/>
              <a:gd name="T119" fmla="*/ 399 h 3531"/>
              <a:gd name="T120" fmla="*/ 1044 w 2923"/>
              <a:gd name="T121" fmla="*/ 312 h 3531"/>
              <a:gd name="T122" fmla="*/ 1218 w 2923"/>
              <a:gd name="T123" fmla="*/ 203 h 3531"/>
              <a:gd name="T124" fmla="*/ 1382 w 2923"/>
              <a:gd name="T125" fmla="*/ 73 h 3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23" h="3531">
                <a:moveTo>
                  <a:pt x="1849" y="1348"/>
                </a:moveTo>
                <a:lnTo>
                  <a:pt x="1341" y="1857"/>
                </a:lnTo>
                <a:lnTo>
                  <a:pt x="1074" y="1589"/>
                </a:lnTo>
                <a:lnTo>
                  <a:pt x="856" y="1807"/>
                </a:lnTo>
                <a:lnTo>
                  <a:pt x="1341" y="2291"/>
                </a:lnTo>
                <a:lnTo>
                  <a:pt x="2066" y="1566"/>
                </a:lnTo>
                <a:lnTo>
                  <a:pt x="1849" y="1348"/>
                </a:lnTo>
                <a:close/>
                <a:moveTo>
                  <a:pt x="1461" y="0"/>
                </a:moveTo>
                <a:lnTo>
                  <a:pt x="1461" y="0"/>
                </a:lnTo>
                <a:lnTo>
                  <a:pt x="1540" y="73"/>
                </a:lnTo>
                <a:lnTo>
                  <a:pt x="1621" y="141"/>
                </a:lnTo>
                <a:lnTo>
                  <a:pt x="1705" y="203"/>
                </a:lnTo>
                <a:lnTo>
                  <a:pt x="1790" y="260"/>
                </a:lnTo>
                <a:lnTo>
                  <a:pt x="1878" y="312"/>
                </a:lnTo>
                <a:lnTo>
                  <a:pt x="1968" y="358"/>
                </a:lnTo>
                <a:lnTo>
                  <a:pt x="2061" y="399"/>
                </a:lnTo>
                <a:lnTo>
                  <a:pt x="2157" y="435"/>
                </a:lnTo>
                <a:lnTo>
                  <a:pt x="2256" y="467"/>
                </a:lnTo>
                <a:lnTo>
                  <a:pt x="2357" y="493"/>
                </a:lnTo>
                <a:lnTo>
                  <a:pt x="2462" y="514"/>
                </a:lnTo>
                <a:lnTo>
                  <a:pt x="2570" y="530"/>
                </a:lnTo>
                <a:lnTo>
                  <a:pt x="2682" y="542"/>
                </a:lnTo>
                <a:lnTo>
                  <a:pt x="2797" y="550"/>
                </a:lnTo>
                <a:lnTo>
                  <a:pt x="2915" y="552"/>
                </a:lnTo>
                <a:lnTo>
                  <a:pt x="2915" y="620"/>
                </a:lnTo>
                <a:lnTo>
                  <a:pt x="2916" y="689"/>
                </a:lnTo>
                <a:lnTo>
                  <a:pt x="2917" y="759"/>
                </a:lnTo>
                <a:lnTo>
                  <a:pt x="2918" y="830"/>
                </a:lnTo>
                <a:lnTo>
                  <a:pt x="2919" y="904"/>
                </a:lnTo>
                <a:lnTo>
                  <a:pt x="2922" y="977"/>
                </a:lnTo>
                <a:lnTo>
                  <a:pt x="2923" y="1051"/>
                </a:lnTo>
                <a:lnTo>
                  <a:pt x="2923" y="1125"/>
                </a:lnTo>
                <a:lnTo>
                  <a:pt x="2923" y="1201"/>
                </a:lnTo>
                <a:lnTo>
                  <a:pt x="2923" y="1277"/>
                </a:lnTo>
                <a:lnTo>
                  <a:pt x="2920" y="1354"/>
                </a:lnTo>
                <a:lnTo>
                  <a:pt x="2918" y="1430"/>
                </a:lnTo>
                <a:lnTo>
                  <a:pt x="2915" y="1508"/>
                </a:lnTo>
                <a:lnTo>
                  <a:pt x="2911" y="1584"/>
                </a:lnTo>
                <a:lnTo>
                  <a:pt x="2904" y="1661"/>
                </a:lnTo>
                <a:lnTo>
                  <a:pt x="2897" y="1739"/>
                </a:lnTo>
                <a:lnTo>
                  <a:pt x="2887" y="1815"/>
                </a:lnTo>
                <a:lnTo>
                  <a:pt x="2876" y="1893"/>
                </a:lnTo>
                <a:lnTo>
                  <a:pt x="2862" y="1969"/>
                </a:lnTo>
                <a:lnTo>
                  <a:pt x="2847" y="2046"/>
                </a:lnTo>
                <a:lnTo>
                  <a:pt x="2830" y="2121"/>
                </a:lnTo>
                <a:lnTo>
                  <a:pt x="2810" y="2196"/>
                </a:lnTo>
                <a:lnTo>
                  <a:pt x="2787" y="2271"/>
                </a:lnTo>
                <a:lnTo>
                  <a:pt x="2762" y="2345"/>
                </a:lnTo>
                <a:lnTo>
                  <a:pt x="2733" y="2418"/>
                </a:lnTo>
                <a:lnTo>
                  <a:pt x="2702" y="2490"/>
                </a:lnTo>
                <a:lnTo>
                  <a:pt x="2669" y="2561"/>
                </a:lnTo>
                <a:lnTo>
                  <a:pt x="2631" y="2631"/>
                </a:lnTo>
                <a:lnTo>
                  <a:pt x="2589" y="2700"/>
                </a:lnTo>
                <a:lnTo>
                  <a:pt x="2545" y="2768"/>
                </a:lnTo>
                <a:lnTo>
                  <a:pt x="2497" y="2834"/>
                </a:lnTo>
                <a:lnTo>
                  <a:pt x="2444" y="2899"/>
                </a:lnTo>
                <a:lnTo>
                  <a:pt x="2388" y="2962"/>
                </a:lnTo>
                <a:lnTo>
                  <a:pt x="2328" y="3024"/>
                </a:lnTo>
                <a:lnTo>
                  <a:pt x="2262" y="3083"/>
                </a:lnTo>
                <a:lnTo>
                  <a:pt x="2193" y="3141"/>
                </a:lnTo>
                <a:lnTo>
                  <a:pt x="2119" y="3198"/>
                </a:lnTo>
                <a:lnTo>
                  <a:pt x="2041" y="3252"/>
                </a:lnTo>
                <a:lnTo>
                  <a:pt x="1958" y="3305"/>
                </a:lnTo>
                <a:lnTo>
                  <a:pt x="1868" y="3355"/>
                </a:lnTo>
                <a:lnTo>
                  <a:pt x="1775" y="3402"/>
                </a:lnTo>
                <a:lnTo>
                  <a:pt x="1676" y="3448"/>
                </a:lnTo>
                <a:lnTo>
                  <a:pt x="1572" y="3491"/>
                </a:lnTo>
                <a:lnTo>
                  <a:pt x="1461" y="3531"/>
                </a:lnTo>
                <a:lnTo>
                  <a:pt x="1351" y="3491"/>
                </a:lnTo>
                <a:lnTo>
                  <a:pt x="1247" y="3448"/>
                </a:lnTo>
                <a:lnTo>
                  <a:pt x="1148" y="3402"/>
                </a:lnTo>
                <a:lnTo>
                  <a:pt x="1054" y="3355"/>
                </a:lnTo>
                <a:lnTo>
                  <a:pt x="965" y="3305"/>
                </a:lnTo>
                <a:lnTo>
                  <a:pt x="882" y="3252"/>
                </a:lnTo>
                <a:lnTo>
                  <a:pt x="804" y="3198"/>
                </a:lnTo>
                <a:lnTo>
                  <a:pt x="729" y="3141"/>
                </a:lnTo>
                <a:lnTo>
                  <a:pt x="660" y="3083"/>
                </a:lnTo>
                <a:lnTo>
                  <a:pt x="595" y="3024"/>
                </a:lnTo>
                <a:lnTo>
                  <a:pt x="535" y="2962"/>
                </a:lnTo>
                <a:lnTo>
                  <a:pt x="479" y="2899"/>
                </a:lnTo>
                <a:lnTo>
                  <a:pt x="426" y="2834"/>
                </a:lnTo>
                <a:lnTo>
                  <a:pt x="378" y="2768"/>
                </a:lnTo>
                <a:lnTo>
                  <a:pt x="333" y="2700"/>
                </a:lnTo>
                <a:lnTo>
                  <a:pt x="292" y="2631"/>
                </a:lnTo>
                <a:lnTo>
                  <a:pt x="254" y="2561"/>
                </a:lnTo>
                <a:lnTo>
                  <a:pt x="221" y="2490"/>
                </a:lnTo>
                <a:lnTo>
                  <a:pt x="189" y="2418"/>
                </a:lnTo>
                <a:lnTo>
                  <a:pt x="160" y="2345"/>
                </a:lnTo>
                <a:lnTo>
                  <a:pt x="136" y="2271"/>
                </a:lnTo>
                <a:lnTo>
                  <a:pt x="113" y="2196"/>
                </a:lnTo>
                <a:lnTo>
                  <a:pt x="93" y="2121"/>
                </a:lnTo>
                <a:lnTo>
                  <a:pt x="75" y="2046"/>
                </a:lnTo>
                <a:lnTo>
                  <a:pt x="60" y="1969"/>
                </a:lnTo>
                <a:lnTo>
                  <a:pt x="46" y="1893"/>
                </a:lnTo>
                <a:lnTo>
                  <a:pt x="35" y="1815"/>
                </a:lnTo>
                <a:lnTo>
                  <a:pt x="26" y="1739"/>
                </a:lnTo>
                <a:lnTo>
                  <a:pt x="18" y="1661"/>
                </a:lnTo>
                <a:lnTo>
                  <a:pt x="12" y="1584"/>
                </a:lnTo>
                <a:lnTo>
                  <a:pt x="8" y="1508"/>
                </a:lnTo>
                <a:lnTo>
                  <a:pt x="4" y="1430"/>
                </a:lnTo>
                <a:lnTo>
                  <a:pt x="2" y="1354"/>
                </a:lnTo>
                <a:lnTo>
                  <a:pt x="0" y="1277"/>
                </a:lnTo>
                <a:lnTo>
                  <a:pt x="0" y="1201"/>
                </a:lnTo>
                <a:lnTo>
                  <a:pt x="0" y="1125"/>
                </a:lnTo>
                <a:lnTo>
                  <a:pt x="1" y="1051"/>
                </a:lnTo>
                <a:lnTo>
                  <a:pt x="1" y="977"/>
                </a:lnTo>
                <a:lnTo>
                  <a:pt x="3" y="904"/>
                </a:lnTo>
                <a:lnTo>
                  <a:pt x="4" y="830"/>
                </a:lnTo>
                <a:lnTo>
                  <a:pt x="5" y="759"/>
                </a:lnTo>
                <a:lnTo>
                  <a:pt x="6" y="689"/>
                </a:lnTo>
                <a:lnTo>
                  <a:pt x="8" y="620"/>
                </a:lnTo>
                <a:lnTo>
                  <a:pt x="8" y="552"/>
                </a:lnTo>
                <a:lnTo>
                  <a:pt x="126" y="550"/>
                </a:lnTo>
                <a:lnTo>
                  <a:pt x="241" y="542"/>
                </a:lnTo>
                <a:lnTo>
                  <a:pt x="353" y="530"/>
                </a:lnTo>
                <a:lnTo>
                  <a:pt x="460" y="514"/>
                </a:lnTo>
                <a:lnTo>
                  <a:pt x="566" y="493"/>
                </a:lnTo>
                <a:lnTo>
                  <a:pt x="667" y="467"/>
                </a:lnTo>
                <a:lnTo>
                  <a:pt x="766" y="435"/>
                </a:lnTo>
                <a:lnTo>
                  <a:pt x="862" y="399"/>
                </a:lnTo>
                <a:lnTo>
                  <a:pt x="954" y="358"/>
                </a:lnTo>
                <a:lnTo>
                  <a:pt x="1044" y="312"/>
                </a:lnTo>
                <a:lnTo>
                  <a:pt x="1133" y="260"/>
                </a:lnTo>
                <a:lnTo>
                  <a:pt x="1218" y="203"/>
                </a:lnTo>
                <a:lnTo>
                  <a:pt x="1302" y="141"/>
                </a:lnTo>
                <a:lnTo>
                  <a:pt x="1382" y="73"/>
                </a:lnTo>
                <a:lnTo>
                  <a:pt x="1461" y="0"/>
                </a:lnTo>
                <a:close/>
              </a:path>
            </a:pathLst>
          </a:custGeom>
          <a:solidFill>
            <a:srgbClr val="FF0000">
              <a:alpha val="75000"/>
            </a:srgbClr>
          </a:solidFill>
          <a:ln w="0">
            <a:noFill/>
            <a:prstDash val="solid"/>
            <a:round/>
            <a:headEnd/>
            <a:tailEnd/>
          </a:ln>
          <a:effectLst>
            <a:innerShdw blurRad="63500" dist="50800" dir="18900000">
              <a:prstClr val="black">
                <a:alpha val="50000"/>
              </a:prstClr>
            </a:innerShdw>
          </a:effectLst>
        </p:spPr>
        <p:txBody>
          <a:bodyPr vert="horz" wrap="square" lIns="91416" tIns="45708" rIns="91416" bIns="45708" numCol="1" anchor="t" anchorCtr="0" compatLnSpc="1">
            <a:prstTxWarp prst="textNoShape">
              <a:avLst/>
            </a:prstTxWarp>
          </a:bodyPr>
          <a:lstStyle/>
          <a:p>
            <a:pPr defTabSz="914126">
              <a:defRPr/>
            </a:pPr>
            <a:endParaRPr lang="en-US" sz="1799" dirty="0">
              <a:solidFill>
                <a:prstClr val="black"/>
              </a:solidFill>
              <a:latin typeface="Calibri" panose="020F0502020204030204"/>
            </a:endParaRPr>
          </a:p>
        </p:txBody>
      </p:sp>
      <p:sp>
        <p:nvSpPr>
          <p:cNvPr id="31" name="Title 1">
            <a:extLst>
              <a:ext uri="{FF2B5EF4-FFF2-40B4-BE49-F238E27FC236}">
                <a16:creationId xmlns:a16="http://schemas.microsoft.com/office/drawing/2014/main" id="{53BD3F67-5E78-47D3-937F-27F0166BFFCC}"/>
              </a:ext>
            </a:extLst>
          </p:cNvPr>
          <p:cNvSpPr txBox="1">
            <a:spLocks/>
          </p:cNvSpPr>
          <p:nvPr/>
        </p:nvSpPr>
        <p:spPr>
          <a:xfrm>
            <a:off x="1" y="115435"/>
            <a:ext cx="12188824" cy="1028779"/>
          </a:xfrm>
          <a:prstGeom prst="rect">
            <a:avLst/>
          </a:prstGeom>
        </p:spPr>
        <p:txBody>
          <a:bodyPr>
            <a:norm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ctr"/>
            <a:r>
              <a:rPr lang="es-MX" sz="4400" b="1" u="sng"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Otros beneficios de la oración.</a:t>
            </a:r>
          </a:p>
        </p:txBody>
      </p:sp>
    </p:spTree>
    <p:extLst>
      <p:ext uri="{BB962C8B-B14F-4D97-AF65-F5344CB8AC3E}">
        <p14:creationId xmlns:p14="http://schemas.microsoft.com/office/powerpoint/2010/main" val="1907501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Theme">
  <a:themeElements>
    <a:clrScheme name="Custom 165">
      <a:dk1>
        <a:sysClr val="windowText" lastClr="000000"/>
      </a:dk1>
      <a:lt1>
        <a:sysClr val="window" lastClr="FFFFFF"/>
      </a:lt1>
      <a:dk2>
        <a:srgbClr val="012657"/>
      </a:dk2>
      <a:lt2>
        <a:srgbClr val="EEECE1"/>
      </a:lt2>
      <a:accent1>
        <a:srgbClr val="D21EB7"/>
      </a:accent1>
      <a:accent2>
        <a:srgbClr val="82A5FC"/>
      </a:accent2>
      <a:accent3>
        <a:srgbClr val="FE325A"/>
      </a:accent3>
      <a:accent4>
        <a:srgbClr val="FE706F"/>
      </a:accent4>
      <a:accent5>
        <a:srgbClr val="FFC582"/>
      </a:accent5>
      <a:accent6>
        <a:srgbClr val="A5A5A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Layer">
      <a:dk1>
        <a:sysClr val="windowText" lastClr="000000"/>
      </a:dk1>
      <a:lt1>
        <a:sysClr val="window" lastClr="FFFFFF"/>
      </a:lt1>
      <a:dk2>
        <a:srgbClr val="44546A"/>
      </a:dk2>
      <a:lt2>
        <a:srgbClr val="E7E6E6"/>
      </a:lt2>
      <a:accent1>
        <a:srgbClr val="7FB34C"/>
      </a:accent1>
      <a:accent2>
        <a:srgbClr val="3891DE"/>
      </a:accent2>
      <a:accent3>
        <a:srgbClr val="485868"/>
      </a:accent3>
      <a:accent4>
        <a:srgbClr val="F1992D"/>
      </a:accent4>
      <a:accent5>
        <a:srgbClr val="EB223D"/>
      </a:accent5>
      <a:accent6>
        <a:srgbClr val="A1A1A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6481</TotalTime>
  <Words>958</Words>
  <Application>Microsoft Office PowerPoint</Application>
  <PresentationFormat>Personalizado</PresentationFormat>
  <Paragraphs>106</Paragraphs>
  <Slides>15</Slides>
  <Notes>14</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15</vt:i4>
      </vt:variant>
    </vt:vector>
  </HeadingPairs>
  <TitlesOfParts>
    <vt:vector size="24" baseType="lpstr">
      <vt:lpstr>Arial</vt:lpstr>
      <vt:lpstr>Arial Black</vt:lpstr>
      <vt:lpstr>Calibri</vt:lpstr>
      <vt:lpstr>Calibri Light</vt:lpstr>
      <vt:lpstr>Maiandra GD</vt:lpstr>
      <vt:lpstr>MV Boli</vt:lpstr>
      <vt:lpstr>Segoe UI</vt:lpstr>
      <vt:lpstr>Office Theme</vt:lpstr>
      <vt:lpstr>2_Office Theme</vt:lpstr>
      <vt:lpstr>Creciendo Espiritualmente en la Fe.</vt:lpstr>
      <vt:lpstr>La importancia de nuestro crecimiento espiritual.</vt:lpstr>
      <vt:lpstr>Elementos importantes en el crecimiento.</vt:lpstr>
      <vt:lpstr>Primer Elemento. </vt:lpstr>
      <vt:lpstr>Madurez Espiritual.</vt:lpstr>
      <vt:lpstr>Una Exhortación a conocer su Palabra.</vt:lpstr>
      <vt:lpstr>Segundo Elemento. </vt:lpstr>
      <vt:lpstr>La Oración: Comunicación con Dios.</vt:lpstr>
      <vt:lpstr>Presentación de PowerPoint</vt:lpstr>
      <vt:lpstr>Tercer Elemento. </vt:lpstr>
      <vt:lpstr>La importancia de congregarnos.</vt:lpstr>
      <vt:lpstr>Cuarto Elemento. </vt:lpstr>
      <vt:lpstr>Llamados a Servirle a Dios y sus Santos.</vt:lpstr>
      <vt:lpstr>Work Process Sample</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Julian</dc:creator>
  <cp:lastModifiedBy>Mario Moreno</cp:lastModifiedBy>
  <cp:revision>141</cp:revision>
  <dcterms:created xsi:type="dcterms:W3CDTF">2013-09-12T13:05:01Z</dcterms:created>
  <dcterms:modified xsi:type="dcterms:W3CDTF">2024-11-14T20:14:19Z</dcterms:modified>
</cp:coreProperties>
</file>