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30" r:id="rId3"/>
    <p:sldId id="331" r:id="rId4"/>
    <p:sldId id="277" r:id="rId5"/>
    <p:sldId id="282" r:id="rId6"/>
    <p:sldId id="283" r:id="rId7"/>
    <p:sldId id="284" r:id="rId8"/>
    <p:sldId id="286" r:id="rId9"/>
    <p:sldId id="332" r:id="rId10"/>
    <p:sldId id="285" r:id="rId11"/>
    <p:sldId id="287" r:id="rId12"/>
    <p:sldId id="292" r:id="rId13"/>
    <p:sldId id="288" r:id="rId14"/>
    <p:sldId id="289" r:id="rId15"/>
    <p:sldId id="333" r:id="rId16"/>
    <p:sldId id="290" r:id="rId17"/>
    <p:sldId id="302" r:id="rId18"/>
    <p:sldId id="326" r:id="rId19"/>
    <p:sldId id="327" r:id="rId20"/>
    <p:sldId id="328" r:id="rId21"/>
    <p:sldId id="329" r:id="rId22"/>
    <p:sldId id="291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1" r:id="rId31"/>
    <p:sldId id="310" r:id="rId32"/>
    <p:sldId id="303" r:id="rId33"/>
    <p:sldId id="304" r:id="rId34"/>
    <p:sldId id="305" r:id="rId35"/>
    <p:sldId id="306" r:id="rId36"/>
    <p:sldId id="308" r:id="rId37"/>
    <p:sldId id="307" r:id="rId38"/>
    <p:sldId id="309" r:id="rId39"/>
    <p:sldId id="321" r:id="rId40"/>
    <p:sldId id="311" r:id="rId41"/>
    <p:sldId id="312" r:id="rId42"/>
    <p:sldId id="313" r:id="rId43"/>
    <p:sldId id="315" r:id="rId44"/>
    <p:sldId id="322" r:id="rId45"/>
    <p:sldId id="314" r:id="rId46"/>
    <p:sldId id="323" r:id="rId47"/>
    <p:sldId id="324" r:id="rId48"/>
    <p:sldId id="325" r:id="rId49"/>
    <p:sldId id="318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66FF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57D2-4A1B-4838-A27D-0E4FB86D4F4E}" type="datetimeFigureOut">
              <a:rPr lang="es-NI" smtClean="0"/>
              <a:t>9/11/2023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2B34-C275-46A2-BCCF-CB5223B019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77376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57D2-4A1B-4838-A27D-0E4FB86D4F4E}" type="datetimeFigureOut">
              <a:rPr lang="es-NI" smtClean="0"/>
              <a:t>9/11/2023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2B34-C275-46A2-BCCF-CB5223B019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9695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57D2-4A1B-4838-A27D-0E4FB86D4F4E}" type="datetimeFigureOut">
              <a:rPr lang="es-NI" smtClean="0"/>
              <a:t>9/11/2023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2B34-C275-46A2-BCCF-CB5223B019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6460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57D2-4A1B-4838-A27D-0E4FB86D4F4E}" type="datetimeFigureOut">
              <a:rPr lang="es-NI" smtClean="0"/>
              <a:t>9/11/2023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2B34-C275-46A2-BCCF-CB5223B019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3874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57D2-4A1B-4838-A27D-0E4FB86D4F4E}" type="datetimeFigureOut">
              <a:rPr lang="es-NI" smtClean="0"/>
              <a:t>9/11/2023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2B34-C275-46A2-BCCF-CB5223B019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6636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57D2-4A1B-4838-A27D-0E4FB86D4F4E}" type="datetimeFigureOut">
              <a:rPr lang="es-NI" smtClean="0"/>
              <a:t>9/11/2023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2B34-C275-46A2-BCCF-CB5223B019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5620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57D2-4A1B-4838-A27D-0E4FB86D4F4E}" type="datetimeFigureOut">
              <a:rPr lang="es-NI" smtClean="0"/>
              <a:t>9/11/2023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2B34-C275-46A2-BCCF-CB5223B019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6665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57D2-4A1B-4838-A27D-0E4FB86D4F4E}" type="datetimeFigureOut">
              <a:rPr lang="es-NI" smtClean="0"/>
              <a:t>9/11/2023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2B34-C275-46A2-BCCF-CB5223B019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23309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57D2-4A1B-4838-A27D-0E4FB86D4F4E}" type="datetimeFigureOut">
              <a:rPr lang="es-NI" smtClean="0"/>
              <a:t>9/11/2023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2B34-C275-46A2-BCCF-CB5223B019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5881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57D2-4A1B-4838-A27D-0E4FB86D4F4E}" type="datetimeFigureOut">
              <a:rPr lang="es-NI" smtClean="0"/>
              <a:t>9/11/2023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2B34-C275-46A2-BCCF-CB5223B019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7809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57D2-4A1B-4838-A27D-0E4FB86D4F4E}" type="datetimeFigureOut">
              <a:rPr lang="es-NI" smtClean="0"/>
              <a:t>9/11/2023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2B34-C275-46A2-BCCF-CB5223B019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6582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C57D2-4A1B-4838-A27D-0E4FB86D4F4E}" type="datetimeFigureOut">
              <a:rPr lang="es-NI" smtClean="0"/>
              <a:t>9/11/2023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32B34-C275-46A2-BCCF-CB5223B019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5957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4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4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5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5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61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C7B464-FDD9-67CE-B238-D6FF01954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 O ESPIRITUAL.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6DE4688-B1C1-9D95-71BF-4CA06AC6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704" y="1325563"/>
            <a:ext cx="7898296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Hay quienes dicen que nadie puede saber si un cristiano es carnal o espiritual.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esto es un error,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Claro que se puede saber.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Biblia da las características de los que son Espirituales y los que son Carnales.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Nos hace ver las diferencias entre ambos.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Nuestros hechos, acciones demuestran realmente lo que estamos haciendo.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dijo que por sus frutos los conoceremos siempre.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7D6FD72-11B9-6142-D61C-A5C6A3B2B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" y="1323958"/>
            <a:ext cx="4291956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EC225E-4E5B-7436-B1E9-BD204574A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937B83-C7BE-E74A-B944-8443AED17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5026"/>
            <a:ext cx="3130826" cy="441909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A4A695A-F5F6-EFF4-F491-C9F1DFB956C4}"/>
              </a:ext>
            </a:extLst>
          </p:cNvPr>
          <p:cNvSpPr txBox="1"/>
          <p:nvPr/>
        </p:nvSpPr>
        <p:spPr>
          <a:xfrm>
            <a:off x="3227320" y="1329224"/>
            <a:ext cx="55986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Vive en pleito, no le gusta la armonía.</a:t>
            </a:r>
            <a:r>
              <a:rPr lang="es-NI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DB8CC0-668A-B25D-5865-C215560680FC}"/>
              </a:ext>
            </a:extLst>
          </p:cNvPr>
          <p:cNvSpPr txBox="1"/>
          <p:nvPr/>
        </p:nvSpPr>
        <p:spPr>
          <a:xfrm>
            <a:off x="3227319" y="2842226"/>
            <a:ext cx="5737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Ruego a Evodia y a Síntique,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que vivan en armonía en el Señor.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888FBC3-B891-C734-22B7-4969F0AACEA2}"/>
              </a:ext>
            </a:extLst>
          </p:cNvPr>
          <p:cNvSpPr txBox="1"/>
          <p:nvPr/>
        </p:nvSpPr>
        <p:spPr>
          <a:xfrm>
            <a:off x="39756" y="1440123"/>
            <a:ext cx="2415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Filipenses.4:2.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55BB1B4-C831-4A26-E229-2D962A376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81" y="1325564"/>
            <a:ext cx="3227319" cy="552631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C32ED55-5702-81B5-D472-DD8C7CABC14B}"/>
              </a:ext>
            </a:extLst>
          </p:cNvPr>
          <p:cNvSpPr txBox="1"/>
          <p:nvPr/>
        </p:nvSpPr>
        <p:spPr>
          <a:xfrm>
            <a:off x="3130826" y="5324519"/>
            <a:ext cx="5833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¿De dónde vienen las guerras y los conflictos entre ustedes?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¿No vienen de las pasiones que combaten en sus miembros?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1B35AF8-319A-79BD-49A3-1F09F5FF5D20}"/>
              </a:ext>
            </a:extLst>
          </p:cNvPr>
          <p:cNvSpPr txBox="1"/>
          <p:nvPr/>
        </p:nvSpPr>
        <p:spPr>
          <a:xfrm>
            <a:off x="4503669" y="4198045"/>
            <a:ext cx="2794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Santiago.4:1.</a:t>
            </a:r>
          </a:p>
        </p:txBody>
      </p:sp>
    </p:spTree>
    <p:extLst>
      <p:ext uri="{BB962C8B-B14F-4D97-AF65-F5344CB8AC3E}">
        <p14:creationId xmlns:p14="http://schemas.microsoft.com/office/powerpoint/2010/main" val="25492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A5E4ECC-A358-E7AC-FB47-5B99B2E40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1A081F-8295-D23E-20A2-592D040C1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382"/>
            <a:ext cx="2832652" cy="4647497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491033-52E7-254F-AEB0-1EDFC88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984" y="1973550"/>
            <a:ext cx="3535016" cy="3490901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B7A7AE2-96EB-2AEB-9F31-766CB798EFB7}"/>
              </a:ext>
            </a:extLst>
          </p:cNvPr>
          <p:cNvSpPr txBox="1"/>
          <p:nvPr/>
        </p:nvSpPr>
        <p:spPr>
          <a:xfrm>
            <a:off x="2873651" y="2588635"/>
            <a:ext cx="57833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Antes, exhórtense los unos a los otros cada día,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mientras todavía se dice: «Hoy»; no sea que alguno de ustedes sea endurecido por el engaño del pecado.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E013199-1D7B-7B0C-7009-823219310B16}"/>
              </a:ext>
            </a:extLst>
          </p:cNvPr>
          <p:cNvSpPr txBox="1"/>
          <p:nvPr/>
        </p:nvSpPr>
        <p:spPr>
          <a:xfrm>
            <a:off x="2949437" y="1373385"/>
            <a:ext cx="53894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No le gusta cuando le exhorta se enoja.</a:t>
            </a:r>
            <a:r>
              <a:rPr lang="es-ES" sz="24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sz="24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C0AD4E9-B553-A7DA-7539-63DDC406D1FA}"/>
              </a:ext>
            </a:extLst>
          </p:cNvPr>
          <p:cNvSpPr txBox="1"/>
          <p:nvPr/>
        </p:nvSpPr>
        <p:spPr>
          <a:xfrm>
            <a:off x="116784" y="1511885"/>
            <a:ext cx="2079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Hebreos.3:13.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E338350-E399-CCE9-A313-8D301FEC770E}"/>
              </a:ext>
            </a:extLst>
          </p:cNvPr>
          <p:cNvSpPr txBox="1"/>
          <p:nvPr/>
        </p:nvSpPr>
        <p:spPr>
          <a:xfrm>
            <a:off x="2832652" y="4419438"/>
            <a:ext cx="58243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Por qué no entiende que es para su provecho.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99"/>
              </a:highlight>
              <a:latin typeface="Maiandra GD" panose="020E0502030308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FE4792E-D3B8-2BAC-F6DD-1DDF4720E8CF}"/>
              </a:ext>
            </a:extLst>
          </p:cNvPr>
          <p:cNvSpPr txBox="1"/>
          <p:nvPr/>
        </p:nvSpPr>
        <p:spPr>
          <a:xfrm>
            <a:off x="2859985" y="5604832"/>
            <a:ext cx="93046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ellos nos disciplinaban por pocos días como les parecía, pero Él nos disciplina para nuestro bien,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para que participemos de Su santidad.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2978A0F-5983-ED93-D931-FCEF7017A4EE}"/>
              </a:ext>
            </a:extLst>
          </p:cNvPr>
          <p:cNvSpPr txBox="1"/>
          <p:nvPr/>
        </p:nvSpPr>
        <p:spPr>
          <a:xfrm>
            <a:off x="9188935" y="1429644"/>
            <a:ext cx="2459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Hebreos.12:10.</a:t>
            </a:r>
            <a:r>
              <a:rPr lang="es-N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08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6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3FBB70C-6DA0-7808-CC63-13F5EE1A6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1A081F-8295-D23E-20A2-592D040C1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5330"/>
            <a:ext cx="2995822" cy="4456549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491033-52E7-254F-AEB0-1EDFC88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128" y="1973550"/>
            <a:ext cx="3395871" cy="487832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C0AD4E9-B553-A7DA-7539-63DDC406D1FA}"/>
              </a:ext>
            </a:extLst>
          </p:cNvPr>
          <p:cNvSpPr txBox="1"/>
          <p:nvPr/>
        </p:nvSpPr>
        <p:spPr>
          <a:xfrm>
            <a:off x="116784" y="1511885"/>
            <a:ext cx="2611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Proverbios.15:32.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E338350-E399-CCE9-A313-8D301FEC770E}"/>
              </a:ext>
            </a:extLst>
          </p:cNvPr>
          <p:cNvSpPr txBox="1"/>
          <p:nvPr/>
        </p:nvSpPr>
        <p:spPr>
          <a:xfrm>
            <a:off x="2859985" y="1393549"/>
            <a:ext cx="6197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Por que no entiende que es para su provecho.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2978A0F-5983-ED93-D931-FCEF7017A4EE}"/>
              </a:ext>
            </a:extLst>
          </p:cNvPr>
          <p:cNvSpPr txBox="1"/>
          <p:nvPr/>
        </p:nvSpPr>
        <p:spPr>
          <a:xfrm>
            <a:off x="9188935" y="1429644"/>
            <a:ext cx="2439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Proverbios.8:33.</a:t>
            </a:r>
            <a:endParaRPr lang="es-NI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2D5EA7-C596-A24B-D65D-1544697FDFF3}"/>
              </a:ext>
            </a:extLst>
          </p:cNvPr>
          <p:cNvSpPr txBox="1"/>
          <p:nvPr/>
        </p:nvSpPr>
        <p:spPr>
          <a:xfrm>
            <a:off x="2999132" y="2737719"/>
            <a:ext cx="57969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El que tiene en poco la disciplina se desprecia a sí mismo,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el que escucha las reprensiones adquiere entendimiento.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0A06678-D543-EF5E-62CC-9276D6CCBEAD}"/>
              </a:ext>
            </a:extLst>
          </p:cNvPr>
          <p:cNvSpPr txBox="1"/>
          <p:nvPr/>
        </p:nvSpPr>
        <p:spPr>
          <a:xfrm>
            <a:off x="2999132" y="4455354"/>
            <a:ext cx="57969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Escuchen la instrucción y sean sabios,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no la desprecien.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1DAA301-D159-ABA6-A18B-8F9FC5429232}"/>
              </a:ext>
            </a:extLst>
          </p:cNvPr>
          <p:cNvSpPr txBox="1"/>
          <p:nvPr/>
        </p:nvSpPr>
        <p:spPr>
          <a:xfrm>
            <a:off x="2999132" y="5916724"/>
            <a:ext cx="57969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El carnal no entiende la corrección.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C00FF"/>
              </a:highligh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5" grpId="0"/>
      <p:bldP spid="9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206A8CD-2FEC-5A6E-5008-95D8BBCBB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39E40F-CB13-A366-C663-58134D9EFBA5}"/>
              </a:ext>
            </a:extLst>
          </p:cNvPr>
          <p:cNvSpPr txBox="1"/>
          <p:nvPr/>
        </p:nvSpPr>
        <p:spPr>
          <a:xfrm>
            <a:off x="9084365" y="1376595"/>
            <a:ext cx="3107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 Corintios.10:32.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0CADEA-DFF4-5075-162A-F438AC6D7BCF}"/>
              </a:ext>
            </a:extLst>
          </p:cNvPr>
          <p:cNvSpPr txBox="1"/>
          <p:nvPr/>
        </p:nvSpPr>
        <p:spPr>
          <a:xfrm>
            <a:off x="3379302" y="3503928"/>
            <a:ext cx="87781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ustedes, hermanos, a libertad fueron llamados;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solo que no usen la libertad como pretexto para la carne,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sírvanse por amor los unos a los otros.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1713B6-5BF4-2C41-382B-026A97F84F14}"/>
              </a:ext>
            </a:extLst>
          </p:cNvPr>
          <p:cNvSpPr txBox="1"/>
          <p:nvPr/>
        </p:nvSpPr>
        <p:spPr>
          <a:xfrm>
            <a:off x="78270" y="1440656"/>
            <a:ext cx="2247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Galatas.5:13.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B3A44CA-B9ED-766E-3391-7E15A7A45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56" y="4704257"/>
            <a:ext cx="4379843" cy="21277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6633877-0122-2C18-3ACA-9726582A3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" y="2087216"/>
            <a:ext cx="3344723" cy="4744783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7B0DD34-0131-0544-72DF-3E8B0397E7D0}"/>
              </a:ext>
            </a:extLst>
          </p:cNvPr>
          <p:cNvSpPr txBox="1"/>
          <p:nvPr/>
        </p:nvSpPr>
        <p:spPr>
          <a:xfrm>
            <a:off x="9049783" y="2295060"/>
            <a:ext cx="31076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Son tropiezos para otros.</a:t>
            </a:r>
            <a:r>
              <a:rPr lang="es-NI" sz="24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18812CC-AB75-33B1-318A-90ACA5842055}"/>
              </a:ext>
            </a:extLst>
          </p:cNvPr>
          <p:cNvSpPr txBox="1"/>
          <p:nvPr/>
        </p:nvSpPr>
        <p:spPr>
          <a:xfrm>
            <a:off x="3379302" y="1344065"/>
            <a:ext cx="57050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Les gusta hablar de la LIBERTAD DEL CRISTIANO.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Pero solamente para justificar sus deseos y gustos que no pueden dejar.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Vestimenta-Fiestas-Enojos. etc.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DC7DB36-F5C4-514B-85A7-332840FDF26E}"/>
              </a:ext>
            </a:extLst>
          </p:cNvPr>
          <p:cNvSpPr txBox="1"/>
          <p:nvPr/>
        </p:nvSpPr>
        <p:spPr>
          <a:xfrm>
            <a:off x="3413884" y="5231043"/>
            <a:ext cx="4398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No sean motivo de tropiezo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ni a judíos, ni a griegos, ni a la iglesia de Dios;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20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0E2DA6-5B66-0970-11EC-7C9816629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9CC387-F0BE-A916-F3E9-B637C7F25B6B}"/>
              </a:ext>
            </a:extLst>
          </p:cNvPr>
          <p:cNvSpPr txBox="1"/>
          <p:nvPr/>
        </p:nvSpPr>
        <p:spPr>
          <a:xfrm>
            <a:off x="3250095" y="2537328"/>
            <a:ext cx="5337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‘Yo conozco tus obras, que ni eres frío ni caliente.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¡Ojalá fueras frío o caliente!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372F1D-BBA6-CB16-5136-5CBA31A345B6}"/>
              </a:ext>
            </a:extLst>
          </p:cNvPr>
          <p:cNvSpPr txBox="1"/>
          <p:nvPr/>
        </p:nvSpPr>
        <p:spPr>
          <a:xfrm>
            <a:off x="3694872" y="1325564"/>
            <a:ext cx="46539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No son fríos ni calientes son tibios.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C00FF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6658E5C-510F-B737-D280-9AA87A44C497}"/>
              </a:ext>
            </a:extLst>
          </p:cNvPr>
          <p:cNvSpPr txBox="1"/>
          <p:nvPr/>
        </p:nvSpPr>
        <p:spPr>
          <a:xfrm>
            <a:off x="77029" y="1384054"/>
            <a:ext cx="2427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Apocalipsis.3:15.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00B8A31-0235-3EA0-5E05-88F2ED341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012" y="1964287"/>
            <a:ext cx="3539988" cy="3509659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704C15B-0453-5AEB-64EE-0BB2E0543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047875"/>
            <a:ext cx="3250096" cy="480400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EF4F205-077B-8AF2-5B3D-706885FC02D9}"/>
              </a:ext>
            </a:extLst>
          </p:cNvPr>
          <p:cNvSpPr txBox="1"/>
          <p:nvPr/>
        </p:nvSpPr>
        <p:spPr>
          <a:xfrm>
            <a:off x="3250095" y="5504743"/>
            <a:ext cx="8941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¡Oh almas adúlteras! ¿No saben ustedes que la amistad del mundo es enemistad hacia Dios?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Por tanto, el que quiere ser amigo del mundo, se constituye enemigo de Dios.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2C6E22F-8005-B546-4836-9D82660A395B}"/>
              </a:ext>
            </a:extLst>
          </p:cNvPr>
          <p:cNvSpPr txBox="1"/>
          <p:nvPr/>
        </p:nvSpPr>
        <p:spPr>
          <a:xfrm>
            <a:off x="3314699" y="3911913"/>
            <a:ext cx="5337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Quiere estar casado con el mundo y Dios.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  <a:endParaRPr lang="es-NI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AAE6A78-0A6C-8C5F-B7C2-13F460ECDDC8}"/>
              </a:ext>
            </a:extLst>
          </p:cNvPr>
          <p:cNvSpPr txBox="1"/>
          <p:nvPr/>
        </p:nvSpPr>
        <p:spPr>
          <a:xfrm>
            <a:off x="9539081" y="1384054"/>
            <a:ext cx="21567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Santiago.4:4.</a:t>
            </a:r>
          </a:p>
        </p:txBody>
      </p:sp>
    </p:spTree>
    <p:extLst>
      <p:ext uri="{BB962C8B-B14F-4D97-AF65-F5344CB8AC3E}">
        <p14:creationId xmlns:p14="http://schemas.microsoft.com/office/powerpoint/2010/main" val="13577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6" grpId="0"/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0E2DA6-5B66-0970-11EC-7C9816629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372F1D-BBA6-CB16-5136-5CBA31A345B6}"/>
              </a:ext>
            </a:extLst>
          </p:cNvPr>
          <p:cNvSpPr txBox="1"/>
          <p:nvPr/>
        </p:nvSpPr>
        <p:spPr>
          <a:xfrm>
            <a:off x="3694872" y="1325564"/>
            <a:ext cx="4653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Habla palabras corrompidas.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C00FF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6658E5C-510F-B737-D280-9AA87A44C497}"/>
              </a:ext>
            </a:extLst>
          </p:cNvPr>
          <p:cNvSpPr txBox="1"/>
          <p:nvPr/>
        </p:nvSpPr>
        <p:spPr>
          <a:xfrm>
            <a:off x="77029" y="1384054"/>
            <a:ext cx="2427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Efesios.4:29.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2C6E22F-8005-B546-4836-9D82660A395B}"/>
              </a:ext>
            </a:extLst>
          </p:cNvPr>
          <p:cNvSpPr txBox="1"/>
          <p:nvPr/>
        </p:nvSpPr>
        <p:spPr>
          <a:xfrm>
            <a:off x="4841397" y="3526081"/>
            <a:ext cx="66157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Recuerde que por nuestras palabras vamos a ser justificado o condenados.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  <a:endParaRPr lang="es-NI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AAE6A78-0A6C-8C5F-B7C2-13F460ECDDC8}"/>
              </a:ext>
            </a:extLst>
          </p:cNvPr>
          <p:cNvSpPr txBox="1"/>
          <p:nvPr/>
        </p:nvSpPr>
        <p:spPr>
          <a:xfrm>
            <a:off x="9539081" y="1384054"/>
            <a:ext cx="2665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Mateo.12:36-37.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6D5DBD-F69B-6079-DA2F-9149C9FCD162}"/>
              </a:ext>
            </a:extLst>
          </p:cNvPr>
          <p:cNvSpPr txBox="1"/>
          <p:nvPr/>
        </p:nvSpPr>
        <p:spPr>
          <a:xfrm>
            <a:off x="4073384" y="2131591"/>
            <a:ext cx="8087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No salga de la boca de ustedes ninguna palabra mala,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solo la que sea buena para edificación, según la necesidad del momento, para que imparta gracia a los que escuchan.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921B57F-C76A-7887-2E00-2A192BBC5E56}"/>
              </a:ext>
            </a:extLst>
          </p:cNvPr>
          <p:cNvSpPr txBox="1"/>
          <p:nvPr/>
        </p:nvSpPr>
        <p:spPr>
          <a:xfrm>
            <a:off x="3866321" y="4770991"/>
            <a:ext cx="8338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»Pero Yo les digo que de toda palabra vana que hablen los hombres,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darán cuenta de ella en el día del juicio.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5EEA5AF-2992-2440-62B1-784C6F0E240D}"/>
              </a:ext>
            </a:extLst>
          </p:cNvPr>
          <p:cNvSpPr txBox="1"/>
          <p:nvPr/>
        </p:nvSpPr>
        <p:spPr>
          <a:xfrm>
            <a:off x="3945835" y="5969579"/>
            <a:ext cx="70489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»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Porque por tus palabras serás justificado,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por tus palabras serás condenado».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96258DE-BD21-42F7-5C0B-BC775699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" y="1850700"/>
            <a:ext cx="4012090" cy="494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4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8" grpId="0"/>
      <p:bldP spid="20" grpId="0"/>
      <p:bldP spid="7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DE9ED50-EB56-0B77-30C6-888917A22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6DA9CA-3402-07D7-9A04-61FF6110C846}"/>
              </a:ext>
            </a:extLst>
          </p:cNvPr>
          <p:cNvSpPr txBox="1"/>
          <p:nvPr/>
        </p:nvSpPr>
        <p:spPr>
          <a:xfrm>
            <a:off x="2958134" y="2020433"/>
            <a:ext cx="58321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no dejando de congregarnos, como algunos tienen por costumbre,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exhortándonos unos a otros, y mucho más al ver que el día se acerca.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A72286-C691-D7FA-CCFD-577F659A78F9}"/>
              </a:ext>
            </a:extLst>
          </p:cNvPr>
          <p:cNvSpPr txBox="1"/>
          <p:nvPr/>
        </p:nvSpPr>
        <p:spPr>
          <a:xfrm>
            <a:off x="2821056" y="1325564"/>
            <a:ext cx="6293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Lo mismos le da reunirse o no reunirse.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1958724-8397-4B12-7CD0-444D503810B4}"/>
              </a:ext>
            </a:extLst>
          </p:cNvPr>
          <p:cNvSpPr txBox="1"/>
          <p:nvPr/>
        </p:nvSpPr>
        <p:spPr>
          <a:xfrm>
            <a:off x="0" y="1435658"/>
            <a:ext cx="2622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Hebreos.10:25.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8CF2D9-1B4E-FBAD-3EEB-90B0E43B294F}"/>
              </a:ext>
            </a:extLst>
          </p:cNvPr>
          <p:cNvSpPr txBox="1"/>
          <p:nvPr/>
        </p:nvSpPr>
        <p:spPr>
          <a:xfrm>
            <a:off x="2918787" y="3761743"/>
            <a:ext cx="59895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Cuando no ve la importancia espiritual que esta tiene.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  <a:endParaRPr lang="es-NI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127B8C-CCD2-78B7-699A-DD1E1397B2B9}"/>
              </a:ext>
            </a:extLst>
          </p:cNvPr>
          <p:cNvSpPr txBox="1"/>
          <p:nvPr/>
        </p:nvSpPr>
        <p:spPr>
          <a:xfrm>
            <a:off x="9449629" y="1426085"/>
            <a:ext cx="2546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Hechos.20:7.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89F1629-2680-1B98-6600-18F495E2992E}"/>
              </a:ext>
            </a:extLst>
          </p:cNvPr>
          <p:cNvSpPr txBox="1"/>
          <p:nvPr/>
        </p:nvSpPr>
        <p:spPr>
          <a:xfrm>
            <a:off x="2918791" y="4912886"/>
            <a:ext cx="59108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El primer día de la semana, cuando estábamos reunidos para partir el pan,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Pablo les hablaba, pensando salir al día siguiente, y prolongó su discurso hasta la medianoche.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5E3A099-1FB5-991B-4485-B3B5270C5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346"/>
            <a:ext cx="2918791" cy="470953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87A17DC-D3D5-DC57-46F0-53E2816B0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8359" y="2003833"/>
            <a:ext cx="3283637" cy="48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1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B7D9CA-16CC-3DF0-E48B-F27023F68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5C0593-2540-1B5E-D8B0-DA88F6870144}"/>
              </a:ext>
            </a:extLst>
          </p:cNvPr>
          <p:cNvSpPr txBox="1"/>
          <p:nvPr/>
        </p:nvSpPr>
        <p:spPr>
          <a:xfrm>
            <a:off x="2997477" y="2251515"/>
            <a:ext cx="61970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»Porque si ustedes perdonan a los hombres sus transgresiones,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también su Padre celestial les perdonará a ustedes.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70A255-D077-5CDF-6710-674DA973F2A3}"/>
              </a:ext>
            </a:extLst>
          </p:cNvPr>
          <p:cNvSpPr txBox="1"/>
          <p:nvPr/>
        </p:nvSpPr>
        <p:spPr>
          <a:xfrm>
            <a:off x="3081130" y="3622086"/>
            <a:ext cx="61133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»Pero si no perdonan a los hombres,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tampoco su Padre les perdonará a ustedes sus transgresiones.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A30D2E3-272E-04BF-F5A5-49FC6CA1A988}"/>
              </a:ext>
            </a:extLst>
          </p:cNvPr>
          <p:cNvSpPr txBox="1"/>
          <p:nvPr/>
        </p:nvSpPr>
        <p:spPr>
          <a:xfrm>
            <a:off x="3081130" y="1416600"/>
            <a:ext cx="5426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Es uno que no quiere perdonar.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3A91FB9-24DE-A97E-8533-9A9658BA3ABF}"/>
              </a:ext>
            </a:extLst>
          </p:cNvPr>
          <p:cNvSpPr txBox="1"/>
          <p:nvPr/>
        </p:nvSpPr>
        <p:spPr>
          <a:xfrm>
            <a:off x="86968" y="1447377"/>
            <a:ext cx="2437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Mateo.6:14-15.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7A1B9BB-0934-A5F5-48F1-907C85B28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23" y="2090117"/>
            <a:ext cx="2997477" cy="38113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66EB94D-AC29-26BA-624C-11B60BE13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855"/>
            <a:ext cx="2913824" cy="3973305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E4CD3B8-653C-1FE3-7AAD-3E57F1E3C2C6}"/>
              </a:ext>
            </a:extLst>
          </p:cNvPr>
          <p:cNvSpPr txBox="1"/>
          <p:nvPr/>
        </p:nvSpPr>
        <p:spPr>
          <a:xfrm>
            <a:off x="2913822" y="4947324"/>
            <a:ext cx="6280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Debemos perdonar como Cristo nos perdonó.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415F6E0-9398-1A9D-70DD-6C71D1B0B0B1}"/>
              </a:ext>
            </a:extLst>
          </p:cNvPr>
          <p:cNvSpPr txBox="1"/>
          <p:nvPr/>
        </p:nvSpPr>
        <p:spPr>
          <a:xfrm>
            <a:off x="9762710" y="1375487"/>
            <a:ext cx="18611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</a:t>
            </a:r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fesios.4:32.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6FD655E-0593-0795-069F-404433995E00}"/>
              </a:ext>
            </a:extLst>
          </p:cNvPr>
          <p:cNvSpPr txBox="1"/>
          <p:nvPr/>
        </p:nvSpPr>
        <p:spPr>
          <a:xfrm>
            <a:off x="0" y="6027003"/>
            <a:ext cx="12192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Sean más bien amables unos con otros, misericordiosos,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perdonándose unos a otros, así como también Dios los perdonó en Cristo.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8" grpId="0"/>
      <p:bldP spid="20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B7D9CA-16CC-3DF0-E48B-F27023F68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A30D2E3-272E-04BF-F5A5-49FC6CA1A988}"/>
              </a:ext>
            </a:extLst>
          </p:cNvPr>
          <p:cNvSpPr txBox="1"/>
          <p:nvPr/>
        </p:nvSpPr>
        <p:spPr>
          <a:xfrm>
            <a:off x="3199156" y="1354343"/>
            <a:ext cx="5426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Siempre está poniendo excusas.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312975E-C9B0-F438-2C6F-7D1E59571BCC}"/>
              </a:ext>
            </a:extLst>
          </p:cNvPr>
          <p:cNvSpPr txBox="1"/>
          <p:nvPr/>
        </p:nvSpPr>
        <p:spPr>
          <a:xfrm>
            <a:off x="3560694" y="2214993"/>
            <a:ext cx="54839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V.15. Cuando uno de los que estaban sentados con Él a la mesa oyó esto, le dijo: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«¡Bienaventurado todo el que coma pan en el reino de Dios!».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9B0D174-E573-89E8-C2C8-0B1015BFCE7A}"/>
              </a:ext>
            </a:extLst>
          </p:cNvPr>
          <p:cNvSpPr txBox="1"/>
          <p:nvPr/>
        </p:nvSpPr>
        <p:spPr>
          <a:xfrm>
            <a:off x="3560697" y="4059826"/>
            <a:ext cx="5483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V.16. Pero Jesús le dijo: «Cierto hombre dio una gran cena,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 invitó a muchos.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7FB865-E54D-B6D3-3DCE-35591E2AA640}"/>
              </a:ext>
            </a:extLst>
          </p:cNvPr>
          <p:cNvSpPr txBox="1"/>
          <p:nvPr/>
        </p:nvSpPr>
        <p:spPr>
          <a:xfrm>
            <a:off x="3578089" y="5187025"/>
            <a:ext cx="55534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V.17. »A la hora de la cena envió a su siervo a decir a los que habían sido invitados: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“Vengan, porque ya todo está preparado”.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53E49FF-7FD8-0E14-399A-3CD2CC214535}"/>
              </a:ext>
            </a:extLst>
          </p:cNvPr>
          <p:cNvSpPr txBox="1"/>
          <p:nvPr/>
        </p:nvSpPr>
        <p:spPr>
          <a:xfrm>
            <a:off x="387626" y="1447377"/>
            <a:ext cx="2305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Lucas.14:15-24.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88D0F15-B88E-2EF0-E900-581A85D8B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574" y="1354343"/>
            <a:ext cx="3060425" cy="550365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4652170-3EBA-D843-1CB3-9EEA16F00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" y="2081332"/>
            <a:ext cx="3543301" cy="4776668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12547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2" grpId="0"/>
      <p:bldP spid="15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B7D9CA-16CC-3DF0-E48B-F27023F68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A30D2E3-272E-04BF-F5A5-49FC6CA1A988}"/>
              </a:ext>
            </a:extLst>
          </p:cNvPr>
          <p:cNvSpPr txBox="1"/>
          <p:nvPr/>
        </p:nvSpPr>
        <p:spPr>
          <a:xfrm>
            <a:off x="3382617" y="1406660"/>
            <a:ext cx="5426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Siempre está poniendo escusas.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4B23A0-9A87-36A7-A9A6-AE6DFBB87C55}"/>
              </a:ext>
            </a:extLst>
          </p:cNvPr>
          <p:cNvSpPr txBox="1"/>
          <p:nvPr/>
        </p:nvSpPr>
        <p:spPr>
          <a:xfrm>
            <a:off x="3230217" y="2110633"/>
            <a:ext cx="6362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V.18. »Pero todos a una comenzaron a excusarse.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El primero le dijo: “He comprado un terreno y necesito ir a verlo; te ruego que me excuses”.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5C1187-018C-F277-8A56-91829EF19F00}"/>
              </a:ext>
            </a:extLst>
          </p:cNvPr>
          <p:cNvSpPr txBox="1"/>
          <p:nvPr/>
        </p:nvSpPr>
        <p:spPr>
          <a:xfrm>
            <a:off x="3230217" y="3861068"/>
            <a:ext cx="6362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V.19. »Otro dijo: “He comprado cinco yuntas de bueyes y voy a probarlos;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te ruego que me excuses”.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72F9F7-ADBE-5D87-560C-79C0717C525F}"/>
              </a:ext>
            </a:extLst>
          </p:cNvPr>
          <p:cNvSpPr txBox="1"/>
          <p:nvPr/>
        </p:nvSpPr>
        <p:spPr>
          <a:xfrm>
            <a:off x="3299791" y="5611504"/>
            <a:ext cx="62931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V.20. »También otro dijo: “Me he casado,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y por eso no puedo ir.</a:t>
            </a:r>
            <a:endParaRPr lang="es-NI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0525780-850D-420B-F52D-86C2679DE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17" y="1315625"/>
            <a:ext cx="2599083" cy="554237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A4C81B3-1CBE-97A6-5AE0-0C81CB4F0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632"/>
            <a:ext cx="3230217" cy="4747367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9A5B01A-65C2-072D-1686-9B5B93CDA1E5}"/>
              </a:ext>
            </a:extLst>
          </p:cNvPr>
          <p:cNvSpPr txBox="1"/>
          <p:nvPr/>
        </p:nvSpPr>
        <p:spPr>
          <a:xfrm>
            <a:off x="265871" y="1468215"/>
            <a:ext cx="25071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Lucas.14:15-24.</a:t>
            </a:r>
          </a:p>
        </p:txBody>
      </p:sp>
    </p:spTree>
    <p:extLst>
      <p:ext uri="{BB962C8B-B14F-4D97-AF65-F5344CB8AC3E}">
        <p14:creationId xmlns:p14="http://schemas.microsoft.com/office/powerpoint/2010/main" val="156493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C7B464-FDD9-67CE-B238-D6FF01954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 O ESPIRITUAL.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6DE4688-B1C1-9D95-71BF-4CA06AC6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704" y="1325563"/>
            <a:ext cx="7898296" cy="5532437"/>
          </a:xfrm>
        </p:spPr>
        <p:txBody>
          <a:bodyPr/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Mateo.7:16-18.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»Por sus frutos los conocerán.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¿Acaso se recogen uvas de los espinos o higos de los cardos?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V.17.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»Así, todo árbol bueno da frutos buenos;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pero el árbol malo da frutos malos.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V.18.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»Un árbol bueno no puede producir frutos malos,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ni un árbol malo producir frutos buenos.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V.19.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7D6FD72-11B9-6142-D61C-A5C6A3B2B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" y="1323958"/>
            <a:ext cx="4291956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B7D9CA-16CC-3DF0-E48B-F27023F68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A30D2E3-272E-04BF-F5A5-49FC6CA1A988}"/>
              </a:ext>
            </a:extLst>
          </p:cNvPr>
          <p:cNvSpPr txBox="1"/>
          <p:nvPr/>
        </p:nvSpPr>
        <p:spPr>
          <a:xfrm>
            <a:off x="3382617" y="1406660"/>
            <a:ext cx="5426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Siempre está poniendo escusas.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67E152-E64D-BAC1-A084-265C8BD46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2" y="1325564"/>
            <a:ext cx="3525077" cy="55324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F1AC50-2C75-4FE2-AFCD-8F6279480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10976"/>
            <a:ext cx="3382616" cy="4847023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A82FE6B-C911-30A6-6921-EC5478CD8BE5}"/>
              </a:ext>
            </a:extLst>
          </p:cNvPr>
          <p:cNvSpPr txBox="1"/>
          <p:nvPr/>
        </p:nvSpPr>
        <p:spPr>
          <a:xfrm>
            <a:off x="3382617" y="2322282"/>
            <a:ext cx="528430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V.21. »Cuando el siervo regresó, informó de todo esto a su señor.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Entonces, enojado el dueño de la casa,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dijo a su siervo: “Sal enseguida por las calles y callejones de la ciudad, y trae acá a los pobres, los mancos, los ciegos y los cojos”.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0B4F1AA-DC65-B8A1-5B9D-874DCA92F651}"/>
              </a:ext>
            </a:extLst>
          </p:cNvPr>
          <p:cNvSpPr txBox="1"/>
          <p:nvPr/>
        </p:nvSpPr>
        <p:spPr>
          <a:xfrm>
            <a:off x="3382617" y="5570871"/>
            <a:ext cx="5204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V.22. »Y el siervo dijo: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“Señor, se ha hecho lo que usted ordenó,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todavía hay lugar”.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51B70D6-9D1B-760B-12BF-8BFABF43B05A}"/>
              </a:ext>
            </a:extLst>
          </p:cNvPr>
          <p:cNvSpPr txBox="1"/>
          <p:nvPr/>
        </p:nvSpPr>
        <p:spPr>
          <a:xfrm>
            <a:off x="325508" y="1406660"/>
            <a:ext cx="2348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Lucas.14:15-24.</a:t>
            </a:r>
          </a:p>
        </p:txBody>
      </p:sp>
    </p:spTree>
    <p:extLst>
      <p:ext uri="{BB962C8B-B14F-4D97-AF65-F5344CB8AC3E}">
        <p14:creationId xmlns:p14="http://schemas.microsoft.com/office/powerpoint/2010/main" val="369820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B7D9CA-16CC-3DF0-E48B-F27023F68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A30D2E3-272E-04BF-F5A5-49FC6CA1A988}"/>
              </a:ext>
            </a:extLst>
          </p:cNvPr>
          <p:cNvSpPr txBox="1"/>
          <p:nvPr/>
        </p:nvSpPr>
        <p:spPr>
          <a:xfrm>
            <a:off x="3382617" y="1406660"/>
            <a:ext cx="5426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Siempre está poniendo escusas.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0525780-850D-420B-F52D-86C2679DE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97" y="1315625"/>
            <a:ext cx="2693503" cy="554237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A4C81B3-1CBE-97A6-5AE0-0C81CB4F0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460"/>
            <a:ext cx="3230217" cy="481053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DE67B15-6CD1-1DCA-ACEC-CC11209DECD6}"/>
              </a:ext>
            </a:extLst>
          </p:cNvPr>
          <p:cNvSpPr txBox="1"/>
          <p:nvPr/>
        </p:nvSpPr>
        <p:spPr>
          <a:xfrm>
            <a:off x="3230217" y="2352154"/>
            <a:ext cx="6362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V.23. »Entonces el señor dijo al siervo: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“Sal a los caminos y por los cercados,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oblígalos a entrar para que se llene mi casa.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3C81F0A-DE08-5B87-628C-0460720D2EA6}"/>
              </a:ext>
            </a:extLst>
          </p:cNvPr>
          <p:cNvSpPr txBox="1"/>
          <p:nvPr/>
        </p:nvSpPr>
        <p:spPr>
          <a:xfrm>
            <a:off x="3271630" y="3896038"/>
            <a:ext cx="62798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V.24. ”Porque les digo que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ninguno de aquellos hombres que fueron invitados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probará mi cena”».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58BE785-ECCD-8005-2A3F-D1123BF3278B}"/>
              </a:ext>
            </a:extLst>
          </p:cNvPr>
          <p:cNvSpPr txBox="1"/>
          <p:nvPr/>
        </p:nvSpPr>
        <p:spPr>
          <a:xfrm>
            <a:off x="371474" y="1455679"/>
            <a:ext cx="2322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Lucas.14:15-24.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2C953A-88DD-9E78-A163-657EF58DF1E8}"/>
              </a:ext>
            </a:extLst>
          </p:cNvPr>
          <p:cNvSpPr txBox="1"/>
          <p:nvPr/>
        </p:nvSpPr>
        <p:spPr>
          <a:xfrm>
            <a:off x="3271629" y="5451340"/>
            <a:ext cx="61556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Las escusas antes Dios no son validad, las excusas son simplemente mentiras disfrazadas.</a:t>
            </a:r>
            <a:endParaRPr lang="es-N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3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84780F-5708-2468-BFE7-37DA27D19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8A9BE0-2AD3-AD87-E03A-B8FDAEC0A048}"/>
              </a:ext>
            </a:extLst>
          </p:cNvPr>
          <p:cNvSpPr txBox="1"/>
          <p:nvPr/>
        </p:nvSpPr>
        <p:spPr>
          <a:xfrm>
            <a:off x="3228561" y="2827539"/>
            <a:ext cx="5384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Porque la mente puesta en la carne es muerte,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la mente puesta en el Espíritu es vida y paz.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951129-0971-248F-061D-9D7560E988EB}"/>
              </a:ext>
            </a:extLst>
          </p:cNvPr>
          <p:cNvSpPr txBox="1"/>
          <p:nvPr/>
        </p:nvSpPr>
        <p:spPr>
          <a:xfrm>
            <a:off x="2750655" y="1404867"/>
            <a:ext cx="69201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ESTAN EN GRAVE PELIGRO.</a:t>
            </a:r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Y tenemos que cambiar y todavía hay carnalidad en nosotros.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4FFF8B6-0EE6-A4A6-03D2-78C742969DE9}"/>
              </a:ext>
            </a:extLst>
          </p:cNvPr>
          <p:cNvSpPr txBox="1"/>
          <p:nvPr/>
        </p:nvSpPr>
        <p:spPr>
          <a:xfrm>
            <a:off x="135835" y="1404867"/>
            <a:ext cx="2136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Romanos.8:6.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F5686E-E2FD-DA9C-F7E4-75C87AD44F9F}"/>
              </a:ext>
            </a:extLst>
          </p:cNvPr>
          <p:cNvSpPr txBox="1"/>
          <p:nvPr/>
        </p:nvSpPr>
        <p:spPr>
          <a:xfrm>
            <a:off x="3251339" y="4316099"/>
            <a:ext cx="5564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y los que están en la carne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no pueden agradar a Dios.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63E58B3-4825-BD25-651D-D85C32617B1A}"/>
              </a:ext>
            </a:extLst>
          </p:cNvPr>
          <p:cNvSpPr txBox="1"/>
          <p:nvPr/>
        </p:nvSpPr>
        <p:spPr>
          <a:xfrm>
            <a:off x="9809922" y="1543366"/>
            <a:ext cx="2242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Romanos.8:8.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F6A7B8A-8544-8521-2556-917C1CEB51E2}"/>
              </a:ext>
            </a:extLst>
          </p:cNvPr>
          <p:cNvSpPr txBox="1"/>
          <p:nvPr/>
        </p:nvSpPr>
        <p:spPr>
          <a:xfrm>
            <a:off x="13668" y="5657670"/>
            <a:ext cx="61970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No se dejen engañar, de Dios nadie se burla;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pues todo lo que el hombre siembre, eso también segará.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722B9E9-E273-A44D-47BB-AFD1FA70E02A}"/>
              </a:ext>
            </a:extLst>
          </p:cNvPr>
          <p:cNvSpPr txBox="1"/>
          <p:nvPr/>
        </p:nvSpPr>
        <p:spPr>
          <a:xfrm>
            <a:off x="9796254" y="2289646"/>
            <a:ext cx="2382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Galatas.6:7-8.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7503540-CF14-9F97-47ED-C680DB470B09}"/>
              </a:ext>
            </a:extLst>
          </p:cNvPr>
          <p:cNvSpPr txBox="1"/>
          <p:nvPr/>
        </p:nvSpPr>
        <p:spPr>
          <a:xfrm>
            <a:off x="6224382" y="5275978"/>
            <a:ext cx="59812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Porque el que siembra para su propia carne, de la carne segará corrupción,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el que siembra para el Espíritu, del Espíritu segará vida eterna.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D1DA9CB6-42C0-3AE8-8ECE-8F6CCCCCE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" y="2289645"/>
            <a:ext cx="3214893" cy="335566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37E1BFC-DE64-A923-0584-06E23E21D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66" y="2822998"/>
            <a:ext cx="3551166" cy="24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3" grpId="0"/>
      <p:bldP spid="16" grpId="0"/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ADF277-EB22-FF66-3A44-47A8CDE7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01076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AD4A084-79AA-81BC-676B-4B52D1328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7842" y="1325563"/>
            <a:ext cx="8574157" cy="552631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vimos las características de los que siguen siendo carnales, ahora vamos a ver los que son espirituales.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como podemos ver las características de los carnales también podemos identificar a los hermanos espirituales por sus características, sus hechos su vida.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Jesús dijo: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Mateo.7:15-16.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»Por sus frutos los conocerán.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¿Acaso se recogen uvas de los espinos o higos de los cardos?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V.17.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»Así, todo árbol bueno da frutos buenos;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el árbol malo da frutos malos. 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1FE257F-AE75-6049-0A91-91ADB5D74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617841" cy="55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E478154-FB64-A933-ACF2-EE7528F9C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3AE64A-379A-2501-E10C-439D56D82725}"/>
              </a:ext>
            </a:extLst>
          </p:cNvPr>
          <p:cNvSpPr txBox="1"/>
          <p:nvPr/>
        </p:nvSpPr>
        <p:spPr>
          <a:xfrm>
            <a:off x="3462130" y="1325564"/>
            <a:ext cx="52677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EVITA Y SOLUCIONA PROBLEMAS.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Sufre el agravio para evitar problemas. 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0E6BB0-5771-57AA-5264-1FA0E91DE217}"/>
              </a:ext>
            </a:extLst>
          </p:cNvPr>
          <p:cNvSpPr txBox="1"/>
          <p:nvPr/>
        </p:nvSpPr>
        <p:spPr>
          <a:xfrm>
            <a:off x="0" y="1464063"/>
            <a:ext cx="2266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Corintios.6:7.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8347AEA-66E8-ED41-A029-098FB2383B3A}"/>
              </a:ext>
            </a:extLst>
          </p:cNvPr>
          <p:cNvSpPr txBox="1"/>
          <p:nvPr/>
        </p:nvSpPr>
        <p:spPr>
          <a:xfrm>
            <a:off x="2922104" y="2689039"/>
            <a:ext cx="63411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Así que, en efecto, es ya un fallo entre ustedes el hecho de que tengan litigios entre sí. ¿Por qué no sufren mejor la injusticia?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¿Por qué no ser mejor defraudados?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1C7274D-23C4-E631-CF0D-04A32468D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6548"/>
            <a:ext cx="2922104" cy="4661452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9BB2FF4-0582-89CB-00D6-C539E5CD29DB}"/>
              </a:ext>
            </a:extLst>
          </p:cNvPr>
          <p:cNvSpPr txBox="1"/>
          <p:nvPr/>
        </p:nvSpPr>
        <p:spPr>
          <a:xfrm>
            <a:off x="3843959" y="4478368"/>
            <a:ext cx="4504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Busca la paz siempre.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8DEF83F-D611-3F79-D207-7CF8AA97DA51}"/>
              </a:ext>
            </a:extLst>
          </p:cNvPr>
          <p:cNvSpPr txBox="1"/>
          <p:nvPr/>
        </p:nvSpPr>
        <p:spPr>
          <a:xfrm>
            <a:off x="3166444" y="5532436"/>
            <a:ext cx="6197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Si es posible, en cuanto de ustedes dependa,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estén en paz con todos los hombres.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7BAD766-97AE-6B1A-8C29-71AB78102939}"/>
              </a:ext>
            </a:extLst>
          </p:cNvPr>
          <p:cNvSpPr txBox="1"/>
          <p:nvPr/>
        </p:nvSpPr>
        <p:spPr>
          <a:xfrm>
            <a:off x="9571382" y="1464063"/>
            <a:ext cx="2345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Romanos.12:18.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4628960-C4D1-841A-E30E-F5F3054DE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90" y="2190426"/>
            <a:ext cx="2828510" cy="4661453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9326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F75BB1-74E8-04E3-2D45-905A523C4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200745-EF4D-C3E3-FEB6-F780643ED93E}"/>
              </a:ext>
            </a:extLst>
          </p:cNvPr>
          <p:cNvSpPr txBox="1"/>
          <p:nvPr/>
        </p:nvSpPr>
        <p:spPr>
          <a:xfrm>
            <a:off x="3193774" y="1325564"/>
            <a:ext cx="58044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Por qué entiende que sin esta paz no podrá ver a Dios.</a:t>
            </a:r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0ECB5A-049C-95AA-230F-88CFB50D9996}"/>
              </a:ext>
            </a:extLst>
          </p:cNvPr>
          <p:cNvSpPr txBox="1"/>
          <p:nvPr/>
        </p:nvSpPr>
        <p:spPr>
          <a:xfrm>
            <a:off x="116784" y="1474651"/>
            <a:ext cx="2189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Hebreos.12:14.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4CA37B-2790-5EA3-A84C-63D44ED56931}"/>
              </a:ext>
            </a:extLst>
          </p:cNvPr>
          <p:cNvSpPr txBox="1"/>
          <p:nvPr/>
        </p:nvSpPr>
        <p:spPr>
          <a:xfrm>
            <a:off x="3458817" y="2645007"/>
            <a:ext cx="5539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Busquen la paz con todos,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la santidad, sin la cual nadie verá al Señor.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2B51444-8A89-1853-9D5C-A6CB94876577}"/>
              </a:ext>
            </a:extLst>
          </p:cNvPr>
          <p:cNvSpPr txBox="1"/>
          <p:nvPr/>
        </p:nvSpPr>
        <p:spPr>
          <a:xfrm>
            <a:off x="4396408" y="3978139"/>
            <a:ext cx="30281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Imita a Abraham.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D991E57-77DD-048C-F37B-3F0E743E88BE}"/>
              </a:ext>
            </a:extLst>
          </p:cNvPr>
          <p:cNvSpPr txBox="1"/>
          <p:nvPr/>
        </p:nvSpPr>
        <p:spPr>
          <a:xfrm>
            <a:off x="9767680" y="1474651"/>
            <a:ext cx="2086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Genesis.13:8.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9846FE9-1900-D99F-FDBB-8AFD134EA8E1}"/>
              </a:ext>
            </a:extLst>
          </p:cNvPr>
          <p:cNvSpPr txBox="1"/>
          <p:nvPr/>
        </p:nvSpPr>
        <p:spPr>
          <a:xfrm>
            <a:off x="3359426" y="5003494"/>
            <a:ext cx="5724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Así que Abram dijo a Lot: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«Te ruego que no haya problema entre nosotros,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ni entre mis pastores y tus pastores, porque somos hermanos.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4430614-69E4-12AD-0431-3C9529556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5403"/>
            <a:ext cx="3269974" cy="476647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0A05032-034A-1387-004C-307A22326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2247162"/>
            <a:ext cx="3028122" cy="460471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9310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3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B94A7F-FE8B-0300-F734-4F8AB75DE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6F4FEA3-6554-C874-F456-BD5B34268710}"/>
              </a:ext>
            </a:extLst>
          </p:cNvPr>
          <p:cNvSpPr txBox="1"/>
          <p:nvPr/>
        </p:nvSpPr>
        <p:spPr>
          <a:xfrm>
            <a:off x="3506030" y="1325564"/>
            <a:ext cx="5359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No busca sus propios intereses.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E17BD-7682-EF09-C987-78BC0C7F3C49}"/>
              </a:ext>
            </a:extLst>
          </p:cNvPr>
          <p:cNvSpPr txBox="1"/>
          <p:nvPr/>
        </p:nvSpPr>
        <p:spPr>
          <a:xfrm>
            <a:off x="3237673" y="2337230"/>
            <a:ext cx="5975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no buscando cada uno sus propios intereses,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sino más bien los intereses de los demás.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F6F4F38-D944-D2CB-79CA-76E5E6F0C915}"/>
              </a:ext>
            </a:extLst>
          </p:cNvPr>
          <p:cNvSpPr txBox="1"/>
          <p:nvPr/>
        </p:nvSpPr>
        <p:spPr>
          <a:xfrm>
            <a:off x="0" y="1387119"/>
            <a:ext cx="2069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Filipenses.2:4.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6B81F4A-67D3-0BBE-403F-3BBCF40ADA77}"/>
              </a:ext>
            </a:extLst>
          </p:cNvPr>
          <p:cNvSpPr txBox="1"/>
          <p:nvPr/>
        </p:nvSpPr>
        <p:spPr>
          <a:xfrm>
            <a:off x="9631017" y="1387118"/>
            <a:ext cx="2244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Filipenses.2:21.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253FCF7-D784-87F7-A4C9-08139CA55E61}"/>
              </a:ext>
            </a:extLst>
          </p:cNvPr>
          <p:cNvSpPr txBox="1"/>
          <p:nvPr/>
        </p:nvSpPr>
        <p:spPr>
          <a:xfrm>
            <a:off x="3237674" y="3858311"/>
            <a:ext cx="59754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Porque todos buscan sus propios intereses,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no los de Cristo Jesús.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7922C35-811A-6504-93C8-EE52AAEBA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9379"/>
            <a:ext cx="3237673" cy="476250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9A0A336-13E3-E2CE-0746-65AEBE81E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3160" y="2057400"/>
            <a:ext cx="2978840" cy="4794479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49D1797-FB7A-F12A-9DC2-9835D0DB3288}"/>
              </a:ext>
            </a:extLst>
          </p:cNvPr>
          <p:cNvSpPr txBox="1"/>
          <p:nvPr/>
        </p:nvSpPr>
        <p:spPr>
          <a:xfrm>
            <a:off x="3237672" y="5843888"/>
            <a:ext cx="5975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Cada uno de nosotros agrade a su prójimo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en lo que es bueno para su edificación.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3417C9C-2290-4048-5739-70BC02BE4318}"/>
              </a:ext>
            </a:extLst>
          </p:cNvPr>
          <p:cNvSpPr txBox="1"/>
          <p:nvPr/>
        </p:nvSpPr>
        <p:spPr>
          <a:xfrm>
            <a:off x="4423742" y="5010060"/>
            <a:ext cx="3344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Romanos.15:2.</a:t>
            </a:r>
          </a:p>
        </p:txBody>
      </p:sp>
    </p:spTree>
    <p:extLst>
      <p:ext uri="{BB962C8B-B14F-4D97-AF65-F5344CB8AC3E}">
        <p14:creationId xmlns:p14="http://schemas.microsoft.com/office/powerpoint/2010/main" val="405283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3" grpId="0"/>
      <p:bldP spid="20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247E4F6-A9C2-BA08-EA52-1F38E0A9C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DD91A1B-2D5C-E982-D8C7-D4F741C2CEC1}"/>
              </a:ext>
            </a:extLst>
          </p:cNvPr>
          <p:cNvSpPr txBox="1"/>
          <p:nvPr/>
        </p:nvSpPr>
        <p:spPr>
          <a:xfrm>
            <a:off x="3967784" y="1325564"/>
            <a:ext cx="4256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Siempre esta ocupado en su salvación.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B8F6A9-B12A-1D7E-DE64-9BB51A537FE1}"/>
              </a:ext>
            </a:extLst>
          </p:cNvPr>
          <p:cNvSpPr txBox="1"/>
          <p:nvPr/>
        </p:nvSpPr>
        <p:spPr>
          <a:xfrm>
            <a:off x="0" y="1455939"/>
            <a:ext cx="2763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Filipenses.2:12.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BF8CB9-7CC4-2FF7-3261-649CE202190D}"/>
              </a:ext>
            </a:extLst>
          </p:cNvPr>
          <p:cNvSpPr txBox="1"/>
          <p:nvPr/>
        </p:nvSpPr>
        <p:spPr>
          <a:xfrm>
            <a:off x="3207854" y="2525182"/>
            <a:ext cx="63950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Así que, amados míos, tal como siempre han obedecido, no solo en mi presencia, sino ahora mucho más en mi ausencia,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ocúpense en su salvación con temor y temblor.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E19D422-2E59-D745-7157-67FEB0535180}"/>
              </a:ext>
            </a:extLst>
          </p:cNvPr>
          <p:cNvSpPr txBox="1"/>
          <p:nvPr/>
        </p:nvSpPr>
        <p:spPr>
          <a:xfrm>
            <a:off x="3707296" y="4463463"/>
            <a:ext cx="5645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Por eso compite legalmente.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85C85BD-0E44-2317-EAC5-B40AD7E73667}"/>
              </a:ext>
            </a:extLst>
          </p:cNvPr>
          <p:cNvSpPr txBox="1"/>
          <p:nvPr/>
        </p:nvSpPr>
        <p:spPr>
          <a:xfrm>
            <a:off x="9767680" y="1325564"/>
            <a:ext cx="2218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II Timoteo.2:5.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05A114F-940C-57B3-6B94-90EF58C05BA9}"/>
              </a:ext>
            </a:extLst>
          </p:cNvPr>
          <p:cNvSpPr txBox="1"/>
          <p:nvPr/>
        </p:nvSpPr>
        <p:spPr>
          <a:xfrm>
            <a:off x="3267079" y="5411713"/>
            <a:ext cx="6244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También el que compite como atleta, no gana el premio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si no compite de acuerdo con las reglas.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B247C2C-734C-A797-F4D1-91341CF6F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979"/>
            <a:ext cx="3207856" cy="480389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FAC7CF6-3A1F-D23F-1408-A033254D7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2857" y="1959008"/>
            <a:ext cx="2589144" cy="489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994789-FEFB-C054-5DDA-072E2D22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C2AB3F-066F-9B44-AA48-940549572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" y="2239203"/>
            <a:ext cx="3089826" cy="46187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1F5878-0F92-CBCD-C3C3-7DE4A5C6B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635" y="2087217"/>
            <a:ext cx="2987124" cy="4764661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44A967-E94A-E25B-3522-AE817810CB49}"/>
              </a:ext>
            </a:extLst>
          </p:cNvPr>
          <p:cNvSpPr txBox="1"/>
          <p:nvPr/>
        </p:nvSpPr>
        <p:spPr>
          <a:xfrm>
            <a:off x="3796748" y="1325564"/>
            <a:ext cx="50987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Esta entregado a la oración.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57E45F-3BAD-70FF-1CAE-C0E6856B5722}"/>
              </a:ext>
            </a:extLst>
          </p:cNvPr>
          <p:cNvSpPr txBox="1"/>
          <p:nvPr/>
        </p:nvSpPr>
        <p:spPr>
          <a:xfrm>
            <a:off x="4400550" y="2239203"/>
            <a:ext cx="2815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Oren</a:t>
            </a:r>
            <a:r>
              <a:rPr lang="es-NI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sin cesar.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FB9FE0-4E1A-B100-38A1-7DDEA4777EFD}"/>
              </a:ext>
            </a:extLst>
          </p:cNvPr>
          <p:cNvSpPr txBox="1"/>
          <p:nvPr/>
        </p:nvSpPr>
        <p:spPr>
          <a:xfrm>
            <a:off x="106845" y="1387119"/>
            <a:ext cx="2984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Tesalonicenses.5:17.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C7FFDA0-9219-28C0-0395-2117771B72FC}"/>
              </a:ext>
            </a:extLst>
          </p:cNvPr>
          <p:cNvSpPr txBox="1"/>
          <p:nvPr/>
        </p:nvSpPr>
        <p:spPr>
          <a:xfrm>
            <a:off x="3091069" y="5082162"/>
            <a:ext cx="6210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Con toda oración y súplica oren en todo tiempo en el Espíritu,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así, velen con toda perseverancia y súplica por todos los santos.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390019-C4A6-BAE2-6099-DA4968C15721}"/>
              </a:ext>
            </a:extLst>
          </p:cNvPr>
          <p:cNvSpPr txBox="1"/>
          <p:nvPr/>
        </p:nvSpPr>
        <p:spPr>
          <a:xfrm>
            <a:off x="3913534" y="3511130"/>
            <a:ext cx="4345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Orando en todo tiempo.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B6A28E6-4A7F-6A51-CD57-757F63D5F5CB}"/>
              </a:ext>
            </a:extLst>
          </p:cNvPr>
          <p:cNvSpPr txBox="1"/>
          <p:nvPr/>
        </p:nvSpPr>
        <p:spPr>
          <a:xfrm>
            <a:off x="9552955" y="1387119"/>
            <a:ext cx="2387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fesios.6:18.</a:t>
            </a:r>
          </a:p>
        </p:txBody>
      </p:sp>
    </p:spTree>
    <p:extLst>
      <p:ext uri="{BB962C8B-B14F-4D97-AF65-F5344CB8AC3E}">
        <p14:creationId xmlns:p14="http://schemas.microsoft.com/office/powerpoint/2010/main" val="128603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9" grpId="0"/>
      <p:bldP spid="12" grpId="0"/>
      <p:bldP spid="14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8CF6C9D-BDEC-C108-2F00-F89499C52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78D60E-6EBE-1B01-A275-982DFEE33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9811"/>
            <a:ext cx="2782957" cy="47120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618E97-1647-0F02-84AC-8879045C2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530" y="2133689"/>
            <a:ext cx="3243470" cy="47181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D7FDE3C-ED8C-C91B-7E74-56E4554FA2A8}"/>
              </a:ext>
            </a:extLst>
          </p:cNvPr>
          <p:cNvSpPr txBox="1"/>
          <p:nvPr/>
        </p:nvSpPr>
        <p:spPr>
          <a:xfrm>
            <a:off x="4574071" y="1289467"/>
            <a:ext cx="3043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No es hipócrita.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04EBA9-366F-D7F1-F32B-B4F64A0D5DE4}"/>
              </a:ext>
            </a:extLst>
          </p:cNvPr>
          <p:cNvSpPr txBox="1"/>
          <p:nvPr/>
        </p:nvSpPr>
        <p:spPr>
          <a:xfrm>
            <a:off x="2782957" y="2205313"/>
            <a:ext cx="6165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El amor sea sin hipocresía;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aborreciendo lo malo, aplicándose a lo bueno. 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81470DA-042D-5936-9FE7-AC5DE6324559}"/>
              </a:ext>
            </a:extLst>
          </p:cNvPr>
          <p:cNvSpPr txBox="1"/>
          <p:nvPr/>
        </p:nvSpPr>
        <p:spPr>
          <a:xfrm>
            <a:off x="186358" y="1443355"/>
            <a:ext cx="2377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Romanos.12:9.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361AC76-2168-B70F-ED56-531A6E7F5550}"/>
              </a:ext>
            </a:extLst>
          </p:cNvPr>
          <p:cNvSpPr txBox="1"/>
          <p:nvPr/>
        </p:nvSpPr>
        <p:spPr>
          <a:xfrm>
            <a:off x="9312964" y="1467628"/>
            <a:ext cx="2514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 Juan.3:18.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7B57AA1-D316-22BD-2821-CCAE27D39C54}"/>
              </a:ext>
            </a:extLst>
          </p:cNvPr>
          <p:cNvSpPr txBox="1"/>
          <p:nvPr/>
        </p:nvSpPr>
        <p:spPr>
          <a:xfrm>
            <a:off x="2789998" y="4945034"/>
            <a:ext cx="6197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Hijos, no amemos de palabra ni de lengua,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sino de hecho y en verdad.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167520D-1DB6-98CF-8678-EE26C20158F7}"/>
              </a:ext>
            </a:extLst>
          </p:cNvPr>
          <p:cNvSpPr txBox="1"/>
          <p:nvPr/>
        </p:nvSpPr>
        <p:spPr>
          <a:xfrm>
            <a:off x="2805735" y="3729062"/>
            <a:ext cx="6165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Un amor de hecho y en verdad.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69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9" grpId="0"/>
      <p:bldP spid="12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C7B464-FDD9-67CE-B238-D6FF01954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 O ESPIRITUAL.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6DE4688-B1C1-9D95-71BF-4CA06AC6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704" y="1325563"/>
            <a:ext cx="7898296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»Todo árbol que no da buen fruto es cortado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echado al fuego.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V.20.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»Así que,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por sus frutos los conocerán.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Nuestros hechos son la evidencia de lo que realmente estamos viviendo y practicando y de cómo andamos en este mundo.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Biblia es nuestro espejo donde nos podemos ver y así saber qué tipo de cristiano estoy siendo en este mundo.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Veamos algunas de ellas: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7D6FD72-11B9-6142-D61C-A5C6A3B2B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" y="1323958"/>
            <a:ext cx="4291956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83EA6A-F8F5-DCFD-F488-D25B7CC5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767F10A-4815-BD30-792E-F6B26C6D9E88}"/>
              </a:ext>
            </a:extLst>
          </p:cNvPr>
          <p:cNvSpPr txBox="1"/>
          <p:nvPr/>
        </p:nvSpPr>
        <p:spPr>
          <a:xfrm>
            <a:off x="4315653" y="1325564"/>
            <a:ext cx="4351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Aprovecha bien su tiempo.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C53AC2-9319-15D5-E9CD-1FAB2A494F60}"/>
              </a:ext>
            </a:extLst>
          </p:cNvPr>
          <p:cNvSpPr txBox="1"/>
          <p:nvPr/>
        </p:nvSpPr>
        <p:spPr>
          <a:xfrm>
            <a:off x="3431070" y="2337230"/>
            <a:ext cx="58214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aprovechando bien el tiempo,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los días son malos.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78A5F1-AB42-9F04-14D6-FA1CC070E260}"/>
              </a:ext>
            </a:extLst>
          </p:cNvPr>
          <p:cNvSpPr txBox="1"/>
          <p:nvPr/>
        </p:nvSpPr>
        <p:spPr>
          <a:xfrm>
            <a:off x="68125" y="1387119"/>
            <a:ext cx="2089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Efesios.5:16.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9F7B9D5-1C1E-3C86-667C-090812AF180A}"/>
              </a:ext>
            </a:extLst>
          </p:cNvPr>
          <p:cNvSpPr txBox="1"/>
          <p:nvPr/>
        </p:nvSpPr>
        <p:spPr>
          <a:xfrm>
            <a:off x="3431069" y="3631551"/>
            <a:ext cx="58214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Ocupado en la lectura de la palabra de Dios.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C00FF"/>
              </a:highlight>
              <a:latin typeface="Maiandra GD" panose="020E0502030308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2DD8C8E-A103-E988-31E4-6AD41E29247F}"/>
              </a:ext>
            </a:extLst>
          </p:cNvPr>
          <p:cNvSpPr txBox="1"/>
          <p:nvPr/>
        </p:nvSpPr>
        <p:spPr>
          <a:xfrm>
            <a:off x="3431070" y="5320326"/>
            <a:ext cx="58214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Entretanto que llego,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ocúpate en la lectura de las Escrituras,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la exhortación y la enseñanza.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AFB8EB5-1D16-D2FF-D1C0-62C48A55BC99}"/>
              </a:ext>
            </a:extLst>
          </p:cNvPr>
          <p:cNvSpPr txBox="1"/>
          <p:nvPr/>
        </p:nvSpPr>
        <p:spPr>
          <a:xfrm>
            <a:off x="9623460" y="1392699"/>
            <a:ext cx="2402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 Timoteo.4:13.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D3B6CB2-9B95-D6F1-E7DD-935988533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9611"/>
            <a:ext cx="3431070" cy="488450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042D620-904E-CAB3-1A3D-316FFD4E7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02" y="2087366"/>
            <a:ext cx="2939498" cy="476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6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14D1373-35C6-191B-C294-1F45CCBC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30DCB56-AF33-B2FE-FB10-B38D56DFF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27" y="2117035"/>
            <a:ext cx="2888974" cy="4734843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3CCE7A2-0870-840C-FD86-5E871C01E49A}"/>
              </a:ext>
            </a:extLst>
          </p:cNvPr>
          <p:cNvSpPr txBox="1"/>
          <p:nvPr/>
        </p:nvSpPr>
        <p:spPr>
          <a:xfrm>
            <a:off x="3793849" y="1325564"/>
            <a:ext cx="4604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Aprovecha bien su tiempo.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5E6706-1D5F-2C58-FE1F-73079B7BD6A7}"/>
              </a:ext>
            </a:extLst>
          </p:cNvPr>
          <p:cNvSpPr txBox="1"/>
          <p:nvPr/>
        </p:nvSpPr>
        <p:spPr>
          <a:xfrm>
            <a:off x="3140766" y="2117035"/>
            <a:ext cx="61622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Les exhortamos, hermanos,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a que amonesten a los indisciplinados,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animen a los desalentados, sostengan a los débiles y sean pacientes con todos.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4F36A93-C8C6-CC42-14ED-798E5D986FBF}"/>
              </a:ext>
            </a:extLst>
          </p:cNvPr>
          <p:cNvSpPr txBox="1"/>
          <p:nvPr/>
        </p:nvSpPr>
        <p:spPr>
          <a:xfrm>
            <a:off x="86968" y="1362982"/>
            <a:ext cx="30537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Tesalonicenses.5:14.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FA290F2-EBFD-1986-0C03-DD7CBC7D18A5}"/>
              </a:ext>
            </a:extLst>
          </p:cNvPr>
          <p:cNvSpPr txBox="1"/>
          <p:nvPr/>
        </p:nvSpPr>
        <p:spPr>
          <a:xfrm>
            <a:off x="3140766" y="5532436"/>
            <a:ext cx="6162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Y les dijo: «Vayan por todo el mundo y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prediquen el evangelio a toda criatura.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61E6B58-1C9D-1B27-2AA5-E66FF3FB4D4C}"/>
              </a:ext>
            </a:extLst>
          </p:cNvPr>
          <p:cNvSpPr txBox="1"/>
          <p:nvPr/>
        </p:nvSpPr>
        <p:spPr>
          <a:xfrm>
            <a:off x="3395663" y="4216556"/>
            <a:ext cx="5400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Buscando las almas perdidas.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2B1DDAB-010C-C103-8865-A8F7D24CE2E5}"/>
              </a:ext>
            </a:extLst>
          </p:cNvPr>
          <p:cNvSpPr txBox="1"/>
          <p:nvPr/>
        </p:nvSpPr>
        <p:spPr>
          <a:xfrm>
            <a:off x="9051234" y="1489873"/>
            <a:ext cx="3120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Marcos.16:15.</a:t>
            </a:r>
            <a:endParaRPr lang="es-NI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20DDAAAA-145D-8F1C-B1FD-5D916A155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9378"/>
            <a:ext cx="3140767" cy="476250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39497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3" grpId="0"/>
      <p:bldP spid="16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84C25B-861E-7215-BB77-6026BD08C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A7E774-4DDB-8D07-5210-0CAC054A7459}"/>
              </a:ext>
            </a:extLst>
          </p:cNvPr>
          <p:cNvSpPr txBox="1"/>
          <p:nvPr/>
        </p:nvSpPr>
        <p:spPr>
          <a:xfrm>
            <a:off x="3953289" y="1325564"/>
            <a:ext cx="3759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Corrige tiernamente.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EAFF94-8D58-21ED-6E8E-0FF8F5597A67}"/>
              </a:ext>
            </a:extLst>
          </p:cNvPr>
          <p:cNvSpPr txBox="1"/>
          <p:nvPr/>
        </p:nvSpPr>
        <p:spPr>
          <a:xfrm>
            <a:off x="3150703" y="2131224"/>
            <a:ext cx="6003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El siervo del Señor no debe ser rencilloso,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amable para con todos, apto para enseñar, sufrido.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6C6805-0BB3-47B6-D2FC-6C2034C58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714"/>
            <a:ext cx="3150704" cy="479728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2000AF0-C967-1FB5-299D-EF8167180459}"/>
              </a:ext>
            </a:extLst>
          </p:cNvPr>
          <p:cNvSpPr txBox="1"/>
          <p:nvPr/>
        </p:nvSpPr>
        <p:spPr>
          <a:xfrm>
            <a:off x="-38927" y="1440190"/>
            <a:ext cx="3038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II Timoteo.2:24-25.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6D4A6DB-146E-41E0-C2FC-493E2BBF4985}"/>
              </a:ext>
            </a:extLst>
          </p:cNvPr>
          <p:cNvSpPr txBox="1"/>
          <p:nvPr/>
        </p:nvSpPr>
        <p:spPr>
          <a:xfrm>
            <a:off x="3150703" y="5127236"/>
            <a:ext cx="60032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Debe reprender tiernamente a los que se oponen,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por si acaso Dios les da el arrepentimiento que conduce al pleno conocimiento de la verdad,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98E5C9-0C2F-3895-31AF-A60012845C01}"/>
              </a:ext>
            </a:extLst>
          </p:cNvPr>
          <p:cNvSpPr txBox="1"/>
          <p:nvPr/>
        </p:nvSpPr>
        <p:spPr>
          <a:xfrm>
            <a:off x="3747052" y="3875603"/>
            <a:ext cx="4658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El propósito es salvar.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33780BC-4383-FA38-0869-7136DBCCA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940" y="1325564"/>
            <a:ext cx="3038060" cy="553855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341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2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22CDAAF-3498-DBAA-D9AB-D1319C7BA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ECAE4D-A1EA-876F-92A4-F5142AD5C0C0}"/>
              </a:ext>
            </a:extLst>
          </p:cNvPr>
          <p:cNvSpPr txBox="1"/>
          <p:nvPr/>
        </p:nvSpPr>
        <p:spPr>
          <a:xfrm>
            <a:off x="4082084" y="1325564"/>
            <a:ext cx="4027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Práctica lo que predica.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A47F3B-08A0-9CD1-0818-9544D33CB26A}"/>
              </a:ext>
            </a:extLst>
          </p:cNvPr>
          <p:cNvSpPr txBox="1"/>
          <p:nvPr/>
        </p:nvSpPr>
        <p:spPr>
          <a:xfrm>
            <a:off x="3068707" y="2053930"/>
            <a:ext cx="61970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tú, pues, que enseñas a otro, ¿no te enseñas a ti mismo?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Tú que predicas que no se debe robar, ¿robas?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C307842-21E5-233B-A196-4A53B0065267}"/>
              </a:ext>
            </a:extLst>
          </p:cNvPr>
          <p:cNvSpPr txBox="1"/>
          <p:nvPr/>
        </p:nvSpPr>
        <p:spPr>
          <a:xfrm>
            <a:off x="50731" y="1379543"/>
            <a:ext cx="2771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Romanos.2:21-22.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03A0F4F-83D3-E64A-D083-D9055E88A542}"/>
              </a:ext>
            </a:extLst>
          </p:cNvPr>
          <p:cNvSpPr txBox="1"/>
          <p:nvPr/>
        </p:nvSpPr>
        <p:spPr>
          <a:xfrm>
            <a:off x="3068707" y="3459405"/>
            <a:ext cx="61970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Tú que dices que no se debe cometer adulterio, ¿adulteras?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Tú que abominas a los ídolos, ¿saqueas templos? .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9595F7-3E23-3AE6-4E11-F8C04977F862}"/>
              </a:ext>
            </a:extLst>
          </p:cNvPr>
          <p:cNvSpPr txBox="1"/>
          <p:nvPr/>
        </p:nvSpPr>
        <p:spPr>
          <a:xfrm>
            <a:off x="4818201" y="4797579"/>
            <a:ext cx="3043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Así como Esdras.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3BC00B8-4C60-B97F-D082-5D7A846F98B1}"/>
              </a:ext>
            </a:extLst>
          </p:cNvPr>
          <p:cNvSpPr txBox="1"/>
          <p:nvPr/>
        </p:nvSpPr>
        <p:spPr>
          <a:xfrm>
            <a:off x="10001872" y="1425709"/>
            <a:ext cx="2139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sdras.7:10.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E7908AB-78BA-61E7-8300-6EDE353F6624}"/>
              </a:ext>
            </a:extLst>
          </p:cNvPr>
          <p:cNvSpPr txBox="1"/>
          <p:nvPr/>
        </p:nvSpPr>
        <p:spPr>
          <a:xfrm>
            <a:off x="3080096" y="5617267"/>
            <a:ext cx="6254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porque Esdras había dedicado su corazón a estudiar la ley del SEÑOR,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a practicarla, y a enseñar Sus estatutos y ordenanzas en Israel.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093F9DE-C940-0CEA-DADD-BC9E81421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8" y="2053931"/>
            <a:ext cx="3080096" cy="4810190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8E5C2CB-EF73-ADDE-3369-9453085F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2053930"/>
            <a:ext cx="2857499" cy="480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3" grpId="0"/>
      <p:bldP spid="16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DAC564F-D467-060A-D16B-401CFF78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FA3864-61C0-20BA-9101-E5BD3CF18997}"/>
              </a:ext>
            </a:extLst>
          </p:cNvPr>
          <p:cNvSpPr txBox="1"/>
          <p:nvPr/>
        </p:nvSpPr>
        <p:spPr>
          <a:xfrm>
            <a:off x="4877628" y="1325564"/>
            <a:ext cx="2755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No se enaltece.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86FC3-D4AA-E330-B1F3-1B585E78AC9C}"/>
              </a:ext>
            </a:extLst>
          </p:cNvPr>
          <p:cNvSpPr txBox="1"/>
          <p:nvPr/>
        </p:nvSpPr>
        <p:spPr>
          <a:xfrm>
            <a:off x="3724688" y="2091395"/>
            <a:ext cx="48925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»Pero el mayor de ustedes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será su servidor.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9CF707-6358-8DDC-F640-EBAC09D15103}"/>
              </a:ext>
            </a:extLst>
          </p:cNvPr>
          <p:cNvSpPr txBox="1"/>
          <p:nvPr/>
        </p:nvSpPr>
        <p:spPr>
          <a:xfrm>
            <a:off x="0" y="1387119"/>
            <a:ext cx="2646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Mateo.23:11-12.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EC899AA-C14F-C838-76E1-EA4555AECCA6}"/>
              </a:ext>
            </a:extLst>
          </p:cNvPr>
          <p:cNvSpPr txBox="1"/>
          <p:nvPr/>
        </p:nvSpPr>
        <p:spPr>
          <a:xfrm>
            <a:off x="3466271" y="3165003"/>
            <a:ext cx="5617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»Y cualquiera que se engrandece, será humillado,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cualquiera que se humille, será engrandecido.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2FC4AA7-B0C1-2E63-10D6-3B4D17C2CCBE}"/>
              </a:ext>
            </a:extLst>
          </p:cNvPr>
          <p:cNvSpPr txBox="1"/>
          <p:nvPr/>
        </p:nvSpPr>
        <p:spPr>
          <a:xfrm>
            <a:off x="3108464" y="5282219"/>
            <a:ext cx="60255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»Les digo que este descendió a su casa justificado pero aquel no; porque todo el que se engrandece será humillado,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pero el que se humilla será engrandecido».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1E3C40C-785A-60DB-5E7F-F27B54550A5C}"/>
              </a:ext>
            </a:extLst>
          </p:cNvPr>
          <p:cNvSpPr txBox="1"/>
          <p:nvPr/>
        </p:nvSpPr>
        <p:spPr>
          <a:xfrm>
            <a:off x="3138279" y="4500221"/>
            <a:ext cx="5965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Así como Él recaudado de impuesto.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518700D-2A41-2491-7162-23C9EC85793E}"/>
              </a:ext>
            </a:extLst>
          </p:cNvPr>
          <p:cNvSpPr txBox="1"/>
          <p:nvPr/>
        </p:nvSpPr>
        <p:spPr>
          <a:xfrm>
            <a:off x="9864587" y="1387119"/>
            <a:ext cx="2049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Lucas.18:14.</a:t>
            </a:r>
            <a:endParaRPr lang="es-NI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A76ADF9-2A8E-360E-F871-7BC266904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6807"/>
            <a:ext cx="3108464" cy="482731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094FD50-6C55-209F-E120-B68C393ED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058" y="2176670"/>
            <a:ext cx="3057942" cy="467520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39574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3" grpId="0"/>
      <p:bldP spid="16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0BF9EDB-394E-DAB9-5414-6C397339A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63DAD7-24B6-F726-C7E2-F5EFACC30CDF}"/>
              </a:ext>
            </a:extLst>
          </p:cNvPr>
          <p:cNvSpPr txBox="1"/>
          <p:nvPr/>
        </p:nvSpPr>
        <p:spPr>
          <a:xfrm>
            <a:off x="3804202" y="1325564"/>
            <a:ext cx="4852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Se conduce intachablemente.</a:t>
            </a:r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67D327-A75E-4B21-139C-705D31AED485}"/>
              </a:ext>
            </a:extLst>
          </p:cNvPr>
          <p:cNvSpPr txBox="1"/>
          <p:nvPr/>
        </p:nvSpPr>
        <p:spPr>
          <a:xfrm>
            <a:off x="3088585" y="2064138"/>
            <a:ext cx="61970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para que sean irreprensibles y sencillos,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hijos de Dios sin tacha en medio de una generación torcida y perversa, en medio de la cual ustedes resplandecen como luminares en el mundo,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46289F-B5F3-2F30-99CF-1AA0ECD03594}"/>
              </a:ext>
            </a:extLst>
          </p:cNvPr>
          <p:cNvSpPr txBox="1"/>
          <p:nvPr/>
        </p:nvSpPr>
        <p:spPr>
          <a:xfrm>
            <a:off x="96906" y="1395449"/>
            <a:ext cx="2298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Filipenses.2:15.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D7A4248-4016-FF6D-2BEF-985CBB0779EA}"/>
              </a:ext>
            </a:extLst>
          </p:cNvPr>
          <p:cNvSpPr txBox="1"/>
          <p:nvPr/>
        </p:nvSpPr>
        <p:spPr>
          <a:xfrm>
            <a:off x="3088585" y="4003130"/>
            <a:ext cx="61970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Todo el tiempo de nuestra peregrinación.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3C9446B-D6A4-1238-24D5-7EEF57005686}"/>
              </a:ext>
            </a:extLst>
          </p:cNvPr>
          <p:cNvSpPr txBox="1"/>
          <p:nvPr/>
        </p:nvSpPr>
        <p:spPr>
          <a:xfrm>
            <a:off x="3088585" y="5264924"/>
            <a:ext cx="63337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Y si invocan como Padre a Aquel que imparcialmente juzga según la obra de cada uno,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condúzcanse con temor durante el tiempo de su peregrinación.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4D7CD2A-29FD-CED9-BC30-1D756E71814F}"/>
              </a:ext>
            </a:extLst>
          </p:cNvPr>
          <p:cNvSpPr txBox="1"/>
          <p:nvPr/>
        </p:nvSpPr>
        <p:spPr>
          <a:xfrm>
            <a:off x="9886123" y="1384032"/>
            <a:ext cx="1890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 Pedro.1:17.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2B39836-88F7-5CEA-8D6C-57DD30035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62192"/>
            <a:ext cx="3088585" cy="467239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456D97C-F736-9FD7-19E5-DB9AF8A6E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5631" y="2042408"/>
            <a:ext cx="2906369" cy="48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3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B6FC5F-1945-4B64-7C4A-FDE8C6F08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E57A473-3837-4BC8-E083-459F548A7060}"/>
              </a:ext>
            </a:extLst>
          </p:cNvPr>
          <p:cNvSpPr txBox="1"/>
          <p:nvPr/>
        </p:nvSpPr>
        <p:spPr>
          <a:xfrm>
            <a:off x="4012924" y="1339163"/>
            <a:ext cx="4673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No se adapta a este mundo</a:t>
            </a:r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0F3102-E41F-3F57-48D9-DAD407600D61}"/>
              </a:ext>
            </a:extLst>
          </p:cNvPr>
          <p:cNvSpPr txBox="1"/>
          <p:nvPr/>
        </p:nvSpPr>
        <p:spPr>
          <a:xfrm>
            <a:off x="3251338" y="2155850"/>
            <a:ext cx="57733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hermanos,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les ruego por las misericordias de Dios que presenten sus cuerpos como sacrificio vivo y santo,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aceptable a Dios, que es el culto racional de ustedes.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696C02-6D7E-DC9C-30AA-C568232804BB}"/>
              </a:ext>
            </a:extLst>
          </p:cNvPr>
          <p:cNvSpPr txBox="1"/>
          <p:nvPr/>
        </p:nvSpPr>
        <p:spPr>
          <a:xfrm>
            <a:off x="3355078" y="4686805"/>
            <a:ext cx="56696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no se adapten a este mundo,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transfórmense mediante la renovación de su mente, para que verifiquen cuál es la voluntad de Dios: lo que es bueno y aceptable y perfecto.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F35422B-3C1B-77D3-AD66-08FE663F9F4C}"/>
              </a:ext>
            </a:extLst>
          </p:cNvPr>
          <p:cNvSpPr txBox="1"/>
          <p:nvPr/>
        </p:nvSpPr>
        <p:spPr>
          <a:xfrm>
            <a:off x="96906" y="1325564"/>
            <a:ext cx="2537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Romanos.12:1-2.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79D5E7-8592-BFAC-5D50-9E563239F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30" y="1339163"/>
            <a:ext cx="3167270" cy="55127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78D45EB-C000-A032-0367-95F42F43A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9" y="1959008"/>
            <a:ext cx="3304140" cy="49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67331D2-A749-A9D2-876D-74439BBA1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1909CC4-908A-9423-0AA6-32A3D0006DA1}"/>
              </a:ext>
            </a:extLst>
          </p:cNvPr>
          <p:cNvSpPr txBox="1"/>
          <p:nvPr/>
        </p:nvSpPr>
        <p:spPr>
          <a:xfrm>
            <a:off x="2770532" y="1325564"/>
            <a:ext cx="59932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Y como no se adapta a este mundo no lo ama.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3A3377-F104-00DE-E17E-4A16C3FEFC68}"/>
              </a:ext>
            </a:extLst>
          </p:cNvPr>
          <p:cNvSpPr txBox="1"/>
          <p:nvPr/>
        </p:nvSpPr>
        <p:spPr>
          <a:xfrm>
            <a:off x="2812775" y="2417459"/>
            <a:ext cx="5993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No amen al mundo ni las cosas que están en el mundo.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Si alguien ama al mundo, el amor del Padre no está en él.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F7EF85F-C2B7-9B05-3BDF-856ADF5E3925}"/>
              </a:ext>
            </a:extLst>
          </p:cNvPr>
          <p:cNvSpPr txBox="1"/>
          <p:nvPr/>
        </p:nvSpPr>
        <p:spPr>
          <a:xfrm>
            <a:off x="2934321" y="3958828"/>
            <a:ext cx="56752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El peligro de amarlo es perderse.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99"/>
              </a:highlight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CC75D4-3714-4BEB-5766-59BA85D734A3}"/>
              </a:ext>
            </a:extLst>
          </p:cNvPr>
          <p:cNvSpPr txBox="1"/>
          <p:nvPr/>
        </p:nvSpPr>
        <p:spPr>
          <a:xfrm>
            <a:off x="2812775" y="5088723"/>
            <a:ext cx="59932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pues Demas me ha abandonado, habiendo amado este mundo presente,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se ha ido a Tesalónica. Crescente se fue a Galacia y Tito a Dalmacia.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06A85ED-0EBE-EC7A-AC02-5D5AFBCD93C0}"/>
              </a:ext>
            </a:extLst>
          </p:cNvPr>
          <p:cNvSpPr txBox="1"/>
          <p:nvPr/>
        </p:nvSpPr>
        <p:spPr>
          <a:xfrm>
            <a:off x="265872" y="1340952"/>
            <a:ext cx="2109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Juan.2:15.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7117EF3-6862-C444-9B23-BAFBB45E110D}"/>
              </a:ext>
            </a:extLst>
          </p:cNvPr>
          <p:cNvSpPr txBox="1"/>
          <p:nvPr/>
        </p:nvSpPr>
        <p:spPr>
          <a:xfrm>
            <a:off x="9603683" y="1368534"/>
            <a:ext cx="2603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II Timoteo.4:10.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3FD0D42-D893-C0F7-7898-0D274D2EE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70" y="1932239"/>
            <a:ext cx="3343688" cy="49196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34B9043-1A1D-87DE-6232-E201BF7D1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8" y="1932238"/>
            <a:ext cx="2828302" cy="494726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1813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3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18B86EA-47EA-47E3-0F7A-6F19E9769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4286C56-1860-4EA7-84EC-0B46A2D42B4F}"/>
              </a:ext>
            </a:extLst>
          </p:cNvPr>
          <p:cNvSpPr txBox="1"/>
          <p:nvPr/>
        </p:nvSpPr>
        <p:spPr>
          <a:xfrm>
            <a:off x="3803787" y="1325564"/>
            <a:ext cx="4584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S</a:t>
            </a:r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e goza en las tribulaciones.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3968218-A74C-BA45-5D40-95A2E50B8767}"/>
              </a:ext>
            </a:extLst>
          </p:cNvPr>
          <p:cNvSpPr txBox="1"/>
          <p:nvPr/>
        </p:nvSpPr>
        <p:spPr>
          <a:xfrm>
            <a:off x="3108464" y="2152326"/>
            <a:ext cx="6197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Por eso me complazco en las debilidades,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en insultos, en privaciones, en persecuciones y en angustias por amor a Cristo, porque cuando soy débil, entonces soy fuerte.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03531F9-A08B-6A61-6E63-2C1F473A20EB}"/>
              </a:ext>
            </a:extLst>
          </p:cNvPr>
          <p:cNvSpPr txBox="1"/>
          <p:nvPr/>
        </p:nvSpPr>
        <p:spPr>
          <a:xfrm>
            <a:off x="9675433" y="1387119"/>
            <a:ext cx="2533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Hechos.14:22.</a:t>
            </a:r>
            <a:endParaRPr lang="es-NI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F4C0C35-CEC2-A826-90E3-99095521706E}"/>
              </a:ext>
            </a:extLst>
          </p:cNvPr>
          <p:cNvSpPr txBox="1"/>
          <p:nvPr/>
        </p:nvSpPr>
        <p:spPr>
          <a:xfrm>
            <a:off x="48454" y="1325564"/>
            <a:ext cx="2803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II Corintios.12:10.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15DEFE5-EFDC-BEB5-ABBC-C483DAB70771}"/>
              </a:ext>
            </a:extLst>
          </p:cNvPr>
          <p:cNvSpPr txBox="1"/>
          <p:nvPr/>
        </p:nvSpPr>
        <p:spPr>
          <a:xfrm>
            <a:off x="3675822" y="4025528"/>
            <a:ext cx="5240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Por qué sabe que son necesarias.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C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06AA202-5701-ACF7-3EA5-CC8069994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191"/>
            <a:ext cx="3010107" cy="492368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BE46ECB-FF89-B409-ADD6-321BB31C8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5509" y="2070451"/>
            <a:ext cx="2886489" cy="47814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6909CCE-CBD2-BBFB-A54C-D22A729962BC}"/>
              </a:ext>
            </a:extLst>
          </p:cNvPr>
          <p:cNvSpPr txBox="1"/>
          <p:nvPr/>
        </p:nvSpPr>
        <p:spPr>
          <a:xfrm>
            <a:off x="3059285" y="4925128"/>
            <a:ext cx="61970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fortaleciendo los ánimos de los discípulos, exhortándolos a que perseveraran en la fe, y diciendo: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«Es necesario que a través de muchas tribulaciones entremos en el reino de Dios».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2" grpId="0"/>
      <p:bldP spid="17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64C8B6F-8122-85B7-14CF-780F33C07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4286C56-1860-4EA7-84EC-0B46A2D42B4F}"/>
              </a:ext>
            </a:extLst>
          </p:cNvPr>
          <p:cNvSpPr txBox="1"/>
          <p:nvPr/>
        </p:nvSpPr>
        <p:spPr>
          <a:xfrm>
            <a:off x="3803787" y="1325564"/>
            <a:ext cx="4584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S</a:t>
            </a:r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e goza en las tribulaciones.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03531F9-A08B-6A61-6E63-2C1F473A20EB}"/>
              </a:ext>
            </a:extLst>
          </p:cNvPr>
          <p:cNvSpPr txBox="1"/>
          <p:nvPr/>
        </p:nvSpPr>
        <p:spPr>
          <a:xfrm>
            <a:off x="9675433" y="1387119"/>
            <a:ext cx="2533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Santiago.1:2-4.</a:t>
            </a:r>
            <a:endParaRPr lang="es-NI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F4C0C35-CEC2-A826-90E3-99095521706E}"/>
              </a:ext>
            </a:extLst>
          </p:cNvPr>
          <p:cNvSpPr txBox="1"/>
          <p:nvPr/>
        </p:nvSpPr>
        <p:spPr>
          <a:xfrm>
            <a:off x="48454" y="1325564"/>
            <a:ext cx="2803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R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omanos.5:3.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15DEFE5-EFDC-BEB5-ABBC-C483DAB70771}"/>
              </a:ext>
            </a:extLst>
          </p:cNvPr>
          <p:cNvSpPr txBox="1"/>
          <p:nvPr/>
        </p:nvSpPr>
        <p:spPr>
          <a:xfrm>
            <a:off x="3475796" y="3285883"/>
            <a:ext cx="5240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Y por eso </a:t>
            </a:r>
            <a:r>
              <a:rPr lang="es-ES" sz="28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se goz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a</a:t>
            </a:r>
            <a:r>
              <a:rPr lang="es-ES" sz="28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06AA202-5701-ACF7-3EA5-CC8069994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191"/>
            <a:ext cx="3010107" cy="492368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BE46ECB-FF89-B409-ADD6-321BB31C8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5507" y="2070452"/>
            <a:ext cx="2886489" cy="386342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9D176E6-2401-7F97-B478-D815788CEF29}"/>
              </a:ext>
            </a:extLst>
          </p:cNvPr>
          <p:cNvSpPr txBox="1"/>
          <p:nvPr/>
        </p:nvSpPr>
        <p:spPr>
          <a:xfrm>
            <a:off x="3010107" y="1970310"/>
            <a:ext cx="62783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Y no solo esto,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sino que también nos gloriamos en las tribulaciones,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sabiendo que la tribulación produce paciencia;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407261-5748-CA94-AA66-8100CAE2DBF1}"/>
              </a:ext>
            </a:extLst>
          </p:cNvPr>
          <p:cNvSpPr txBox="1"/>
          <p:nvPr/>
        </p:nvSpPr>
        <p:spPr>
          <a:xfrm>
            <a:off x="3010107" y="3924347"/>
            <a:ext cx="61965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Tengan por sumo gozo,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hermanos míos, cuando se hallen en diversas pruebas,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45CBBF-035D-AFF8-1460-E142F3D1A7C4}"/>
              </a:ext>
            </a:extLst>
          </p:cNvPr>
          <p:cNvSpPr txBox="1"/>
          <p:nvPr/>
        </p:nvSpPr>
        <p:spPr>
          <a:xfrm>
            <a:off x="3027190" y="4942472"/>
            <a:ext cx="6261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sabiendo que la prueba de su fe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produce paciencia,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AC2D70-4F35-7158-83D8-4D62009550F1}"/>
              </a:ext>
            </a:extLst>
          </p:cNvPr>
          <p:cNvSpPr txBox="1"/>
          <p:nvPr/>
        </p:nvSpPr>
        <p:spPr>
          <a:xfrm>
            <a:off x="2993027" y="5933878"/>
            <a:ext cx="91818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que la paciencia tenga su perfecto resultado,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sean perfectos y completos, sin que nada les falte.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7" grpId="0"/>
      <p:bldP spid="6" grpId="0"/>
      <p:bldP spid="8" grpId="0"/>
      <p:bldP spid="1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FEF8E21-0FBC-13E6-8DDB-84ACA2D4C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6DE4688-B1C1-9D95-71BF-4CA06AC6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96" y="1325558"/>
            <a:ext cx="5161721" cy="5532438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El cristiano que es carnal no madura.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Hay que estarlo animando casi empujando a hacer las cosas espirituales.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No distingue entre lo bueno y lo malo.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Hebreos.5:13-14.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Porque todo el que toma solo leche,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está acostumbrado a la palabra de justicia, porque es niño.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V.14.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D817E8-9A5C-8F69-938A-E20ADCF89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56"/>
            <a:ext cx="3250096" cy="5532439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3B82763-9338-A2F2-62BF-A2E0BFEF2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1817" y="3429000"/>
            <a:ext cx="3689006" cy="3429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0F2C22A-163C-666F-83B6-C42A457EFD31}"/>
              </a:ext>
            </a:extLst>
          </p:cNvPr>
          <p:cNvSpPr txBox="1"/>
          <p:nvPr/>
        </p:nvSpPr>
        <p:spPr>
          <a:xfrm>
            <a:off x="8299174" y="1453952"/>
            <a:ext cx="38928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 alimento sólido es para los adultos, los cuales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por la práctica tienen los sentidos ejercitados para discernir el bien y el mal.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385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68F63EE-1D50-EC1B-10A3-4427ED8F6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08D3A7-54A2-E31A-C72D-ADE45F43F18D}"/>
              </a:ext>
            </a:extLst>
          </p:cNvPr>
          <p:cNvSpPr txBox="1"/>
          <p:nvPr/>
        </p:nvSpPr>
        <p:spPr>
          <a:xfrm>
            <a:off x="3769001" y="1325564"/>
            <a:ext cx="4653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Pone en práctica lo que oye.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5F4C4B-3021-4C68-5CD4-5D07B56EC886}"/>
              </a:ext>
            </a:extLst>
          </p:cNvPr>
          <p:cNvSpPr txBox="1"/>
          <p:nvPr/>
        </p:nvSpPr>
        <p:spPr>
          <a:xfrm>
            <a:off x="2882349" y="2181751"/>
            <a:ext cx="6526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Sean hacedores de la palabra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no solamente oidores que se engañan a sí mismos.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7A7391-D566-CED5-E8F0-50BC01DA07B7}"/>
              </a:ext>
            </a:extLst>
          </p:cNvPr>
          <p:cNvSpPr txBox="1"/>
          <p:nvPr/>
        </p:nvSpPr>
        <p:spPr>
          <a:xfrm>
            <a:off x="2882348" y="3345715"/>
            <a:ext cx="6526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Porque si alguien es oidor de la palabra, y no hacedor,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es semejante a un hombre que mira su rostro natural en un espejo;  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0E22741-FF4C-E6CA-A58B-E27261ACBFF5}"/>
              </a:ext>
            </a:extLst>
          </p:cNvPr>
          <p:cNvSpPr txBox="1"/>
          <p:nvPr/>
        </p:nvSpPr>
        <p:spPr>
          <a:xfrm>
            <a:off x="4385227" y="4738224"/>
            <a:ext cx="3421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Como Esdras.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7C66B20-3960-0C65-5A8E-5535DCE02575}"/>
              </a:ext>
            </a:extLst>
          </p:cNvPr>
          <p:cNvSpPr txBox="1"/>
          <p:nvPr/>
        </p:nvSpPr>
        <p:spPr>
          <a:xfrm>
            <a:off x="2882348" y="5532436"/>
            <a:ext cx="652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porque Esdras había dedicado su corazón a estudiar la ley del SEÑOR,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a practicarla, y a enseñar Sus estatutos y ordenanzas en Israel.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7A138D1-9DC7-8DCD-1319-25E43B02B139}"/>
              </a:ext>
            </a:extLst>
          </p:cNvPr>
          <p:cNvSpPr txBox="1"/>
          <p:nvPr/>
        </p:nvSpPr>
        <p:spPr>
          <a:xfrm>
            <a:off x="0" y="1315870"/>
            <a:ext cx="2613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Santiago.1:22-23.</a:t>
            </a:r>
            <a:r>
              <a:rPr lang="es-NI" dirty="0"/>
              <a:t> 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111F4C9-4102-4BFB-FDAC-4D2657E5FA47}"/>
              </a:ext>
            </a:extLst>
          </p:cNvPr>
          <p:cNvSpPr txBox="1"/>
          <p:nvPr/>
        </p:nvSpPr>
        <p:spPr>
          <a:xfrm>
            <a:off x="9773892" y="1375427"/>
            <a:ext cx="2182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sdras.7:10.</a:t>
            </a:r>
            <a:endParaRPr lang="es-NI" dirty="0">
              <a:highlight>
                <a:srgbClr val="FFFF00"/>
              </a:highlight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9F14C76-110F-4F1E-D633-6D921F7F7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28" y="2181751"/>
            <a:ext cx="2783371" cy="4670128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247FB21-61A1-2D5A-44E7-5FCA81FF3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" y="1848784"/>
            <a:ext cx="2882970" cy="501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5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2" grpId="0"/>
      <p:bldP spid="14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495A66-D445-E5FB-25B6-4930F2DB9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BBCEB0F-0669-BAA1-86D8-00ED6EBF79C0}"/>
              </a:ext>
            </a:extLst>
          </p:cNvPr>
          <p:cNvSpPr txBox="1"/>
          <p:nvPr/>
        </p:nvSpPr>
        <p:spPr>
          <a:xfrm>
            <a:off x="3605420" y="1325564"/>
            <a:ext cx="4713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Pone a Dios en primer lugar.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B73EC4-AAFF-EFF5-583A-841CD277BB46}"/>
              </a:ext>
            </a:extLst>
          </p:cNvPr>
          <p:cNvSpPr txBox="1"/>
          <p:nvPr/>
        </p:nvSpPr>
        <p:spPr>
          <a:xfrm>
            <a:off x="2997477" y="2056286"/>
            <a:ext cx="6197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«Si alguien viene a Mí, y no aborrece a su padre y madre,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a su mujer e hijos, a sus hermanos y hermanas, y aun hasta su propia vida, no puede ser Mi discípulo.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C98AB6-FD4B-6F11-F17A-3348A7B0D6A2}"/>
              </a:ext>
            </a:extLst>
          </p:cNvPr>
          <p:cNvSpPr txBox="1"/>
          <p:nvPr/>
        </p:nvSpPr>
        <p:spPr>
          <a:xfrm>
            <a:off x="3061251" y="4100257"/>
            <a:ext cx="60529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»Así pues, cualquiera de ustedes que no renuncie a todas sus posesiones,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no puede ser Mi discípulo.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714FA6-70B9-6C84-9398-349B207095DB}"/>
              </a:ext>
            </a:extLst>
          </p:cNvPr>
          <p:cNvSpPr txBox="1"/>
          <p:nvPr/>
        </p:nvSpPr>
        <p:spPr>
          <a:xfrm>
            <a:off x="80754" y="1325564"/>
            <a:ext cx="2404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Lucas.14:26, 33.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85D856-43C0-4901-83E0-663A8F078949}"/>
              </a:ext>
            </a:extLst>
          </p:cNvPr>
          <p:cNvSpPr txBox="1"/>
          <p:nvPr/>
        </p:nvSpPr>
        <p:spPr>
          <a:xfrm>
            <a:off x="9844709" y="1371212"/>
            <a:ext cx="2079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ateo.6:33.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22A12A1-8685-FCA3-19E0-0739CF7555CC}"/>
              </a:ext>
            </a:extLst>
          </p:cNvPr>
          <p:cNvSpPr txBox="1"/>
          <p:nvPr/>
        </p:nvSpPr>
        <p:spPr>
          <a:xfrm>
            <a:off x="2997477" y="5721376"/>
            <a:ext cx="6197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»Pero busquen primero Su reino y Su justicia,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todas estas cosas les serán añadidas.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EEDD08E-1428-312A-F7A0-012BE3621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594"/>
            <a:ext cx="2997477" cy="500752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B6B023B-9412-2238-ADF8-F32ECEA3B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83" y="1970894"/>
            <a:ext cx="3084857" cy="4887105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0752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2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450F95-62B9-5A78-3431-96F840350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5B0282-1B4E-CC3B-82A5-B9551DE92C03}"/>
              </a:ext>
            </a:extLst>
          </p:cNvPr>
          <p:cNvSpPr txBox="1"/>
          <p:nvPr/>
        </p:nvSpPr>
        <p:spPr>
          <a:xfrm>
            <a:off x="3625298" y="1345720"/>
            <a:ext cx="4733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No es de doble ánimo.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FECFD4-AE7A-E72F-42F5-9BE33EF272D3}"/>
              </a:ext>
            </a:extLst>
          </p:cNvPr>
          <p:cNvSpPr txBox="1"/>
          <p:nvPr/>
        </p:nvSpPr>
        <p:spPr>
          <a:xfrm>
            <a:off x="3108463" y="5149567"/>
            <a:ext cx="60860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Pero que pida con fe, sin dudar.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el que duda es semejante a la ola del mar, impulsada por el viento y echada de una parte a otra.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2F3775-F8DA-68A2-FB76-CE6848D6E148}"/>
              </a:ext>
            </a:extLst>
          </p:cNvPr>
          <p:cNvSpPr txBox="1"/>
          <p:nvPr/>
        </p:nvSpPr>
        <p:spPr>
          <a:xfrm>
            <a:off x="3108463" y="3667690"/>
            <a:ext cx="60860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No piense, pues, ese hombre,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que recibirá cosa alguna del Señor,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06020F-6E5C-8394-3D99-1DC4DCAFE034}"/>
              </a:ext>
            </a:extLst>
          </p:cNvPr>
          <p:cNvSpPr txBox="1"/>
          <p:nvPr/>
        </p:nvSpPr>
        <p:spPr>
          <a:xfrm>
            <a:off x="3108461" y="2313043"/>
            <a:ext cx="60860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siendo hombre de doble ánimo,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inestable en todos sus caminos.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49CC140-888A-2FDD-17A4-9315FF0EA911}"/>
              </a:ext>
            </a:extLst>
          </p:cNvPr>
          <p:cNvSpPr txBox="1"/>
          <p:nvPr/>
        </p:nvSpPr>
        <p:spPr>
          <a:xfrm>
            <a:off x="166482" y="1357638"/>
            <a:ext cx="229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Santiago.1:6-8.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4D8A1C7-C545-4DDC-9185-C0CA5D684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23" y="1325564"/>
            <a:ext cx="2997477" cy="55385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D5FE94F-0D59-75C0-A6D0-43AC4FED2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939"/>
            <a:ext cx="3108463" cy="498293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5905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52ACCC-BADE-AF21-0E5F-9780E6922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A00AA1-0865-65A3-30C8-111402A3C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91" y="1325565"/>
            <a:ext cx="3617844" cy="55263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150953-4A6E-9C6C-979D-2AFBFA43814A}"/>
              </a:ext>
            </a:extLst>
          </p:cNvPr>
          <p:cNvSpPr txBox="1"/>
          <p:nvPr/>
        </p:nvSpPr>
        <p:spPr>
          <a:xfrm>
            <a:off x="3227733" y="1271581"/>
            <a:ext cx="532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Es la luz y la sal de este mundo.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ED11665-EDE7-9D59-4660-59A36C282564}"/>
              </a:ext>
            </a:extLst>
          </p:cNvPr>
          <p:cNvSpPr txBox="1"/>
          <p:nvPr/>
        </p:nvSpPr>
        <p:spPr>
          <a:xfrm>
            <a:off x="2643810" y="2051392"/>
            <a:ext cx="58560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»Ustedes son la sal de la tierra;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si la sal se ha vuelto insípida, ¿con qué se hará salada otra vez? Ya no sirve para nada, sino para ser echada fuera y pisoteada por los hombres.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F2B402F-C4B0-BEFC-C8CA-0622AF564C61}"/>
              </a:ext>
            </a:extLst>
          </p:cNvPr>
          <p:cNvSpPr txBox="1"/>
          <p:nvPr/>
        </p:nvSpPr>
        <p:spPr>
          <a:xfrm>
            <a:off x="2672695" y="4188237"/>
            <a:ext cx="5884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»Ustedes son la luz del mundo.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Una ciudad situada sobre un monte no se puede ocultar;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09BF49B-D6FF-0E67-AE23-6D665A3B6EE4}"/>
              </a:ext>
            </a:extLst>
          </p:cNvPr>
          <p:cNvSpPr txBox="1"/>
          <p:nvPr/>
        </p:nvSpPr>
        <p:spPr>
          <a:xfrm>
            <a:off x="16566" y="5586419"/>
            <a:ext cx="85410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ni se enciende una lámpara y se pone debajo de una vasija,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sino sobre el candelero, y alumbra a todos los que están en la casa.</a:t>
            </a:r>
            <a:endParaRPr lang="es-NI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Maiandra GD" panose="020E0502030308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D0C3AAD-9E81-D0DD-BB95-4D5792D7779D}"/>
              </a:ext>
            </a:extLst>
          </p:cNvPr>
          <p:cNvSpPr txBox="1"/>
          <p:nvPr/>
        </p:nvSpPr>
        <p:spPr>
          <a:xfrm>
            <a:off x="86968" y="1302358"/>
            <a:ext cx="229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Mateo.5:13-15.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A976F65-D3F5-E9DF-BE57-DFA214098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321"/>
            <a:ext cx="2643810" cy="349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3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CE2EC96-1F28-7B51-BF9F-ABAC91784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A00AA1-0865-65A3-30C8-111402A3C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91" y="2155847"/>
            <a:ext cx="3617844" cy="469603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150953-4A6E-9C6C-979D-2AFBFA43814A}"/>
              </a:ext>
            </a:extLst>
          </p:cNvPr>
          <p:cNvSpPr txBox="1"/>
          <p:nvPr/>
        </p:nvSpPr>
        <p:spPr>
          <a:xfrm>
            <a:off x="3227733" y="1271581"/>
            <a:ext cx="532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Es la luz y la sal de este mundo.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D0C3AAD-9E81-D0DD-BB95-4D5792D7779D}"/>
              </a:ext>
            </a:extLst>
          </p:cNvPr>
          <p:cNvSpPr txBox="1"/>
          <p:nvPr/>
        </p:nvSpPr>
        <p:spPr>
          <a:xfrm>
            <a:off x="86968" y="1302358"/>
            <a:ext cx="229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Mateo.5:16.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A976F65-D3F5-E9DF-BE57-DFA214098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320"/>
            <a:ext cx="2643810" cy="495555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0AF2F2-50E1-C49E-9386-F89437246380}"/>
              </a:ext>
            </a:extLst>
          </p:cNvPr>
          <p:cNvSpPr txBox="1"/>
          <p:nvPr/>
        </p:nvSpPr>
        <p:spPr>
          <a:xfrm>
            <a:off x="2723322" y="2275431"/>
            <a:ext cx="58342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»Así brille la luz de ustedes delante de los hombres,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vean sus buenas acciones y glorifiquen a su Padre que está en los cielos.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A232AA-280A-062B-FBDA-E590AB4ABB37}"/>
              </a:ext>
            </a:extLst>
          </p:cNvPr>
          <p:cNvSpPr txBox="1"/>
          <p:nvPr/>
        </p:nvSpPr>
        <p:spPr>
          <a:xfrm>
            <a:off x="2643810" y="4702153"/>
            <a:ext cx="59137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Que su conversación sea siempre con gracia, sazonada como con sal,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sepan cómo deben responder a cada persona.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283DF46-8827-85D4-E1D4-C82C1377EC1F}"/>
              </a:ext>
            </a:extLst>
          </p:cNvPr>
          <p:cNvSpPr txBox="1"/>
          <p:nvPr/>
        </p:nvSpPr>
        <p:spPr>
          <a:xfrm>
            <a:off x="9122051" y="1484138"/>
            <a:ext cx="2784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C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olosenses.4:6.</a:t>
            </a:r>
          </a:p>
        </p:txBody>
      </p:sp>
    </p:spTree>
    <p:extLst>
      <p:ext uri="{BB962C8B-B14F-4D97-AF65-F5344CB8AC3E}">
        <p14:creationId xmlns:p14="http://schemas.microsoft.com/office/powerpoint/2010/main" val="236141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9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168C6B-E646-0B07-3032-5708C376F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ESPIRITUAL.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3BBBE6-5384-8532-89BB-0A9B4A688E76}"/>
              </a:ext>
            </a:extLst>
          </p:cNvPr>
          <p:cNvSpPr txBox="1"/>
          <p:nvPr/>
        </p:nvSpPr>
        <p:spPr>
          <a:xfrm>
            <a:off x="4586907" y="1325564"/>
            <a:ext cx="7619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Tiene amplia entrada en el reino. II Pedro.1:11.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43CC2F-B7BC-4B4C-8853-7A08AA71F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574"/>
            <a:ext cx="4672220" cy="465346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9D8763D-1E0A-4030-0F3C-01F61BE206C6}"/>
              </a:ext>
            </a:extLst>
          </p:cNvPr>
          <p:cNvSpPr txBox="1"/>
          <p:nvPr/>
        </p:nvSpPr>
        <p:spPr>
          <a:xfrm>
            <a:off x="4672220" y="2205432"/>
            <a:ext cx="74435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Pues de esta manera l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es será concedida ampliamente la entrada al reino eterno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de nuestro Señor y Salvador Jesucristo.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3AD3FFE-188E-B4B2-913F-5DF93B1C7DF2}"/>
              </a:ext>
            </a:extLst>
          </p:cNvPr>
          <p:cNvSpPr txBox="1"/>
          <p:nvPr/>
        </p:nvSpPr>
        <p:spPr>
          <a:xfrm>
            <a:off x="4586907" y="3531659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Al terminar nuestra carrera. II Timoteo.4:7.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1E1A3FF-14E9-44AC-85C3-FBBF4F130539}"/>
              </a:ext>
            </a:extLst>
          </p:cNvPr>
          <p:cNvSpPr txBox="1"/>
          <p:nvPr/>
        </p:nvSpPr>
        <p:spPr>
          <a:xfrm>
            <a:off x="4768299" y="4449928"/>
            <a:ext cx="7347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He peleado la buena batalla,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he terminado la carrera, he guardado la fe.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264893-232B-96E9-3206-3FA390AE5881}"/>
              </a:ext>
            </a:extLst>
          </p:cNvPr>
          <p:cNvSpPr txBox="1"/>
          <p:nvPr/>
        </p:nvSpPr>
        <p:spPr>
          <a:xfrm>
            <a:off x="5516220" y="5351397"/>
            <a:ext cx="51981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Se nos dirá. Mateo.25:34.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5CDE91D-46D2-5AD9-B8EB-4B68E7BEFBA4}"/>
              </a:ext>
            </a:extLst>
          </p:cNvPr>
          <p:cNvSpPr txBox="1"/>
          <p:nvPr/>
        </p:nvSpPr>
        <p:spPr>
          <a:xfrm>
            <a:off x="-14906" y="6006987"/>
            <a:ext cx="12115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»Entonces el Rey dirá a los de Su derecha: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“Vengan, benditos de Mi Padre, hereden el reino preparado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ustedes desde la fundación del mundo.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2" grpId="0"/>
      <p:bldP spid="14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A0C5D0-E063-68F9-AEF7-98969F782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6DE4688-B1C1-9D95-71BF-4CA06AC6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704" y="1325563"/>
            <a:ext cx="7898296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Hemos visto que pueden existir cristianos carnales, niños que hacen mucho daño a la obra del Señor.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Tenemos que crecer madurar, dejar atrás lo que era de niño.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Corintios.13:11.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yo era niño, hablaba como niño, pensaba como niño, razonaba como niño; pero cuando llegué a ser hombre,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dejé las cosas de niño.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Vayamos a la madures espiritual la perfección que nuestros Señor Jesucristo demanda.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FB81E4-F0C9-501F-5F85-15507B91B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5562"/>
            <a:ext cx="4293704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8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92221A-86F5-7081-5900-526F5DDF9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6DE4688-B1C1-9D95-71BF-4CA06AC6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704" y="1325563"/>
            <a:ext cx="7898296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Efesios.4:13.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hasta que todos lleguemos a la unidad de la fe y del pleno conocimiento del Hijo de Dios,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a la condición de un hombre maduro, a la medida de la estatura de la plenitud de Cristo.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esta manera tendremos asegurada nuestra salvación.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Hebreos.6:11.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deseamos que cada uno de ustedes muestre la misma solicitud hasta el fin,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para alcanzar la plena seguridad de la esperanza,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Nuestros frutos, hechos van a demostrar lo que somos.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568E14-B809-3EE7-E648-AA58BDE63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" y="1323958"/>
            <a:ext cx="4291956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593D9A2-EDF6-14E4-4FB4-38ED9C49E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6DE4688-B1C1-9D95-71BF-4CA06AC6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704" y="1325563"/>
            <a:ext cx="7898296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¿Somos Carnales todavía?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es así debemos trabajar y cambiar para no seguir en este estado que nos llevara a la condenación eterna.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¿Somos Espirituales?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es así sigamos así hasta terminar la carrera y obtener el premio que Dios nos tiene guardado reservado allá en los cielos.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Nuestra vida como cristianos tendrá muchas dificultades, pero es allí donde nosotros vamos a demostrar que tipo de cristianos somos.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Espirituales o carnales.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F09569-0EC6-2917-81A6-DF0E8FF9B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" y="1320745"/>
            <a:ext cx="4291956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BEB080-982A-D122-645E-7F81D5EB3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FCAF808-E43E-6885-4940-7E657249575B}"/>
              </a:ext>
            </a:extLst>
          </p:cNvPr>
          <p:cNvSpPr/>
          <p:nvPr/>
        </p:nvSpPr>
        <p:spPr>
          <a:xfrm>
            <a:off x="0" y="5824330"/>
            <a:ext cx="12192000" cy="102754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NOS BENDIGA A TODOS.</a:t>
            </a:r>
            <a:endParaRPr lang="es-NI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81ABF2D-7CDA-3A33-BAD0-8F60EF873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2"/>
            <a:ext cx="12191999" cy="5805968"/>
          </a:xfrm>
          <a:prstGeom prst="rect">
            <a:avLst/>
          </a:prstGeom>
        </p:spPr>
      </p:pic>
      <p:sp>
        <p:nvSpPr>
          <p:cNvPr id="8" name="Bocadillo nube: nube 7">
            <a:extLst>
              <a:ext uri="{FF2B5EF4-FFF2-40B4-BE49-F238E27FC236}">
                <a16:creationId xmlns:a16="http://schemas.microsoft.com/office/drawing/2014/main" id="{E335ED77-3091-EA4F-0C54-E97E0C9B1737}"/>
              </a:ext>
            </a:extLst>
          </p:cNvPr>
          <p:cNvSpPr/>
          <p:nvPr/>
        </p:nvSpPr>
        <p:spPr>
          <a:xfrm>
            <a:off x="6311348" y="6120"/>
            <a:ext cx="5880651" cy="3611723"/>
          </a:xfrm>
          <a:prstGeom prst="cloudCallout">
            <a:avLst>
              <a:gd name="adj1" fmla="val -59774"/>
              <a:gd name="adj2" fmla="val 48061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POR SU FINA ATENCIÓN.</a:t>
            </a:r>
            <a:endParaRPr lang="es-NI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2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ADEADC-E06E-5969-53E7-B1ABA5772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568187F-65B2-4D62-A232-5DF205B9B713}"/>
              </a:ext>
            </a:extLst>
          </p:cNvPr>
          <p:cNvSpPr txBox="1"/>
          <p:nvPr/>
        </p:nvSpPr>
        <p:spPr>
          <a:xfrm>
            <a:off x="2927074" y="1401608"/>
            <a:ext cx="69582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Así que yo, hermanos, no pude hablarles como a espirituales, sino como a carnales,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como a niños en Cristo.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52DDE2-594E-00D6-4664-34520EA6C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330"/>
            <a:ext cx="2927074" cy="419379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6ABB9BA-5070-4702-D326-44C7EE58E8F8}"/>
              </a:ext>
            </a:extLst>
          </p:cNvPr>
          <p:cNvSpPr txBox="1"/>
          <p:nvPr/>
        </p:nvSpPr>
        <p:spPr>
          <a:xfrm>
            <a:off x="0" y="1540107"/>
            <a:ext cx="2407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 Corintios.3:1-2.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8B49D0A-0AF6-79C0-2AB6-268B7D371409}"/>
              </a:ext>
            </a:extLst>
          </p:cNvPr>
          <p:cNvSpPr txBox="1"/>
          <p:nvPr/>
        </p:nvSpPr>
        <p:spPr>
          <a:xfrm>
            <a:off x="3134139" y="2828833"/>
            <a:ext cx="59899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Les di a beber leche, no alimento sólido, porque todavía no podían recibirlo.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En verdad, ni aun ahora pueden,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1DB75BA-7D43-7DD1-529B-217988AA39ED}"/>
              </a:ext>
            </a:extLst>
          </p:cNvPr>
          <p:cNvSpPr txBox="1"/>
          <p:nvPr/>
        </p:nvSpPr>
        <p:spPr>
          <a:xfrm>
            <a:off x="2927074" y="4146997"/>
            <a:ext cx="61274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Demuestran su niñez, inmadurez cuando son celosos, y hacen divisiones.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8AD7D3-71D6-E728-C44A-34BF2B25D9B8}"/>
              </a:ext>
            </a:extLst>
          </p:cNvPr>
          <p:cNvSpPr txBox="1"/>
          <p:nvPr/>
        </p:nvSpPr>
        <p:spPr>
          <a:xfrm>
            <a:off x="2927074" y="5929769"/>
            <a:ext cx="2628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 Corintios.3:3.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BDEF314-BFD7-63FD-38AC-BCF246E87918}"/>
              </a:ext>
            </a:extLst>
          </p:cNvPr>
          <p:cNvSpPr txBox="1"/>
          <p:nvPr/>
        </p:nvSpPr>
        <p:spPr>
          <a:xfrm>
            <a:off x="5821017" y="5560438"/>
            <a:ext cx="63709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porque todavía son carnales.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Pues habiendo celos y discusiones entre ustedes, ¿no son carnales y andan como hombres del mundo?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C751454-4C4A-1A2D-65CC-12E33D73C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122" y="2365514"/>
            <a:ext cx="3067878" cy="309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3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0369D28-8C9A-3421-4E49-7CCA90059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4A3431-9A33-48CC-C680-BB6ED4993E07}"/>
              </a:ext>
            </a:extLst>
          </p:cNvPr>
          <p:cNvSpPr txBox="1"/>
          <p:nvPr/>
        </p:nvSpPr>
        <p:spPr>
          <a:xfrm>
            <a:off x="2969315" y="1436709"/>
            <a:ext cx="6105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CREA PROBLEMAS EN LA IGLESIA.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Crea problemas en la iglesia, pues manifiesta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Celos, rencor, berrinches, contiendas, etc.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679E6A6-DD03-E326-A09B-624C3646E2A2}"/>
              </a:ext>
            </a:extLst>
          </p:cNvPr>
          <p:cNvSpPr txBox="1"/>
          <p:nvPr/>
        </p:nvSpPr>
        <p:spPr>
          <a:xfrm>
            <a:off x="2999133" y="2827539"/>
            <a:ext cx="60752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Por el contrario, ustedes mismos cometen injusticias y defraudan,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esto aun a sus propios hermanos.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59994BC-A4A2-DFB9-83DE-DC0E1A6915CA}"/>
              </a:ext>
            </a:extLst>
          </p:cNvPr>
          <p:cNvSpPr txBox="1"/>
          <p:nvPr/>
        </p:nvSpPr>
        <p:spPr>
          <a:xfrm>
            <a:off x="0" y="1436709"/>
            <a:ext cx="2969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 Corintios.6:8.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7553F47-65C0-12DF-8A4A-820105CAFFAF}"/>
              </a:ext>
            </a:extLst>
          </p:cNvPr>
          <p:cNvSpPr txBox="1"/>
          <p:nvPr/>
        </p:nvSpPr>
        <p:spPr>
          <a:xfrm>
            <a:off x="5046594" y="4968234"/>
            <a:ext cx="2407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 Corintios.3:4.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55FAA90-4E1E-1192-A736-91678FA2E536}"/>
              </a:ext>
            </a:extLst>
          </p:cNvPr>
          <p:cNvSpPr txBox="1"/>
          <p:nvPr/>
        </p:nvSpPr>
        <p:spPr>
          <a:xfrm>
            <a:off x="4134678" y="4261760"/>
            <a:ext cx="3935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Siguen a predicadores.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D425DDC-9CE7-7573-9FA6-193BFE916976}"/>
              </a:ext>
            </a:extLst>
          </p:cNvPr>
          <p:cNvSpPr txBox="1"/>
          <p:nvPr/>
        </p:nvSpPr>
        <p:spPr>
          <a:xfrm>
            <a:off x="2999134" y="5663791"/>
            <a:ext cx="61846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cuando uno dice: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«Yo soy de Pablo», y otro: «Yo soy de Apolos»,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son como hombres del mundo?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30E39C97-A07A-D7F6-0DCA-9B4F8F11B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245" y="1325564"/>
            <a:ext cx="3087755" cy="554990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C887FA3-FEA6-AF50-F215-2193918CC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66259"/>
            <a:ext cx="2969315" cy="468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19" grpId="0"/>
      <p:bldP spid="22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6E337B-A542-ADDD-ADB1-A3B74EA82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02D6F95-350E-44F5-7848-B66B5E7F91EB}"/>
              </a:ext>
            </a:extLst>
          </p:cNvPr>
          <p:cNvSpPr txBox="1"/>
          <p:nvPr/>
        </p:nvSpPr>
        <p:spPr>
          <a:xfrm>
            <a:off x="3227733" y="2446196"/>
            <a:ext cx="61970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ya no seremos niños,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sacudidos por las olas y llevados de aquí para allá por todo viento de doctrina,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por la astucia de los hombres, por las artimañas engañosas del error.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E3DD-300C-DC71-A513-CCBC5A15002C}"/>
              </a:ext>
            </a:extLst>
          </p:cNvPr>
          <p:cNvSpPr txBox="1"/>
          <p:nvPr/>
        </p:nvSpPr>
        <p:spPr>
          <a:xfrm>
            <a:off x="3227734" y="1299798"/>
            <a:ext cx="6336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Son fácilmente llevados por otras doctrinas.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66FF99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985AA4-82E4-2143-4C33-CDBFF4A61FEB}"/>
              </a:ext>
            </a:extLst>
          </p:cNvPr>
          <p:cNvSpPr txBox="1"/>
          <p:nvPr/>
        </p:nvSpPr>
        <p:spPr>
          <a:xfrm>
            <a:off x="0" y="1419308"/>
            <a:ext cx="2069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Efesios.4:14.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1D9973-C61F-C992-ED45-562189CECAB1}"/>
              </a:ext>
            </a:extLst>
          </p:cNvPr>
          <p:cNvSpPr txBox="1"/>
          <p:nvPr/>
        </p:nvSpPr>
        <p:spPr>
          <a:xfrm>
            <a:off x="4899577" y="4615242"/>
            <a:ext cx="27755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Son maliciosos.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46F8F6C-6E80-D5DA-3CD3-47EF0AD9C28B}"/>
              </a:ext>
            </a:extLst>
          </p:cNvPr>
          <p:cNvSpPr txBox="1"/>
          <p:nvPr/>
        </p:nvSpPr>
        <p:spPr>
          <a:xfrm>
            <a:off x="3158159" y="5543583"/>
            <a:ext cx="61970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Por tanto, desechando toda malicia,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todo engaño, e hipocresías, y envidias y toda difamación,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36A6311-2D50-F020-5B9A-4DA01280B96F}"/>
              </a:ext>
            </a:extLst>
          </p:cNvPr>
          <p:cNvSpPr txBox="1"/>
          <p:nvPr/>
        </p:nvSpPr>
        <p:spPr>
          <a:xfrm>
            <a:off x="9750286" y="1510737"/>
            <a:ext cx="21493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 Pedro.2:1.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90AF6E0-C64C-1096-32FC-24407BE59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50261"/>
            <a:ext cx="3158158" cy="470161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D982F97-1AD8-3F4E-05FE-737C48565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353" y="2157575"/>
            <a:ext cx="2661204" cy="4694302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6399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80D94F4-89C6-5534-62D4-0FFFF2DD1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3094BA-8D17-F56F-329F-119D61F2A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851"/>
            <a:ext cx="3048000" cy="470502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077090A-7452-9FFE-1949-99EC0EB98C33}"/>
              </a:ext>
            </a:extLst>
          </p:cNvPr>
          <p:cNvSpPr txBox="1"/>
          <p:nvPr/>
        </p:nvSpPr>
        <p:spPr>
          <a:xfrm>
            <a:off x="4730404" y="1325564"/>
            <a:ext cx="3327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Es chismoso.</a:t>
            </a:r>
            <a:r>
              <a:rPr lang="es-NI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64A740F-E216-B6DF-2E82-0D0C88EE12BB}"/>
              </a:ext>
            </a:extLst>
          </p:cNvPr>
          <p:cNvSpPr txBox="1"/>
          <p:nvPr/>
        </p:nvSpPr>
        <p:spPr>
          <a:xfrm>
            <a:off x="75580" y="1405759"/>
            <a:ext cx="1639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Tito.2:3.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8579F3A-1942-0D22-5704-8D1F200D2FD4}"/>
              </a:ext>
            </a:extLst>
          </p:cNvPr>
          <p:cNvSpPr txBox="1"/>
          <p:nvPr/>
        </p:nvSpPr>
        <p:spPr>
          <a:xfrm>
            <a:off x="3148220" y="5534188"/>
            <a:ext cx="90437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Y además, aprenden a estar ociosas, yendo de casa en casa. Y no solo son ociosas,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sino también charlatanas y entremetidas,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hablando de cosas que no son dignas.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5ED4F15-0F22-8926-4413-D0E686689DA6}"/>
              </a:ext>
            </a:extLst>
          </p:cNvPr>
          <p:cNvSpPr txBox="1"/>
          <p:nvPr/>
        </p:nvSpPr>
        <p:spPr>
          <a:xfrm>
            <a:off x="3148220" y="3272363"/>
            <a:ext cx="3067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Se entremeten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C5A0AE5-A4C0-A2E4-5501-C92EA6A246B8}"/>
              </a:ext>
            </a:extLst>
          </p:cNvPr>
          <p:cNvSpPr txBox="1"/>
          <p:nvPr/>
        </p:nvSpPr>
        <p:spPr>
          <a:xfrm>
            <a:off x="3228353" y="4199931"/>
            <a:ext cx="2646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dirty="0"/>
              <a:t>. </a:t>
            </a:r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 Timoteo.5:13.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DA5BE9A-125F-B9D9-BA0A-696036E1623B}"/>
              </a:ext>
            </a:extLst>
          </p:cNvPr>
          <p:cNvSpPr txBox="1"/>
          <p:nvPr/>
        </p:nvSpPr>
        <p:spPr>
          <a:xfrm>
            <a:off x="3148220" y="2080233"/>
            <a:ext cx="9043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Asimismo, las ancianas deben ser reverentes en su conducta,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no calumniadoras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ni esclavas de mucho vino. Que enseñen lo bueno,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A671A0C-CBAC-01BD-54A0-2EC5CE234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73" y="2947457"/>
            <a:ext cx="5797828" cy="250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6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80D94F4-89C6-5534-62D4-0FFFF2DD1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7E4F65-3683-06F1-962C-38643E9D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7873E9-F2D2-E8C0-08A1-33E9D65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CARACTERISTICA DEL CRISTIANO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CARNAL.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77090A-7452-9FFE-1949-99EC0EB98C33}"/>
              </a:ext>
            </a:extLst>
          </p:cNvPr>
          <p:cNvSpPr txBox="1"/>
          <p:nvPr/>
        </p:nvSpPr>
        <p:spPr>
          <a:xfrm>
            <a:off x="4730404" y="1325564"/>
            <a:ext cx="3327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Es Mentiroso.</a:t>
            </a:r>
            <a:r>
              <a:rPr lang="es-NI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64A740F-E216-B6DF-2E82-0D0C88EE12BB}"/>
              </a:ext>
            </a:extLst>
          </p:cNvPr>
          <p:cNvSpPr txBox="1"/>
          <p:nvPr/>
        </p:nvSpPr>
        <p:spPr>
          <a:xfrm>
            <a:off x="75579" y="1405759"/>
            <a:ext cx="2021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Efesios.4:25.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5ED4F15-0F22-8926-4413-D0E686689DA6}"/>
              </a:ext>
            </a:extLst>
          </p:cNvPr>
          <p:cNvSpPr txBox="1"/>
          <p:nvPr/>
        </p:nvSpPr>
        <p:spPr>
          <a:xfrm>
            <a:off x="4152072" y="3317147"/>
            <a:ext cx="30670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La mentira es del Diablo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C5A0AE5-A4C0-A2E4-5501-C92EA6A246B8}"/>
              </a:ext>
            </a:extLst>
          </p:cNvPr>
          <p:cNvSpPr txBox="1"/>
          <p:nvPr/>
        </p:nvSpPr>
        <p:spPr>
          <a:xfrm>
            <a:off x="3598794" y="4565043"/>
            <a:ext cx="2646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dirty="0"/>
              <a:t>. </a:t>
            </a:r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Juan.8:44..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6C4D4C-81BF-2F81-6AD0-53D23A619BDA}"/>
              </a:ext>
            </a:extLst>
          </p:cNvPr>
          <p:cNvSpPr txBox="1"/>
          <p:nvPr/>
        </p:nvSpPr>
        <p:spPr>
          <a:xfrm>
            <a:off x="3687416" y="1995090"/>
            <a:ext cx="84544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Por tanto, dejando a un lado la falsedad,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HABLEN VERDAD CADA CUAL CON SU PRÓJIMO, porque somos miembros los unos de los otros.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9F8B3BE-7193-6780-3353-73D76D11721F}"/>
              </a:ext>
            </a:extLst>
          </p:cNvPr>
          <p:cNvSpPr txBox="1"/>
          <p:nvPr/>
        </p:nvSpPr>
        <p:spPr>
          <a:xfrm>
            <a:off x="0" y="5288339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»Ustedes son de su padre el diablo y quieren hacer los deseos de su padre. Él fue un asesino desde el principio, y no se ha mantenido en la verdad porque no hay verdad en él.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Cuando habla mentira, habla de su propia naturaleza, porque es mentiroso y el padre de la mentira.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4E1DF4E-8E9D-9CD2-A095-2882DB024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534"/>
            <a:ext cx="3687417" cy="32978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5F8526F-5B8E-EA31-5FFF-0302C41FE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11" y="3270230"/>
            <a:ext cx="4855678" cy="19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6" grpId="0"/>
      <p:bldP spid="18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819</TotalTime>
  <Words>4221</Words>
  <Application>Microsoft Office PowerPoint</Application>
  <PresentationFormat>Panorámica</PresentationFormat>
  <Paragraphs>346</Paragraphs>
  <Slides>49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Maiandra GD</vt:lpstr>
      <vt:lpstr>Tema de Office</vt:lpstr>
      <vt:lpstr>CRISTIANO  CARNAL O ESPIRITUAL.</vt:lpstr>
      <vt:lpstr>CRISTIANO  CARNAL O ESPIRITUAL.</vt:lpstr>
      <vt:lpstr>CRISTIANO  CARNAL O ESPIRITUAL.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CARNAL.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CARACTERISTICA DEL CRISTIANO  ESPIRITUAL.</vt:lpstr>
      <vt:lpstr>CONCLUSIÓN:</vt:lpstr>
      <vt:lpstr>CONCLUSIÓN: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REACCIONES DE LA GENTA HACIA LA PALABRA DE DIOS.</dc:title>
  <dc:creator>MARIO MORENO</dc:creator>
  <cp:lastModifiedBy>MARIO MORENO</cp:lastModifiedBy>
  <cp:revision>35</cp:revision>
  <dcterms:created xsi:type="dcterms:W3CDTF">2023-08-09T06:35:13Z</dcterms:created>
  <dcterms:modified xsi:type="dcterms:W3CDTF">2023-11-10T03:42:45Z</dcterms:modified>
</cp:coreProperties>
</file>