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</p:sldMasterIdLst>
  <p:sldIdLst>
    <p:sldId id="280" r:id="rId4"/>
    <p:sldId id="296" r:id="rId5"/>
    <p:sldId id="281" r:id="rId6"/>
    <p:sldId id="306" r:id="rId7"/>
    <p:sldId id="307" r:id="rId8"/>
    <p:sldId id="309" r:id="rId9"/>
    <p:sldId id="311" r:id="rId10"/>
    <p:sldId id="313" r:id="rId11"/>
    <p:sldId id="314" r:id="rId12"/>
    <p:sldId id="316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0033CC"/>
    <a:srgbClr val="0066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4621" autoAdjust="0"/>
  </p:normalViewPr>
  <p:slideViewPr>
    <p:cSldViewPr>
      <p:cViewPr varScale="1">
        <p:scale>
          <a:sx n="78" d="100"/>
          <a:sy n="78" d="100"/>
        </p:scale>
        <p:origin x="17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AF00-652C-497A-BE6C-4C743D2ED2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3E8AD-2968-41DE-95D4-49CAAFF779B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3567-5DE2-4402-AB80-3F98128C23E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8995-1CE0-41C4-9D6B-13C26CCDFA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A616-DE82-437A-8DA0-5A47B46E7B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C6379-6114-422F-A370-79E94684E8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88DB2-8892-4E86-A16C-C7BE6F5A4E2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144E8-DE8C-4E44-B855-60961A3B411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F8B6-E28B-4374-B3BD-68DE1E2B6D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70B33-AAED-418F-A9F3-F2FBB43227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42BB7-AF0A-40F7-9CAC-078DB25F0D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6601D-B684-467B-847C-E2E3E68E7B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4E0ED-6BE3-42A7-B0B4-1BE85676887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ECA84-1D3C-4D64-B4F0-160515D0B4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6B3ED-CF35-4843-86A2-D8D6C0F268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5ED62-9E8E-42E3-A79C-4F8374F4074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D10B7-4264-4507-B3DB-A63B5A2E8F7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6BEDC-1F31-45DB-BF4A-71AD4EAA7C0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D19EC-31D5-4C82-8764-4A643960ECD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18DA1-46C4-4A39-8659-652EDA2D09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8FB3-5433-47F9-A243-FF953076E5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2111A-A869-4912-9512-D6BC70DC4A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71DA3-269D-4C9C-9570-A50936909D13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CB345-B773-480F-879B-EA3A9AE6AF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86DD-E7AE-4704-8DDB-AFA2048F1D0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A2CE3-46B0-4727-96B1-A5F7D1677A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05A834-F76E-4F8F-BE9E-10EB78684C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7E225A-A749-47E1-A147-38CEBCC6B9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w&amp;url=http://www.sadropbox.com/dropbox.nsf/Media.xsp?action=openDocument&amp;documentId=5FCCB8962CC4CAAB882576FF006585DC&amp;ei=k8ufVaPRB4S2yATol52YBA&amp;bvm=bv.97653015,d.aWw&amp;psig=AFQjCNG2N-DY0IEykbmKoPIyusMP55Rh-w&amp;ust=1436622096672879" TargetMode="Externa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w&amp;url=http://www.sadropbox.com/dropbox.nsf/Media.xsp?action=openDocument&amp;documentId=5FCCB8962CC4CAAB882576FF006585DC&amp;ei=k8ufVaPRB4S2yATol52YBA&amp;bvm=bv.97653015,d.aWw&amp;psig=AFQjCNG2N-DY0IEykbmKoPIyusMP55Rh-w&amp;ust=1436622096672879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ved=0CAcQjRw&amp;url=http://www.sharefaith.com/powerpoint/love-fruit-of-the-spirit-pentecost-powerpoint-template.html&amp;ei=BlGgVbynO5GdygTd0ZzYCw&amp;bvm=bv.97653015,d.cGU&amp;psig=AFQjCNGdCUjNbKfV_NSv0mJ10A92n9cVMg&amp;ust=1436656087905996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ved=0CAcQjRw&amp;url=http://www.sharefaith.com/powerpoint/love-fruit-of-the-spirit-pentecost-powerpoint-template.html&amp;ei=BlGgVbynO5GdygTd0ZzYCw&amp;bvm=bv.97653015,d.cGU&amp;psig=AFQjCNGdCUjNbKfV_NSv0mJ10A92n9cVMg&amp;ust=1436656087905996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adropbox.com/dropbox.nsf/0/5FCCB8962CC4CAAB882576FF006585DC/$file/Welcome0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00" y="762000"/>
            <a:ext cx="71628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CRISTO EN LA VIDA DEL CRISTIANO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2.bp.blogspot.com/_PpNuf6LljjQ/SwyQiJ9rsAI/AAAAAAAAD-o/qbc07HAnQa8/s1600/30oct09ba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3048000" y="457200"/>
            <a:ext cx="3048000" cy="487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LECCI</a:t>
            </a:r>
            <a:r>
              <a:rPr lang="en-US" sz="2800" dirty="0">
                <a:latin typeface="Arial Black" pitchFamily="34" charset="0"/>
              </a:rPr>
              <a:t>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066800"/>
            <a:ext cx="807720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6:25.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Dios no quiere que nos afanemos en esta vida.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Dios quiere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que gocemos y disfrutemos de la vida,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                                   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TIM 6:17; SAL 118:24; FIL 4:4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Y Esto Podemos Hacer Si Recordamos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Q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ue </a:t>
            </a:r>
            <a:r>
              <a:rPr lang="es-MX" sz="2800" b="1" u="sng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CRISTO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 es…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   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</a:t>
            </a:r>
            <a:r>
              <a:rPr kumimoji="0" lang="es-MX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PROP</a:t>
            </a:r>
            <a:r>
              <a:rPr lang="en-US" sz="3200" i="1" u="sng" dirty="0">
                <a:solidFill>
                  <a:srgbClr val="000099"/>
                </a:solidFill>
                <a:latin typeface="Arial Black" pitchFamily="34" charset="0"/>
              </a:rPr>
              <a:t>Ó</a:t>
            </a:r>
            <a:r>
              <a:rPr kumimoji="0" lang="es-MX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SITO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endParaRPr lang="es-MX" sz="2800" b="1" dirty="0">
              <a:latin typeface="Arial Black" pitchFamily="34" charset="0"/>
              <a:cs typeface="Arial" pitchFamily="34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</a:t>
            </a:r>
            <a:r>
              <a:rPr kumimoji="0" lang="es-MX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MODELO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latin typeface="Arial Black" pitchFamily="34" charset="0"/>
                <a:cs typeface="Arial" pitchFamily="34" charset="0"/>
              </a:rPr>
              <a:t>                 </a:t>
            </a:r>
            <a:r>
              <a:rPr lang="es-MX" sz="2800" b="1" noProof="0" dirty="0">
                <a:latin typeface="Arial Black" pitchFamily="34" charset="0"/>
                <a:cs typeface="Arial" pitchFamily="34" charset="0"/>
              </a:rPr>
              <a:t>y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</a:t>
            </a:r>
            <a:r>
              <a:rPr kumimoji="0" lang="es-MX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FUERZA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de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N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uestra Vida!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304800" y="4114800"/>
            <a:ext cx="1447800" cy="1295400"/>
          </a:xfrm>
          <a:prstGeom prst="cube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rgbClr val="000080"/>
            </a:solidFill>
            <a:miter lim="800000"/>
            <a:headEnd/>
            <a:tailEnd/>
          </a:ln>
          <a:effectLst>
            <a:prstShdw prst="shdw18" dist="17961" dir="13500000">
              <a:srgbClr val="00008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Oye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1524000" y="3657600"/>
            <a:ext cx="1752600" cy="1752600"/>
          </a:xfrm>
          <a:prstGeom prst="cube">
            <a:avLst>
              <a:gd name="adj" fmla="val 25000"/>
            </a:avLst>
          </a:prstGeom>
          <a:solidFill>
            <a:schemeClr val="bg2">
              <a:lumMod val="90000"/>
            </a:schemeClr>
          </a:solidFill>
          <a:ln w="22225">
            <a:solidFill>
              <a:srgbClr val="000080"/>
            </a:solidFill>
            <a:miter lim="800000"/>
            <a:headEnd/>
            <a:tailEnd/>
          </a:ln>
          <a:effectLst>
            <a:prstShdw prst="shdw18" dist="17961" dir="13500000">
              <a:srgbClr val="00008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Cree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2819400" y="2819400"/>
            <a:ext cx="2819400" cy="2590800"/>
          </a:xfrm>
          <a:prstGeom prst="cube">
            <a:avLst>
              <a:gd name="adj" fmla="val 25000"/>
            </a:avLst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rgbClr val="000080"/>
            </a:solidFill>
            <a:miter lim="800000"/>
            <a:headEnd/>
            <a:tailEnd/>
          </a:ln>
          <a:effectLst>
            <a:prstShdw prst="shdw18" dist="17961" dir="13500000">
              <a:srgbClr val="00008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3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Arrepiéntete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029200" y="1905000"/>
            <a:ext cx="2362200" cy="3505200"/>
          </a:xfrm>
          <a:prstGeom prst="cube">
            <a:avLst>
              <a:gd name="adj" fmla="val 25000"/>
            </a:avLst>
          </a:prstGeom>
          <a:solidFill>
            <a:schemeClr val="accent5">
              <a:lumMod val="20000"/>
              <a:lumOff val="80000"/>
            </a:schemeClr>
          </a:solidFill>
          <a:ln w="22225">
            <a:solidFill>
              <a:srgbClr val="000080"/>
            </a:solidFill>
            <a:miter lim="800000"/>
            <a:headEnd/>
            <a:tailEnd/>
          </a:ln>
          <a:effectLst>
            <a:prstShdw prst="shdw18" dist="17961" dir="13500000">
              <a:srgbClr val="00008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Confiesa</a:t>
            </a: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6781800" y="838200"/>
            <a:ext cx="2362200" cy="4572000"/>
          </a:xfrm>
          <a:prstGeom prst="cube">
            <a:avLst>
              <a:gd name="adj" fmla="val 25000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rgbClr val="000080"/>
            </a:solidFill>
            <a:miter lim="800000"/>
            <a:headEnd/>
            <a:tailEnd/>
          </a:ln>
          <a:effectLst>
            <a:prstShdw prst="shdw18" dist="17961" dir="13500000">
              <a:srgbClr val="00008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Bautízate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0" y="3581400"/>
            <a:ext cx="1524000" cy="830997"/>
          </a:xfrm>
          <a:prstGeom prst="rect">
            <a:avLst/>
          </a:prstGeom>
          <a:solidFill>
            <a:schemeClr val="bg1">
              <a:alpha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ROM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10:17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524000" y="3276600"/>
            <a:ext cx="1295400" cy="830997"/>
          </a:xfrm>
          <a:prstGeom prst="rect">
            <a:avLst/>
          </a:prstGeom>
          <a:solidFill>
            <a:schemeClr val="bg1">
              <a:alpha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JN 3:16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2819400" y="2971800"/>
            <a:ext cx="2209800" cy="830997"/>
          </a:xfrm>
          <a:prstGeom prst="rect">
            <a:avLst/>
          </a:prstGeom>
          <a:solidFill>
            <a:schemeClr val="bg1">
              <a:alpha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       17:30</a:t>
            </a:r>
            <a:endParaRPr lang="en-US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5029200" y="2286000"/>
            <a:ext cx="1752600" cy="830997"/>
          </a:xfrm>
          <a:prstGeom prst="rect">
            <a:avLst/>
          </a:prstGeom>
          <a:solidFill>
            <a:schemeClr val="bg1">
              <a:alpha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00" dirty="0">
                <a:latin typeface="Arial Black" pitchFamily="34" charset="0"/>
              </a:rPr>
              <a:t>   </a:t>
            </a: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  <a:endParaRPr lang="en-US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+mn-cs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6781800" y="1371600"/>
            <a:ext cx="1752600" cy="461665"/>
          </a:xfrm>
          <a:prstGeom prst="rect">
            <a:avLst/>
          </a:prstGeom>
          <a:solidFill>
            <a:schemeClr val="bg1">
              <a:alpha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MR 16:16</a:t>
            </a:r>
          </a:p>
        </p:txBody>
      </p:sp>
      <p:sp>
        <p:nvSpPr>
          <p:cNvPr id="3086" name="WordArt 13"/>
          <p:cNvSpPr>
            <a:spLocks noChangeArrowheads="1" noChangeShapeType="1" noTextEdit="1"/>
          </p:cNvSpPr>
          <p:nvPr/>
        </p:nvSpPr>
        <p:spPr bwMode="auto">
          <a:xfrm rot="5400000">
            <a:off x="7096125" y="2809875"/>
            <a:ext cx="34861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 dirty="0">
              <a:ln w="9525">
                <a:noFill/>
                <a:round/>
                <a:headEnd/>
                <a:tailEnd/>
              </a:ln>
              <a:solidFill>
                <a:srgbClr val="FFFF00"/>
              </a:solidFill>
              <a:latin typeface="Arial Black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304800"/>
            <a:ext cx="609600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rial Black" pitchFamily="34" charset="0"/>
                <a:cs typeface="+mn-cs"/>
              </a:rPr>
              <a:t>   </a:t>
            </a:r>
            <a:r>
              <a:rPr lang="en-US" sz="3200" dirty="0">
                <a:latin typeface="Arial Black" pitchFamily="34" charset="0"/>
                <a:cs typeface="+mn-cs"/>
              </a:rPr>
              <a:t>EL PLAN DE DIOS DE             	   SALVACI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dirty="0">
                <a:latin typeface="Arial Black" pitchFamily="34" charset="0"/>
                <a:cs typeface="+mn-cs"/>
              </a:rPr>
              <a:t>N</a:t>
            </a:r>
            <a:endParaRPr lang="en-US" sz="2800" dirty="0">
              <a:latin typeface="Arial Black" pitchFamily="34" charset="0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90800" y="5562600"/>
            <a:ext cx="44958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011990" y="5867400"/>
            <a:ext cx="17604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b="1" cap="none" spc="0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Sed Fiel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05400" y="5867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nimBg="1"/>
      <p:bldP spid="40964" grpId="0" animBg="1"/>
      <p:bldP spid="40965" grpId="0" animBg="1"/>
      <p:bldP spid="40966" grpId="0" animBg="1"/>
      <p:bldP spid="40967" grpId="0" animBg="1"/>
      <p:bldP spid="40968" grpId="0" animBg="1"/>
      <p:bldP spid="40969" grpId="0" animBg="1"/>
      <p:bldP spid="40970" grpId="0" animBg="1"/>
      <p:bldP spid="40971" grpId="0" animBg="1"/>
      <p:bldP spid="40972" grpId="0" animBg="1"/>
      <p:bldP spid="19" grpId="0" animBg="1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514600" y="228600"/>
            <a:ext cx="35052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INTRODUCCI</a:t>
            </a:r>
            <a:r>
              <a:rPr lang="en-US" sz="2800" dirty="0">
                <a:latin typeface="Arial Black" pitchFamily="34" charset="0"/>
              </a:rPr>
              <a:t>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8200"/>
            <a:ext cx="8229600" cy="5867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>
              <a:spcBef>
                <a:spcPct val="20000"/>
              </a:spcBef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 </a:t>
            </a:r>
            <a:r>
              <a:rPr lang="es-MX" sz="3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La Palabra nos ensena que Dios….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=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no quiere que nos afanemos,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MT 6:25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kern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=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quiere que estemos contentos,                  	                         </a:t>
            </a:r>
            <a:r>
              <a:rPr lang="es-MX" sz="3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1 TIM 6:8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; </a:t>
            </a:r>
            <a:r>
              <a:rPr lang="es-MX" sz="3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HEB 13:5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kern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=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quiere que nos regocijemos, </a:t>
            </a:r>
            <a:r>
              <a:rPr lang="es-MX" sz="3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FIL 4:4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3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Pero, </a:t>
            </a:r>
            <a:r>
              <a:rPr lang="en-US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¿Cómo</a:t>
            </a:r>
            <a:r>
              <a:rPr lang="es-MX" sz="3200" b="1" i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podemos hacerlo en este mundo malvado?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 </a:t>
            </a:r>
            <a:r>
              <a:rPr lang="es-MX" sz="3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Podemos hacerlo si </a:t>
            </a:r>
            <a:r>
              <a:rPr lang="es-MX" sz="3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consideramos   </a:t>
            </a:r>
            <a:r>
              <a:rPr lang="es-MX" sz="3200" b="1" u="sng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3 cosas que Cristo es en nuestra vida</a:t>
            </a:r>
            <a:r>
              <a:rPr lang="es-MX" sz="3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 Estas cosas las hayamos en carta a los Filipenses.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 </a:t>
            </a:r>
            <a:r>
              <a:rPr lang="es-MX" sz="32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lección esta titulada…..</a:t>
            </a:r>
            <a:endParaRPr lang="es-MX" sz="3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adropbox.com/dropbox.nsf/0/5FCCB8962CC4CAAB882576FF006585DC/$file/Welcome0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914400" y="762000"/>
            <a:ext cx="76962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i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CRISTO EN LA VIDA DEL CRISTIANO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opraise.net/images/wp/BlessedWP.jpg"/>
          <p:cNvPicPr>
            <a:picLocks noChangeAspect="1" noChangeArrowheads="1"/>
          </p:cNvPicPr>
          <p:nvPr/>
        </p:nvPicPr>
        <p:blipFill>
          <a:blip r:embed="rId2" cstate="print"/>
          <a:srcRect l="71198" b="15556"/>
          <a:stretch>
            <a:fillRect/>
          </a:stretch>
        </p:blipFill>
        <p:spPr bwMode="auto">
          <a:xfrm>
            <a:off x="0" y="0"/>
            <a:ext cx="9144000" cy="695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295400" y="228600"/>
            <a:ext cx="6553200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CRISTO 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La Vida Del Cristiano Es….</a:t>
            </a:r>
          </a:p>
          <a:p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</a:t>
            </a:r>
            <a:r>
              <a:rPr lang="es-MX" sz="3600" b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</a:t>
            </a:r>
            <a:r>
              <a:rPr lang="es-MX" sz="3600" b="1" u="sng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PROP</a:t>
            </a:r>
            <a:r>
              <a:rPr lang="en-US" sz="3600" u="sng" dirty="0">
                <a:solidFill>
                  <a:srgbClr val="0000CC"/>
                </a:solidFill>
                <a:latin typeface="Arial Black" pitchFamily="34" charset="0"/>
              </a:rPr>
              <a:t>Ó</a:t>
            </a:r>
            <a:r>
              <a:rPr lang="es-MX" sz="3600" b="1" u="sng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SITO</a:t>
            </a:r>
            <a:r>
              <a:rPr lang="es-MX" sz="3600" b="1" dirty="0">
                <a:ln w="1905"/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endParaRPr lang="es-MX" sz="3200" b="1" cap="none" spc="0" dirty="0">
              <a:ln w="1905"/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981200"/>
            <a:ext cx="8610600" cy="4495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FIL 1:21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“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Pues para mí, el vivir es Cristo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……”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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Para Pablo Cristo era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propósito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su existencia; de su vida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HCH 9:5-6; GAL 2:20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          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=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propósito de Pablo en vivir era de servir al Señor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Y ese es el propósito de nuestra vida!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opraise.net/images/wp/BlessedWP.jpg"/>
          <p:cNvPicPr>
            <a:picLocks noChangeAspect="1" noChangeArrowheads="1"/>
          </p:cNvPicPr>
          <p:nvPr/>
        </p:nvPicPr>
        <p:blipFill>
          <a:blip r:embed="rId2" cstate="print"/>
          <a:srcRect l="70486" b="15556"/>
          <a:stretch>
            <a:fillRect/>
          </a:stretch>
        </p:blipFill>
        <p:spPr bwMode="auto">
          <a:xfrm>
            <a:off x="0" y="0"/>
            <a:ext cx="9144000" cy="695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609600" y="609600"/>
            <a:ext cx="8077200" cy="6019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Miren, el </a:t>
            </a:r>
            <a:r>
              <a:rPr kumimoji="0" lang="es-MX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propósito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nuestra existencia es…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(1)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honrar y glorificar a Cristo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     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MT 5:14-16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(en todo aspecto de nuestra vida)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(2)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respetar y obedecer al Señor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        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ECC 12:13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(3)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ser un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sacrificio agradable al Señor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ROM 12:1-2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(4)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Ser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un obrero aprobado por Dios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2 TIM 2:15</a:t>
            </a:r>
          </a:p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 Cristo es nuestro propósito habrá gozo y contentamiento en nuestra vida!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1001christianclipart.com/downloads2/lamp-idea.jpg"/>
          <p:cNvPicPr>
            <a:picLocks noChangeAspect="1" noChangeArrowheads="1"/>
          </p:cNvPicPr>
          <p:nvPr/>
        </p:nvPicPr>
        <p:blipFill>
          <a:blip r:embed="rId2" cstate="print"/>
          <a:srcRect t="21111" b="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19200" y="228600"/>
            <a:ext cx="6553200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CRISTO 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La Vida Del Cristiano</a:t>
            </a:r>
            <a:r>
              <a:rPr lang="es-MX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Es…</a:t>
            </a:r>
          </a:p>
          <a:p>
            <a:r>
              <a:rPr lang="es-MX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</a:t>
            </a:r>
            <a:r>
              <a:rPr lang="es-MX" sz="3600" b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</a:t>
            </a:r>
            <a:r>
              <a:rPr lang="es-MX" sz="36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600" b="1" u="sng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MODELO</a:t>
            </a:r>
            <a:endParaRPr lang="es-MX" sz="2800" b="1" dirty="0">
              <a:ln w="1905"/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905000"/>
            <a:ext cx="78486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FIL 2:5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“</a:t>
            </a:r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actitud (vida) de ustedes debe ser como la de Cristo Jesús”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.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COR 4:16;11:1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= La vida de Pablo era </a:t>
            </a:r>
            <a:r>
              <a:rPr kumimoji="0" lang="es-ES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un modelo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de la vida de Cristo; </a:t>
            </a:r>
            <a:r>
              <a:rPr kumimoji="0" lang="es-E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imitaba a Cristo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GAL 2:20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= Pablo pensaba y actuaba como Cristo; </a:t>
            </a:r>
            <a:r>
              <a:rPr kumimoji="0" lang="es-ES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tenia la actitud</a:t>
            </a:r>
            <a:r>
              <a:rPr kumimoji="0" lang="es-ES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ES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del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Señor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1001christianclipart.com/downloads2/lamp-idea.jpg"/>
          <p:cNvPicPr>
            <a:picLocks noChangeAspect="1" noChangeArrowheads="1"/>
          </p:cNvPicPr>
          <p:nvPr/>
        </p:nvPicPr>
        <p:blipFill>
          <a:blip r:embed="rId2" cstate="print"/>
          <a:srcRect t="21111" b="66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457200"/>
            <a:ext cx="8686800" cy="66294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Y así es como debe de ser con n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osotros!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PED 2:21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Cristo es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nuestro modelo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y nos dejó ejemplos para imitar/seguir.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Ejemplos sobre….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	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la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obediencia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HEB 5:8-9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	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el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servir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MR 10:45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	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la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humildad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JN 13:1-17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	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el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sacrificio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MT 20:28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		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el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amor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ROM 5:8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 seguimos el modelo de Cristo nuestra vida será una de regocijo y contentamiento!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ages.sharefaith.com/images/3/1241810301533_29/slide-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8142" r="34405" b="2875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19200" y="228600"/>
            <a:ext cx="6934200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CRISTO 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La Vida Del Cristiano     </a:t>
            </a:r>
            <a:r>
              <a:rPr lang="es-MX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Es…</a:t>
            </a:r>
            <a:r>
              <a:rPr lang="es-MX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r>
              <a:rPr lang="es-MX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</a:t>
            </a:r>
            <a:r>
              <a:rPr lang="es-MX" sz="3600" b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</a:t>
            </a:r>
            <a:r>
              <a:rPr lang="es-MX" sz="36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600" b="1" u="sng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PODER</a:t>
            </a:r>
            <a:r>
              <a:rPr lang="es-MX" sz="3600" b="1" dirty="0">
                <a:ln w="1905"/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endParaRPr lang="es-MX" sz="3200" b="1" dirty="0">
              <a:ln w="1905"/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752600"/>
            <a:ext cx="8153400" cy="5105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FIL 4:13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“</a:t>
            </a:r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Todo lo puedo en Cristo que me fortalece”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2 COR 12:9-10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Cristo le dio a Pablo la fuerza (gracia) para soportar todas sus dificultades.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FIL 4:13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En la vida de Pablo Cristo era           </a:t>
            </a:r>
            <a:r>
              <a:rPr kumimoji="0" lang="es-ES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su fuerza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ES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su poder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para cumplir Su voluntad!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ages.sharefaith.com/images/3/1241810301533_29/slide-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8142" r="35235" b="2875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381000" y="381000"/>
            <a:ext cx="83058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Y Cristo es lo mismo en nuestra vida!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FIL 2:12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en obrando nuestra salvación,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Cristo esta obrando en nosotros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(de El tomamos animo, deseo, fuerza, etc)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JN 15:5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Cristo es la fuente de nuestra fuerza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(sin El nada podemos hacer!!)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i="1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el poder de Cristo no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habrá afán en nuestra vida!</a:t>
            </a:r>
            <a:endParaRPr kumimoji="0" lang="es-MX" sz="2800" b="1" i="1" u="none" strike="noStrike" kern="1200" cap="none" spc="0" normalizeH="0" baseline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641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45</cp:revision>
  <dcterms:created xsi:type="dcterms:W3CDTF">2015-07-21T13:59:27Z</dcterms:created>
  <dcterms:modified xsi:type="dcterms:W3CDTF">2021-03-05T16:19:24Z</dcterms:modified>
</cp:coreProperties>
</file>