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DCD2-77D4-47BF-8872-F68C0FEF0314}" type="datetimeFigureOut">
              <a:rPr lang="es-NI" smtClean="0"/>
              <a:pPr/>
              <a:t>5/5/2024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55572" cy="1013591"/>
          </a:xfrm>
          <a:solidFill>
            <a:srgbClr val="7030A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CRISTO LO ES TODO EN TODO.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04348" y="1013591"/>
            <a:ext cx="4887732" cy="101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/>
              <a:t>Cristo es todo en todo.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4348" y="5198010"/>
            <a:ext cx="4887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Su paladar, dulcísimo, </a:t>
            </a:r>
            <a:r>
              <a:rPr lang="es-N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todo él, deseable.</a:t>
            </a:r>
            <a:r>
              <a:rPr lang="es-NI" sz="2400" b="1" dirty="0"/>
              <a:t> Este es mi amado y éste es mi amigo, hijas de Jerusalén. </a:t>
            </a:r>
          </a:p>
        </p:txBody>
      </p:sp>
      <p:pic>
        <p:nvPicPr>
          <p:cNvPr id="1026" name="Picture 2" descr="C:\Users\MARIO MORENO\Desktop\Jesus Es Todo En Todo\13151887_1707549046129000_8843487405305503534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13591"/>
            <a:ext cx="3851920" cy="5844409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F17B56-5932-2AC3-E698-640C3F7DF5DA}"/>
              </a:ext>
            </a:extLst>
          </p:cNvPr>
          <p:cNvSpPr txBox="1"/>
          <p:nvPr/>
        </p:nvSpPr>
        <p:spPr>
          <a:xfrm>
            <a:off x="0" y="3665286"/>
            <a:ext cx="5292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highlight>
                  <a:srgbClr val="FFFF00"/>
                </a:highlight>
              </a:rPr>
              <a:t>Cantar De Cantares.5:16.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865FBD-4423-7C41-2A13-446A38BE2C35}"/>
              </a:ext>
            </a:extLst>
          </p:cNvPr>
          <p:cNvSpPr txBox="1"/>
          <p:nvPr/>
        </p:nvSpPr>
        <p:spPr>
          <a:xfrm>
            <a:off x="404348" y="2380786"/>
            <a:ext cx="4887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Él es Él artista es todo codiciable.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/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5004048" cy="1800200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Es Él Joyero. </a:t>
            </a:r>
          </a:p>
          <a:p>
            <a:pPr algn="ctr"/>
            <a:r>
              <a:rPr lang="es-NI" b="1" dirty="0"/>
              <a:t>Es La Piedra preciosa.</a:t>
            </a:r>
          </a:p>
          <a:p>
            <a:pPr algn="ctr"/>
            <a:r>
              <a:rPr lang="es-NI" b="1" dirty="0"/>
              <a:t> </a:t>
            </a:r>
            <a:r>
              <a:rPr lang="es-NI" b="1" u="sng" dirty="0">
                <a:highlight>
                  <a:srgbClr val="FFFF00"/>
                </a:highlight>
              </a:rPr>
              <a:t>I Pedro.2:4.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72514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Y viniendo a El como a una piedra viva,</a:t>
            </a:r>
            <a:r>
              <a:rPr lang="es-NI" sz="2400" b="1" dirty="0"/>
              <a:t> desechada por los hombres, pero escogida y preciosa delante de Dios, </a:t>
            </a:r>
          </a:p>
        </p:txBody>
      </p:sp>
      <p:pic>
        <p:nvPicPr>
          <p:cNvPr id="1026" name="Picture 2" descr="C:\Users\MARIO MORENO\Desktop\Jesus Es Todo En Todo\amatis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26052" y="5264461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 Hijitos míos, os escribo estas cosas para que no pequéis. Y si alguno peca,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Abogado tenemos para con el Padre, a Jesucristo el justo.</a:t>
            </a:r>
            <a:r>
              <a:rPr lang="es-NI" sz="2400" b="1" dirty="0"/>
              <a:t> </a:t>
            </a:r>
          </a:p>
        </p:txBody>
      </p:sp>
      <p:pic>
        <p:nvPicPr>
          <p:cNvPr id="2050" name="Picture 2" descr="C:\Users\MARIO MORENO\Desktop\Jesus Es Todo En Todo\jv-02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6858000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C4074E-D6F1-CC92-72B5-47EE085BFCEA}"/>
              </a:ext>
            </a:extLst>
          </p:cNvPr>
          <p:cNvSpPr txBox="1"/>
          <p:nvPr/>
        </p:nvSpPr>
        <p:spPr>
          <a:xfrm>
            <a:off x="395536" y="2398859"/>
            <a:ext cx="49685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Tenemos un Abogado para con el Padre;</a:t>
            </a:r>
            <a:r>
              <a:rPr lang="es-ES" sz="2000" b="1" dirty="0"/>
              <a:t> uno que ha prometido, y es plenamente capaz de defender a cada uno que solicite perdón y salvación en su nombre, dependiendo de que Él abogue por ellos. </a:t>
            </a:r>
          </a:p>
          <a:p>
            <a:pPr algn="ctr"/>
            <a:r>
              <a:rPr lang="es-ES" sz="2000" b="1" dirty="0"/>
              <a:t>Él es “Jesús”, el Salvador, y “Cristo”, el Mesías, el Ungido.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2DC0B5-9ACC-C24A-7431-4A28B163FAE9}"/>
              </a:ext>
            </a:extLst>
          </p:cNvPr>
          <p:cNvSpPr txBox="1"/>
          <p:nvPr/>
        </p:nvSpPr>
        <p:spPr>
          <a:xfrm>
            <a:off x="426052" y="836712"/>
            <a:ext cx="4968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Él Abogado. </a:t>
            </a:r>
            <a:endParaRPr lang="es-ES" sz="3200" b="1" dirty="0">
              <a:highlight>
                <a:srgbClr val="FFFF00"/>
              </a:highlight>
            </a:endParaRPr>
          </a:p>
          <a:p>
            <a:pPr algn="ctr"/>
            <a:r>
              <a:rPr lang="es-ES" sz="3200" b="1" u="sng" dirty="0">
                <a:highlight>
                  <a:srgbClr val="FFFF00"/>
                </a:highlight>
              </a:rPr>
              <a:t>I Juan.2:1.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148064" cy="172819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/>
              <a:t>Él Periodista. </a:t>
            </a:r>
          </a:p>
          <a:p>
            <a:pPr algn="ctr"/>
            <a:r>
              <a:rPr lang="es-NI" b="1" dirty="0"/>
              <a:t>Trajo Buenas Nuevas.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Mateo.11:5.</a:t>
            </a:r>
          </a:p>
        </p:txBody>
      </p:sp>
      <p:pic>
        <p:nvPicPr>
          <p:cNvPr id="3074" name="Picture 2" descr="C:\Users\MARIO MORENO\Desktop\Jesus Es Todo En Todo\0dy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429309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los CIEGOS RECIBEN LA VISTA y los cojos andan, los leprosos quedan limpios, los sordos oyen, los muertos son resucitados </a:t>
            </a:r>
            <a:r>
              <a:rPr lang="es-N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a los POBRES SE LES ANUNCIA EL EVANGELIO.</a:t>
            </a:r>
            <a:r>
              <a:rPr lang="es-NI" sz="2400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4572000" cy="1080120"/>
          </a:xfrm>
        </p:spPr>
        <p:txBody>
          <a:bodyPr/>
          <a:lstStyle/>
          <a:p>
            <a:pPr algn="ctr"/>
            <a:r>
              <a:rPr lang="es-NI" b="1" dirty="0"/>
              <a:t>Es Él Buen amo. </a:t>
            </a:r>
            <a:r>
              <a:rPr lang="es-NI" b="1" u="sng" dirty="0">
                <a:highlight>
                  <a:srgbClr val="FFFF00"/>
                </a:highlight>
              </a:rPr>
              <a:t>Mateo.25:14.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479715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Porque </a:t>
            </a:r>
            <a:r>
              <a:rPr lang="es-NI" sz="2400" b="1" i="1" dirty="0"/>
              <a:t>el reino de los cielos es como un hombre que al emprender un viaje, </a:t>
            </a:r>
            <a:r>
              <a:rPr lang="es-N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llamó a sus siervos y les encomendó sus bienes.</a:t>
            </a:r>
            <a:endParaRPr lang="es-N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4098" name="Picture 2" descr="C:\Users\MARIO MORENO\Desktop\Jesus Es Todo En Todo\f09992b3a60dd7b29bc0676661b3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076056" cy="2016223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Él Ayudador. </a:t>
            </a:r>
          </a:p>
          <a:p>
            <a:pPr algn="ctr"/>
            <a:r>
              <a:rPr lang="es-NI" b="1" dirty="0"/>
              <a:t>Nos Da Descanso.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Mateo.11:28.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50912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Venid a mí, todos los que estáis cansados y cargados, </a:t>
            </a:r>
            <a:r>
              <a:rPr lang="es-N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yo os haré descansar.</a:t>
            </a:r>
            <a:r>
              <a:rPr lang="es-NI" sz="2400" b="1" dirty="0"/>
              <a:t> </a:t>
            </a:r>
          </a:p>
        </p:txBody>
      </p:sp>
      <p:pic>
        <p:nvPicPr>
          <p:cNvPr id="5122" name="Picture 2" descr="C:\Users\MARIO MORENO\Desktop\Jesus Es Todo En Todo\preocupacion_Jesus_te_da_descanso_p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4716016" cy="2016223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Es Él Guía. </a:t>
            </a:r>
          </a:p>
          <a:p>
            <a:pPr algn="ctr"/>
            <a:r>
              <a:rPr lang="es-NI" b="1" dirty="0"/>
              <a:t>Es Él Camino.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Juan.14.6.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36510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Jesús le dijo*: Yo soy el camino,</a:t>
            </a:r>
            <a:r>
              <a:rPr lang="es-NI" sz="2400" b="1" dirty="0"/>
              <a:t> y la verdad, y la vida; nadie viene al Padre sino por mí. </a:t>
            </a:r>
          </a:p>
        </p:txBody>
      </p:sp>
      <p:pic>
        <p:nvPicPr>
          <p:cNvPr id="6146" name="Picture 2" descr="C:\Users\MARIO MORENO\Desktop\Jesus Es Todo En Todo\jesucr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4572000" cy="1944215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Es Él Creador. </a:t>
            </a:r>
          </a:p>
          <a:p>
            <a:pPr algn="ctr"/>
            <a:r>
              <a:rPr lang="es-NI" b="1" dirty="0"/>
              <a:t>Es La Vida.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Juan.14:6.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8691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Jesús le dijo*: Yo soy el camino, y la verdad,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la vida;</a:t>
            </a:r>
            <a:r>
              <a:rPr lang="es-NI" sz="2400" b="1" dirty="0"/>
              <a:t> nadie viene al Padre sino por mí. </a:t>
            </a:r>
          </a:p>
        </p:txBody>
      </p:sp>
      <p:pic>
        <p:nvPicPr>
          <p:cNvPr id="7170" name="Picture 2" descr="C:\Users\MARIO MORENO\Desktop\Jesus Es Todo En Todo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4716016" cy="1152127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/>
              <a:t>Es Él mediador.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 Timoteo.2:4.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22108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Porque hay un solo Dios, </a:t>
            </a:r>
            <a:r>
              <a:rPr lang="es-NI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 también un solo mediador entre Dios y los hombres,</a:t>
            </a:r>
            <a:r>
              <a:rPr lang="es-NI" sz="2400" b="1" i="1" dirty="0"/>
              <a:t> Cristo Jesús hombre, </a:t>
            </a:r>
            <a:endParaRPr lang="es-NI" sz="2400" b="1" dirty="0"/>
          </a:p>
        </p:txBody>
      </p:sp>
      <p:pic>
        <p:nvPicPr>
          <p:cNvPr id="8194" name="Picture 2" descr="C:\Users\MARIO MORENO\Desktop\Jesus Es Todo En Todo\maxresdefault.jp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51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140968"/>
          </a:xfrm>
        </p:spPr>
        <p:txBody>
          <a:bodyPr/>
          <a:lstStyle/>
          <a:p>
            <a:r>
              <a:rPr lang="es-NI" b="1" dirty="0"/>
              <a:t>Jesucristo lo es todo en todo. Por eso debemos poner los ojos en Él. </a:t>
            </a:r>
            <a:r>
              <a:rPr lang="es-NI" b="1" u="sng" dirty="0">
                <a:highlight>
                  <a:srgbClr val="FFFF00"/>
                </a:highlight>
              </a:rPr>
              <a:t>Hebreos.12:2.</a:t>
            </a:r>
          </a:p>
          <a:p>
            <a:r>
              <a:rPr lang="es-NI" b="1" dirty="0"/>
              <a:t>Ya que no hay otro en Él que podamos ser salvos. </a:t>
            </a:r>
            <a:r>
              <a:rPr lang="es-NI" b="1" u="sng" dirty="0">
                <a:highlight>
                  <a:srgbClr val="FFFF00"/>
                </a:highlight>
              </a:rPr>
              <a:t>Hechos.4:12.</a:t>
            </a:r>
          </a:p>
          <a:p>
            <a:r>
              <a:rPr lang="es-NI" b="1" dirty="0"/>
              <a:t>Busquémosle de corazón siempre.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2901424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dirty="0"/>
              <a:t> </a:t>
            </a:r>
            <a:r>
              <a:rPr lang="es-N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puestos los ojos en Jesús, el autor y consumador de la fe,</a:t>
            </a:r>
            <a:r>
              <a:rPr lang="es-NI" sz="2000" b="1" dirty="0"/>
              <a:t> quien por el gozo puesto delante de El soportó la cruz, menospreciando la vergüenza, y se ha sentado a la diestra del trono de Dios.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0850" y="5200998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Y en ningún otro hay salvación, porque no hay otro nombre bajo el cielo dado a los hombres,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en el cual podamos ser salvos.</a:t>
            </a:r>
            <a:r>
              <a:rPr lang="es-NI" sz="2400" b="1" dirty="0"/>
              <a:t> </a:t>
            </a:r>
          </a:p>
        </p:txBody>
      </p:sp>
      <p:pic>
        <p:nvPicPr>
          <p:cNvPr id="9218" name="Picture 2" descr="C:\Users\MARIO MORENO\Desktop\Jesus Es Todo En Todo\hqdefault.jp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3923928" cy="4149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/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ADA01B-B917-5C29-6860-A18FAB32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7"/>
            <a:ext cx="5040560" cy="1656185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/>
              <a:t>Es Él Arquitecto. </a:t>
            </a:r>
          </a:p>
          <a:p>
            <a:pPr algn="ctr"/>
            <a:r>
              <a:rPr lang="es-NI" b="1" dirty="0"/>
              <a:t>Es la principal piedra.</a:t>
            </a:r>
          </a:p>
          <a:p>
            <a:pPr algn="ctr"/>
            <a:r>
              <a:rPr lang="es-NI" b="1" dirty="0"/>
              <a:t> </a:t>
            </a:r>
            <a:r>
              <a:rPr lang="es-NI" b="1" u="sng" dirty="0">
                <a:highlight>
                  <a:srgbClr val="FFFF00"/>
                </a:highlight>
              </a:rPr>
              <a:t>I Pedro.2:6.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068" y="4005064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Pues </a:t>
            </a:r>
            <a:r>
              <a:rPr lang="es-NI" sz="2400" b="1" i="1" dirty="0"/>
              <a:t>esto se encuentra en la Escritura: </a:t>
            </a:r>
            <a:r>
              <a:rPr lang="es-NI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HE AQUI, PONGO EN SION UNA PIEDRA ESCOGIDA,</a:t>
            </a:r>
            <a:r>
              <a:rPr lang="es-NI" sz="2400" b="1" i="1" dirty="0"/>
              <a:t> UNA PRECIOSA piedra ANGULAR, Y EL QUE CREA EN EL NO SERA AVERGONZADO.</a:t>
            </a:r>
            <a:endParaRPr lang="es-NI" sz="2400" b="1" dirty="0"/>
          </a:p>
        </p:txBody>
      </p:sp>
      <p:pic>
        <p:nvPicPr>
          <p:cNvPr id="2050" name="Picture 2" descr="C:\Users\MARIO MORENO\Desktop\Jesus Es Todo En Todo\84f5f98b05ec1e34094a18b143f127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788" y="908720"/>
            <a:ext cx="4139952" cy="1800200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Es Él Panadero.</a:t>
            </a:r>
          </a:p>
          <a:p>
            <a:pPr algn="ctr"/>
            <a:r>
              <a:rPr lang="es-NI" b="1" dirty="0"/>
              <a:t>Es Él Pan Vivo.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Juan.6:51.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53567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Yo soy el pan vivo que descendió del cielo;</a:t>
            </a:r>
            <a:r>
              <a:rPr lang="es-NI" sz="2400" b="1" dirty="0"/>
              <a:t> si alguno come de este pan, vivirá para siempre; y el pan que yo también daré por la vida del mundo es mi carne. </a:t>
            </a:r>
          </a:p>
        </p:txBody>
      </p:sp>
      <p:pic>
        <p:nvPicPr>
          <p:cNvPr id="3074" name="Picture 2" descr="C:\Users\MARIO MORENO\Desktop\Jesus Es Todo En Todo\Pan-de-V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486" y="836712"/>
            <a:ext cx="5004048" cy="1800200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Él Constructor. </a:t>
            </a:r>
          </a:p>
          <a:p>
            <a:pPr algn="ctr"/>
            <a:r>
              <a:rPr lang="es-NI" b="1" dirty="0"/>
              <a:t>Es Él Cimiento.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 Corintios.3:11.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72514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Pues nadie puede poner otro fundamento que el que ya está puesto,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el cual es Jesucristo.</a:t>
            </a:r>
            <a:r>
              <a:rPr lang="es-NI" sz="2400" b="1" dirty="0"/>
              <a:t> </a:t>
            </a:r>
          </a:p>
        </p:txBody>
      </p:sp>
      <p:pic>
        <p:nvPicPr>
          <p:cNvPr id="4098" name="Picture 2" descr="C:\Users\MARIO MORENO\Desktop\Jesus Es Todo En Todo\CASA-RO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3960440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/>
              <a:t>El Carpintero. </a:t>
            </a:r>
          </a:p>
          <a:p>
            <a:pPr algn="ctr"/>
            <a:r>
              <a:rPr lang="es-NI" b="1" dirty="0"/>
              <a:t>Es La Puerta.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Juan.10:9.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472514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Yo soy la puerta;</a:t>
            </a:r>
            <a:r>
              <a:rPr lang="es-NI" sz="2400" b="1" dirty="0"/>
              <a:t> si alguno entra por mí, será salvo; y entrará y saldrá y hallará pasto. </a:t>
            </a:r>
          </a:p>
        </p:txBody>
      </p:sp>
      <p:pic>
        <p:nvPicPr>
          <p:cNvPr id="5122" name="Picture 2" descr="C:\Users\MARIO MORENO\Desktop\Jesus Es Todo En Todo\cristo-es-la-pu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768" y="908720"/>
            <a:ext cx="437423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NI" b="1" dirty="0"/>
          </a:p>
          <a:p>
            <a:pPr algn="ctr"/>
            <a:r>
              <a:rPr lang="es-NI" b="1" dirty="0"/>
              <a:t>Es Él Medico. </a:t>
            </a:r>
          </a:p>
          <a:p>
            <a:pPr algn="ctr"/>
            <a:r>
              <a:rPr lang="es-NI" b="1" dirty="0"/>
              <a:t>Marcos.2:17.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29309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Al oír </a:t>
            </a:r>
            <a:r>
              <a:rPr lang="es-NI" sz="2400" b="1" i="1" dirty="0"/>
              <a:t>esto, Jesús les dijo*: Los que están sanos no tienen necesidad de médico, sino los que están enfermos; </a:t>
            </a:r>
            <a:r>
              <a:rPr lang="es-NI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no he venido a llamar a justos, sino a pecadores.</a:t>
            </a:r>
            <a:r>
              <a:rPr lang="es-NI" sz="2400" b="1" i="1" dirty="0"/>
              <a:t> </a:t>
            </a:r>
            <a:endParaRPr lang="es-NI" sz="2400" b="1" dirty="0"/>
          </a:p>
        </p:txBody>
      </p:sp>
      <p:pic>
        <p:nvPicPr>
          <p:cNvPr id="6146" name="Picture 2" descr="C:\Users\MARIO MORENO\Desktop\Jesus Es Todo En Todo\500001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240"/>
            <a:ext cx="4572000" cy="6840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32527"/>
            <a:ext cx="4572000" cy="1704385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/>
              <a:t>Él Electricista. </a:t>
            </a:r>
          </a:p>
          <a:p>
            <a:pPr algn="ctr"/>
            <a:r>
              <a:rPr lang="es-NI" b="1" dirty="0"/>
              <a:t>Es la Luz Del Mundo.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Juan.8:12.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725144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Jesús les habló otra vez, diciendo: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Yo soy la luz del mundo;</a:t>
            </a:r>
            <a:r>
              <a:rPr lang="es-NI" sz="2400" b="1" dirty="0"/>
              <a:t> el que me sigue no andará en tinieblas, sino que tendrá la luz de la vida. </a:t>
            </a:r>
          </a:p>
        </p:txBody>
      </p:sp>
      <p:pic>
        <p:nvPicPr>
          <p:cNvPr id="7170" name="Picture 2" descr="C:\Users\MARIO MORENO\Desktop\Jesus Es Todo En Todo\triduo-pascual-sabado-santo-2015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7"/>
            <a:ext cx="4896544" cy="1872209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Él Agricultor. </a:t>
            </a:r>
          </a:p>
          <a:p>
            <a:pPr algn="ctr"/>
            <a:r>
              <a:rPr lang="es-NI" b="1" dirty="0"/>
              <a:t>Es Él Sembrador.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Mateo.13:37.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581128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Y respondiendo El, dijo: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El que siembra la buena semilla es el Hijo del Hombre,</a:t>
            </a:r>
            <a:r>
              <a:rPr lang="es-NI" sz="2400" b="1" dirty="0"/>
              <a:t> </a:t>
            </a:r>
          </a:p>
        </p:txBody>
      </p:sp>
      <p:pic>
        <p:nvPicPr>
          <p:cNvPr id="8194" name="Picture 2" descr="C:\Users\MARIO MORENO\Desktop\Jesus Es Todo En Todo\mano-sembrando-d3-e1359224466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4535"/>
            <a:ext cx="5076056" cy="1992417"/>
          </a:xfrm>
        </p:spPr>
        <p:txBody>
          <a:bodyPr>
            <a:normAutofit/>
          </a:bodyPr>
          <a:lstStyle/>
          <a:p>
            <a:pPr algn="ctr"/>
            <a:r>
              <a:rPr lang="es-NI" b="1" dirty="0"/>
              <a:t>Él Inversionista. </a:t>
            </a:r>
          </a:p>
          <a:p>
            <a:pPr algn="ctr"/>
            <a:r>
              <a:rPr lang="es-NI" b="1" dirty="0"/>
              <a:t>En Él Hay Riquezas.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Efesios.3:8.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65313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A mí, que soy menos que el más pequeño de todos los santos, se me concedió esta gracia: </a:t>
            </a:r>
            <a:r>
              <a:rPr lang="es-NI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anunciar a los gentiles las inescrutables riquezas de Cristo,</a:t>
            </a:r>
          </a:p>
        </p:txBody>
      </p:sp>
      <p:pic>
        <p:nvPicPr>
          <p:cNvPr id="9218" name="Picture 2" descr="C:\Users\MARIO MORENO\Desktop\Jesus Es Todo En Todo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0"/>
            <a:ext cx="417646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837</Words>
  <Application>Microsoft Office PowerPoint</Application>
  <PresentationFormat>Presentación en pantalla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CRISTO LO ES TODO EN TODO.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 LO ES TODO EN TODO.</dc:title>
  <dc:creator>MARIO MORENO</dc:creator>
  <cp:lastModifiedBy>MARIO MORENO</cp:lastModifiedBy>
  <cp:revision>16</cp:revision>
  <dcterms:created xsi:type="dcterms:W3CDTF">2016-08-14T13:53:21Z</dcterms:created>
  <dcterms:modified xsi:type="dcterms:W3CDTF">2024-05-05T14:43:50Z</dcterms:modified>
</cp:coreProperties>
</file>