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9" r:id="rId4"/>
    <p:sldId id="277" r:id="rId5"/>
    <p:sldId id="273" r:id="rId6"/>
    <p:sldId id="257" r:id="rId7"/>
    <p:sldId id="263" r:id="rId8"/>
    <p:sldId id="270" r:id="rId9"/>
    <p:sldId id="278" r:id="rId10"/>
    <p:sldId id="281" r:id="rId11"/>
    <p:sldId id="258" r:id="rId12"/>
    <p:sldId id="264" r:id="rId13"/>
    <p:sldId id="271" r:id="rId14"/>
    <p:sldId id="279" r:id="rId15"/>
    <p:sldId id="282" r:id="rId16"/>
    <p:sldId id="259" r:id="rId17"/>
    <p:sldId id="265" r:id="rId18"/>
    <p:sldId id="297" r:id="rId19"/>
    <p:sldId id="298" r:id="rId20"/>
    <p:sldId id="272" r:id="rId21"/>
    <p:sldId id="280" r:id="rId22"/>
    <p:sldId id="283" r:id="rId23"/>
    <p:sldId id="261" r:id="rId24"/>
    <p:sldId id="300" r:id="rId25"/>
    <p:sldId id="266" r:id="rId26"/>
    <p:sldId id="267" r:id="rId27"/>
    <p:sldId id="268" r:id="rId28"/>
    <p:sldId id="284" r:id="rId29"/>
    <p:sldId id="299" r:id="rId30"/>
    <p:sldId id="285" r:id="rId31"/>
    <p:sldId id="290" r:id="rId32"/>
    <p:sldId id="288" r:id="rId33"/>
    <p:sldId id="287" r:id="rId34"/>
    <p:sldId id="289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66"/>
    <a:srgbClr val="9900CC"/>
    <a:srgbClr val="66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0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2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A6CC-E360-4B1A-9AFA-241051B8FEDE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87C62-88A3-450C-B552-2771FE0216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6FDEF83-155C-7150-151B-6003411B8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1F60DA-2658-C8B9-FAE1-A403591A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DD03FB5-78F3-792F-0537-000BA103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D9AB109-C280-F809-A5B4-078F894A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/>
          </a:bodyPr>
          <a:lstStyle/>
          <a:p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 lo demás, hermanos míos, regocijaos en el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mí no me es molesto escribiros otra vez lo mismo, y para vosotros es motivo de seguridad.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cristiano puede siempre encontrar el verdadero gozo en Él Señor sean cuales sean sus circunstancias.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lo encontró.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8F70976-0D26-7A91-0730-9F4582F3D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0934C-3F27-28F5-E284-6B85FE5DB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38BE197-8551-5521-0FEE-2C1E6CDF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8DD2E3-F494-87CD-E211-C7A244FB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6B24D3-4C7B-D8BB-FD4A-A1DF8986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96395C-06C1-6598-D4BB-AF45C9FC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necesitaba más.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necesitamos solo el pan de cada día.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Mateo.6:11.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Danos hoy el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pan nuestro de cada día.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a Cristo y Él es suficiente para que cada cristiano estemos feliz.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Él Apóstol Pablo siempre nos manda a gozarnos alegrarnos en Él Señor.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610CDB-B159-A7BC-F911-55F8B80B6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04662-ECE2-4729-178F-E2793D2C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866DEE8-304B-EF39-618D-2DC464AD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BF4E64-8794-2B13-F94B-9BCA02362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32809A-7B43-0323-E75D-70C2652F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B0C7A79-C9B4-189F-40EA-8B102017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Filipenses.4:4.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Regocijaos en el Señor siempre.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Otra vez lo diré: ¡Regocijaos!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secreto de su exhortación se encuentra en las palabras en Él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importa cuán oscuras sean las circunstancias de la vida.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siempre posible para Él cristiano regocijarse en Él Señor siempre. 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FEB141A-1F47-EA0F-D444-46AF8EF60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A7DB2-4721-2CA9-6EAD-C029D0CB0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53E9AD8-D060-6E54-0B7B-CF02EB0B1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8D80A5-CBC7-845F-D8B0-AAD3F2D4B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88400C-3815-2083-7917-6258D816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756BBD1-0AA0-078E-A71A-D1EF46A9C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gozo cristiano es un talante independiente de Nuestras circunstancias inmediatas.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dependiese de Nuestros alrededores, entonces sería tan incierto como una vela ardiendo sin protección en medio de ráfagas de viento.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un momento, la vela arde clara y firme, al siguiente la llama salta al mismo borde de la mecha y da poca o ninguna luz, se apaga.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0CD05D-68F2-96CC-F41F-7A2A8F450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6229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01134-CFFF-9483-B712-0C908B91F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6587945-6D57-75B8-183A-A12C2D84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AF06F2-4257-6DD6-EE63-036E9FECF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E8CA82A-02E4-25B1-23ED-BD36E97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B46570E-34E4-407B-E657-ED612A25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gozo cristiano no tiene relación alguna con el efímero contexto de la vida, y por ello no es víctima de un día fugaz.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su gozo, su alegría, su contentamiento está en Él Señor.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en las cosas materiales de este mundo, la felicidad esta siempre en Él Señor, no en nada ni en nadie más en está tierra, porque todo es efímero aquí.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C9D253-D568-9D56-E74B-5E912114E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E78D-C359-A126-37C1-DEFFBA0A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3D46308-CDAF-006D-0E59-577CEE32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447261-C08A-EE37-7FE2-EAD8D9180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958F678-3659-9289-E293-5553C661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A402D95-21D4-905C-6F3F-E8E0B988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Nehemías animo al pueblo porque Él Señor era su alegría.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Nehemias.8:10.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les dijo: Id, comed de la grosura, bebed de lo dulce, y mandad raciones a los que no tienen nada preparado; porque este día es santo para nuestro Señor.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No os entristezcáis, porque la alegría del SEÑOR es vuestra fortaleza.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8FE38E-06B3-5DD0-A73E-A2910AE5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68"/>
            <a:ext cx="3820886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83D0E-EE22-DFEA-0B2C-15682199D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D8F658-D769-5EEA-D087-4DB8DB26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B70114-C343-F808-2AFA-22B7B9DBB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56078C7-C073-7B44-F111-93696847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504A498-E412-6D8C-5923-2F978157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tristeza debía volverse en gozo, porque el gozo de Dios era su fuerza.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Filipenses.1:4.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33FF"/>
                </a:highlight>
                <a:latin typeface="Maiandra GD" panose="020E0502030308020204" pitchFamily="34" charset="0"/>
              </a:rPr>
              <a:t>orando siempre con gozo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cada una de mis oraciones por todos vosotros,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rogaba con gozo por los filipenses.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Él era un puro deleite orar por Ellos "no una pesada rutina".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3D5B79-B04F-17F0-1C5B-73BD1E9CA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8C3C-4B6B-8868-2497-0F76F9A48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E28E822-6B5D-26D1-415A-2E00BDEF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07461B-32ED-F965-4077-9D7F6144C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5135D58-F428-ABB6-F9F6-ABE3CAA3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B8740F7-7D1C-0395-6F3A-55851479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419" b="1" dirty="0">
                <a:solidFill>
                  <a:schemeClr val="bg1"/>
                </a:solidFill>
                <a:latin typeface="Maiandra GD" panose="020E0502030308020204" pitchFamily="34" charset="0"/>
              </a:rPr>
              <a:t>Es interesante notar que Él apóstol Pablo era Él que oraba por los Filipenses, aun estando en una situación difícil en la cárcel.</a:t>
            </a:r>
          </a:p>
          <a:p>
            <a:r>
              <a:rPr lang="es-419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más bien deberían de hacer sido los Filipenses quienes estuvieran oración y animado al apóstol Pablo.</a:t>
            </a:r>
          </a:p>
          <a:p>
            <a:r>
              <a:rPr lang="es-419" b="1" dirty="0">
                <a:solidFill>
                  <a:schemeClr val="bg1"/>
                </a:solidFill>
                <a:latin typeface="Maiandra GD" panose="020E0502030308020204" pitchFamily="34" charset="0"/>
              </a:rPr>
              <a:t>Lo mismo paso en el caso de Job.</a:t>
            </a:r>
          </a:p>
          <a:p>
            <a:pPr algn="ctr"/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Job.42:10.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C11BBD-B6DB-5FAD-376D-A4C8B9170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C6856-00A8-F4B2-1CFE-FA926CD61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B22D983-7FE2-CFE5-CC20-6AC0B114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60501A-405E-73A2-8940-269959CA2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C8F05DA-A653-A683-36AC-5E8816D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ED61C1-9E39-0F86-9A96-A42005D1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Y el SEÑOR restauró el bienestar de Job cuando este oró por sus amigos;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SEÑOR aumentó al doble todo lo que Job había poseído.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vez de ser los amigos de Job quienes oren por Él es Job quien ora por Ellos.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Él apóstol Pablo lo hace por los Filipenses.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Cada uno de Nosotros también debemos hacerlo.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CE441A-5158-088E-DDBB-B6DD4375D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868"/>
            <a:ext cx="3820886" cy="52301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70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909B2-E6ED-6D6D-1DFA-8A6B12010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273723C-9F11-AABA-44F6-B76FA373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E2B917-C4E8-F9E2-F526-63BBAA4B8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CF555AA-FBC8-1707-0C5D-B451AF8A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325851F-7266-6C4B-316D-C917C5F5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oración debe ser un gran gozo para cada cristiano porque es el momento de hablar con Nuestro Dios con Nuestro Padre celestial que gozo más grande.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aun en la cárcel estaba contento, Feliz.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Hechos.16:23-25.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FF"/>
                </a:highlight>
                <a:latin typeface="Maiandra GD" panose="020E0502030308020204" pitchFamily="34" charset="0"/>
              </a:rPr>
              <a:t>Después de darles muchos azotes,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los echaron en la cárcel, ordenando al carcelero que los guardara con seguridad; 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31262E-8CF1-A182-A6BD-04328E66A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D4E04-D5AF-F27D-3C6D-AFD4D23A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A59F1D1-F06F-F060-B38A-83C399AA4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0AF1EB-83C2-F3DE-46D2-D62AD7447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99A427D-404F-B77E-67C4-28F85508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6B00ADD-2C4F-6880-AEF9-B150D343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cual, habiendo recibido esa orden,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los echó en el calabozo interior y les aseguró los pies en el cepo.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Fueron azotados, están privados de libertad.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Estaban encadenados.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aun así están gozosos, feliz, contento.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V.25.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2CD6FB-C90E-9DED-5294-81825EC0A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68"/>
            <a:ext cx="3820886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B9D63-7F11-B093-EDD3-065ABB5DF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C641C38-B0D9-6D14-E644-50CAB69C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4DD709-CE87-0497-CF39-F56238E8F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BC295F9-5DAD-20A6-E393-9366923F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462F89-4AA8-00B2-C964-85F1D13D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Nosotros lo podemos encontrar en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Cristo era su mayor gozo.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mayor alegría.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Nada puede afectar de verdad su gozo, excepto si primero le privan de su Salvador, y esto es evidentemente imposible.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felicidad natural es afectada por el dolor, la tristeza, las enfermedades, la pobreza y las tragedias.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AD5C57-DD54-6D2A-FBDF-A6F65271B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6904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742C-472A-D6AD-01B0-17EEF8281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6794933-E0E9-15CB-F88B-4CC6C480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B8D2F2-EA28-6244-073F-E6E34D8AC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E6BE5AE-8CAE-165C-918F-BFC32A0E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B26B954-E3F5-817C-F32F-F320D490D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Como a medianoche, Pablo y Silas oraban y cantaban himnos a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los presos los escuchaban.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Estaban cantando himnos, alegres al Señor.</a:t>
            </a:r>
            <a:endParaRPr lang="es-ES" b="1" dirty="0">
              <a:solidFill>
                <a:schemeClr val="bg1"/>
              </a:solidFill>
              <a:highlight>
                <a:srgbClr val="FFFF00"/>
              </a:highlight>
              <a:latin typeface="Maiandra GD" panose="020E0502030308020204" pitchFamily="34" charset="0"/>
            </a:endParaRP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Filipenses.1:18.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¿Entonces qué? Que de todas maneras, ya sea fingidamente o en verdad, Cristo es proclamado;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en esto me regocijo, sí, y me regocijaré.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BF8A31-6F1A-3D04-EE3C-27DD64EDC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7AA4-1CFB-7018-D5E3-E9CD7A944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377AF44-9E45-8BB6-4070-E156E794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B16260-80F1-A20C-0C58-2CF0D57D0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AC1FFE8-57D5-B76D-BBEA-9F6F095B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AF7A49-933B-CACD-C56F-EF4856E34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rehúsa sentirse abatido por los malos motivos de algunos.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destacable que bajo unas circunstancias tan difíciles Pablo no se sienta dolido por sí mismo ni buscaba la simpatía de otros.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Más bien, se siente lleno del gozo del Señor y alienta a sus lectores a regocijarse con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dos veces Él Apóstol Pablo usa la palabra regocijarse.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21C10C-4989-AC54-06F5-41C163E6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68"/>
            <a:ext cx="3820886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7F117-A46C-65F0-5A0E-10A32827D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8C9C669-78D7-2476-345B-8CDC2DE7E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459E09-6D57-A188-234C-34AAECD2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8F028D9-5700-9F68-B158-96218B46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61E3AC3-BFA9-9932-C113-A7AF7979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de cantar con jubilo.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Salmos.33:1.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Canten de júbilo en el SEÑOR, ustedes los justos;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Apropiada es para los rectos la alabanza.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Cualquiera que se nuestra situación.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Corintios.4:8-9.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Afligidos en todo, pero no agobiados;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perplejos, pero no desesperados; 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4EAC46-3F88-5CEC-20C6-63FBC71EB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B74B2-C093-0DD1-7028-80018174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6276390-E2F4-0EF4-9E79-9C39A064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039FDF-6220-A5E4-08A1-06A223C2A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DA9B525-9D17-5086-AA61-BD0AB3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D83C54-8C51-5C51-9F40-CD0047EE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perseguidos, pero no abandonados;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derribados, pero no destruidos.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describe cómo, aunque son presionados y atribulados, no son aplastados, y aunque son perseguidos, no son abandonados por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deseaba quedarse todavía para ayudar a los hermanos.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145412D-FC9F-FF5A-AAE1-299D028C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E06B1-188A-77DB-37F5-1E44A9F04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6AE0E29-8EF6-DF2B-31EC-FF70A0CD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71B592A-76A4-1B6E-38E0-38EC76CBD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7AD4AA1-5495-B0A0-6607-FC1E016A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57C8E0-3F8F-611B-C7C9-5D4FED39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esencia, este versículo habla sobre la perseverancia y la confianza en Dios a pesar de las dificultades y la persecución.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los cristianos pueden enfrentar problemas y tribulaciones, no están solos y no son vencidos por ellos.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deseaba quedarse todavía para ayudar a los hermanos.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Filipenses.1:25.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ED4E1AD-FB04-E4C7-9298-1937A0BFE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29EA5-1521-5D01-3508-82507A61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9F94B1A-041D-1268-8048-C7F135F9E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21F2FE-E69A-23C1-B258-4E92DB1E5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CC46748-6553-9B40-D7A3-B75AAF1B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55F23B5-AD70-C03D-2791-32F5FCC1C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convencido de esto, sé que permaneceré y continuaré con todos vosotros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para vuestro progreso y gozo en la fe,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Debian de continuar con gozo en Él Señor.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Quedando en la carne, Pablo podría ayudar a su provecho espiritual y aumentar el gozo que era de Ellos al confiar en Él Señor.</a:t>
            </a:r>
          </a:p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Filipenses.2:17-18.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17ED44-768C-4615-EE0F-3002F955C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5581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BFD91-CBCB-AA4E-101C-A6DE9D855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792D489-21E8-A9F3-A8BA-8BC9FF85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6E4F84-97C1-3FA8-78C2-743EA73A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75E0C8D-D091-8788-FE7B-6C9F7D5C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C6BC985-3274-326D-EAC2-6A9E89E61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Pero, aunque yo sea derramado como libación sobre el sacrificio y servicio de vuestra fe,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me regocijo y comparto mi gozo con todos vosotros.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expresa su gozo y regocijo si esta hubiese de ser su parte quedarse con Ellos un poco más.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también vosotros, os ruego, regocijaos de la misma manera,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compartid vuestro gozo conmigo.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6C358A-A10C-95C0-2D28-3EE3F0663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980E0-D28F-FAAB-7A16-CE2A623C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6EBEA5B-E15B-7B81-0B19-410E25EF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23CA75-236C-D0FF-07DF-9AD8EA55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D6867ED-C3DB-BE17-B571-545E167B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DC43927-C7AB-C923-7B7F-B5D08FC1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filipenses debían gozarse y regocijarse con Pablo.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debían contemplar su posible martirio como una tragedia, sino felicitarlo por una llegada tan gloriosa al hogar celestial.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se gozaba en Él Señor aun en la muerte.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estaba triste por estar en la cárcel y posiblemente perder su vida.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0FBD9E-9F1C-A397-4F74-498083CB4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68"/>
            <a:ext cx="3820886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75685-A718-F45F-1121-B026CE48E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99E98A6-2C01-5DFF-290D-8A30986C0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29DFE1-11C1-0DEA-A882-F15C30C1A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52B07D4-1744-ECDD-AE48-7785EFE4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FF4AA3D-D816-042C-DFB4-75C8A1C4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419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exhorto a los hermanos de Cesarea quienes no querían que fuera a Jerusalén.</a:t>
            </a:r>
          </a:p>
          <a:p>
            <a:pPr algn="ctr"/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Hechos.21:13.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Pablo respondió: «¿Qué hacen, llorando y quebrantándome el corazón?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Porque listo estoy no solo a ser atado, sino también a morir en Jerusalén por el nombre del Señor Jesús».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estaba Feliz </a:t>
            </a:r>
            <a:r>
              <a:rPr lang="en-U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si</a:t>
            </a:r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moría</a:t>
            </a:r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Cristo.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C4FF92-1A5F-9FFA-561C-7CDACBBA7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E070D-2511-E6B0-3EE5-50D0D4F61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914DEC0-C9C9-9412-A4D3-8A79A36B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DBFB84-B743-9BC9-5585-4BCE6AFE2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BC79BCF-72A6-2D50-E08F-4497C7E9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CA52764-5345-152D-A9D4-EC81C9C6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419" b="1" dirty="0">
                <a:solidFill>
                  <a:schemeClr val="bg1"/>
                </a:solidFill>
                <a:latin typeface="Maiandra GD" panose="020E0502030308020204" pitchFamily="34" charset="0"/>
              </a:rPr>
              <a:t>No importaba la situación en la que se encontraba siempre estaba gozoso Él apóstol Pablo.</a:t>
            </a:r>
          </a:p>
          <a:p>
            <a:pPr algn="ctr"/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Corintios.12:10.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Por eso me complazco en las debilidades,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insultos, en privaciones, en persecuciones y en angustias por amor a Cristo, porque cuando soy débil, entonces soy fuerte.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 enfermo Él estaba contento, feliz, alegre.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29211D-F80E-66B5-1E02-FBC413169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3368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C2D26-634F-5A98-8165-19A8ED147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116EAA7-B6DC-5483-6C19-662704D8E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53AAC0-3477-1044-776F-A0378CB22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621978C-D884-9C58-2481-25AE6AF3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687C707-3D3B-3A4F-100F-C3D82C23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gozo cristiano pasa por encima de todas las olas de la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su gozo es Cristo y Cristo nunca nos va a dejar ni a desamparar.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Hebreos.13:5.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 vuestro carácter sin avaricia, contentos con lo que tenéis, porque El mismo ha dicho: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NUNCA TE DEJARE NI TE DESAMPARARE,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8A66BD-CD33-A605-C4D2-982E731A8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2EBE-A102-5379-7647-0228AE42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C39CF08-F7B9-EA13-546A-38CFD644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098015-A844-7F51-7607-77E91D32D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BFC293D-65E4-6A23-C92F-AA48AAA4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888385-4F74-BE78-7E6F-63D27146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Tesalonicenses.5:16.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Estad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siempre gozosos;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gozo puede ser la constante experiencia del cristiano, aun en las circunstancias más adversas, porque Cristo es la fuente y el tema de su gozo, y porque Cristo está al control de las circunstancias.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llena de todo gozo.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Romanos.15:13.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99FA337-E5BE-20A9-C08E-11D702E2D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8E7C5-C638-0FB7-FD4D-60604B96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8C8686C-8B32-8E76-00E8-59AEE19C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37084F-B250-71F7-4255-9C94ECA44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3AB9115-D26D-6847-8EC0-15C982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A574319-5C9E-FAA3-7A57-9CD61F34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el Dios de la esperanza os llene de todo gozo y paz en el creer,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abundéis en esperanza por el poder del Espíritu Santo. </a:t>
            </a: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llena de todo gozo siempre, por </a:t>
            </a:r>
            <a:r>
              <a:rPr lang="en-U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eso</a:t>
            </a:r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 Él es Nuestro gozo siempre.</a:t>
            </a: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Gocémonos en Él Señor siempre que Él sea Nuestra felicidad.</a:t>
            </a: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Estar contento con Él.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462585-35FC-B0E1-51D8-540FC74F5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5626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E1F9-3932-8CB2-0F80-62C6BCCCD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EDDDB78-D4C2-2169-2E3D-471F5157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08AE7D-0444-FFED-43D4-879EB14DB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2FE4D15-63A2-B6FE-5B68-C4559DB6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419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B892ADF-D6FF-7238-0E02-4909442F7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gozo del apóstol Pablo siempre estaba en Él Señor y por eso siempre lo vemos feliz, contento, alegre a pesar de las adversidades que tuvo por la causa de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Nadie pudo quietarle su gozo, porque nunca lo puso en las cosas materiales.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 que estaban en Él Señor siempre y Él Señor estaba con Él siempre por eso su gozo estaba completo.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9BB3FD-C3ED-18AE-5FC2-E8D227FB1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1B808-A710-9E66-2B41-E4F2F9C8F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085CA77-A1D3-C897-59E5-1F9CC598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B9282B-C433-13EF-350C-A7581996B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FA7844-A5C3-3EED-B05B-EDF4529E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419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D437BD2-1214-B000-2701-60236813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Pongamos Nosotros siempre Nuestro gozo en Él Señor y también vamos a estar gozosos cualquiera que sea Nuestra situación.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¿En dónde está Nuestro gozo, felicidad?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ayude siempre a gozarnos en Él, sin apartarnos de Él jamás.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regocijamos grandemente.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090251-55DB-3AAA-53A0-2B1A608F3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68"/>
            <a:ext cx="3820886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AF60-C9DB-849D-FBBE-97774F7C6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4230D-483A-E559-E09E-5A0B54DD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0AAE89-C536-B440-AFC0-DDDF5266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8066DC7-6BFE-385A-2E7B-1619E40A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419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6B8603F-F194-5AE2-0543-56273108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pPr algn="ctr"/>
            <a:r>
              <a:rPr lang="es-41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Pedro.1:8.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quien, sin haber visto, ustedes lo aman, y a quien ahora no ven, pero creen en Él,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y se regocijan grandemente con gozo inefable y lleno de gloria,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Gocémonos y alegrémonos </a:t>
            </a:r>
            <a:r>
              <a:rPr lang="es-ES" b="1">
                <a:solidFill>
                  <a:schemeClr val="bg1"/>
                </a:solidFill>
                <a:latin typeface="Maiandra GD" panose="020E0502030308020204" pitchFamily="34" charset="0"/>
              </a:rPr>
              <a:t>en Él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Señor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tanta alegría tenemos en Él Señor?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6D9BAC-F3BD-9C01-D0C0-44DA52A07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7FCCD-9463-44DE-7882-E755FAC8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367E90F-D14E-9F40-8CD8-FAD08121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0373B06-BA77-844D-A4D6-836B8F9A9613}"/>
              </a:ext>
            </a:extLst>
          </p:cNvPr>
          <p:cNvSpPr/>
          <p:nvPr/>
        </p:nvSpPr>
        <p:spPr>
          <a:xfrm>
            <a:off x="0" y="5780314"/>
            <a:ext cx="9144000" cy="10776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SIEMPRE.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06FF02E-DDEB-DDBE-BA5D-0D3E4E3ED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9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9C1BF-A78A-6AA9-F71C-35BBB3BDE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B49D635-A8DF-0B01-D0F6-5F4121C8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9E25EB-3B39-C8E4-FE63-00FDEAFA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61C6DEA-EDED-2BB3-5EF4-A1C61944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F2DFBDA-67E9-AD56-69F0-A72D97EF2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Contento con lo que tenemos, Él apóstol Pablo sabia vivir tuviera o no tuviera.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Filipenses.4:11-13.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que hable porque tenga escasez,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pues he aprendido a contentarme cualquiera que sea mi situación.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estaba contento cualquiera que fuera su situación.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V.12.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ABB380-1E8C-7463-F582-4D33DDF16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68"/>
            <a:ext cx="3820886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A02BE-CD13-DC7D-265D-714541510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9EFE1F8-1A99-8B22-CED0-020B6DCD6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53BB36-44BC-65F1-7CCD-3B5CA1AC8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4D3E05E-118E-980C-6DA2-3DA5013D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7043637-521D-440C-B9EE-4EDCF82F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Sé vivir en pobreza, y sé vivir en prosperidad.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todo y por todo he aprendido el secreto tanto de estar saciado como de tener hambre, de tener abundancia como de sufrir necesidad.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estaba contento?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Cristo era Él que le fortalecía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 lo puedo en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Cristo que me fortalece.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0A75B9-7C84-C6C3-11E7-C522A9E01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A84BA-A31B-59CF-90F2-97299F55F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C0C7E74-8762-854B-1FE8-FD0358C2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E0E751-B3A2-E49F-E6B5-6D8E994B9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11E5468-DA4D-563E-AEC1-EE036BCD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1DD64AC-1672-7649-1D6A-C48390D0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no estamos contento en Cristo cualquiera de las dos situaciones son peligrosas.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Proverbios.30:7-9.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Dos cosas te he pedido,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me las niegues antes que muera: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Fijémonos bien que Salomón no pidió riquezas.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Nosotros tuviéramos la oportunidad de pedir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pediríamos?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03D3FB4-01D2-AD20-00A2-8880F02BC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7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431DF-10B9-9B8A-9FD0-949057D8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E107EDE-41F3-CDB6-355B-BB0464EE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75631A-FCD1-7511-1947-62B1645E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4DAC54D-8782-BF85-D2DA-E60B2C58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2F6EA00-12ED-4013-F0F9-3F8FE8522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Aleja de mí la mentira y las palabras engañosas,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No me des pobreza ni riqueza;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Dame a comer mi porción de pan,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Proverbista no desea riquezas.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¿Con que estaba contento?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la porción de pan de cada día.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pedía riqueza.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Pidió sabiduría.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28BFC4-148C-B609-6057-4B172139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1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6786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B36C6-6D53-225A-1920-363ECF4CE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523C413-BA8C-C523-3173-FD871963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3BF305-88B8-17E9-52F4-9C7415E59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56A966-CE78-CC8B-8595-80357303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D314021-8DBC-9348-A715-77E7B378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Reyes.3:9.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»Da, pues, a Tu siervo un corazón con entendimiento para juzgar a Tu pueblo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para discernir entre el bien y el mal. Pues ¿quién será capaz de juzgar a este pueblo Tuyo tan grande?».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no pidió riquezas?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Él sabía que eran un peligro.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Proverbios.30:9.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1FF66F-1FE2-9A37-8818-224367C15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6"/>
            <a:ext cx="3820886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F34EB-0811-E62D-6CE5-2A6DBC123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529F714-DD16-6238-44C8-5DDC5978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F8F85C-AA31-2FB5-61AC-563BCFDC8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572" y="-3755571"/>
            <a:ext cx="1632856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E4DE99D-8270-BFC8-C886-7B1D59D8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31717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CRISTO NUESTRA MAYOR ALEGRIA. FILIPENSES.3:1.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5BCEA41-D93B-1B97-02FE-CDC0C239A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632857"/>
            <a:ext cx="5323114" cy="5197474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No sea que me sacie y te niegue, y diga: «¿Quién es el SEÑOR?».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 que sea menesteroso y robe, Y profane el nombre de mi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dos peligros si no estamos contentos en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 podemos olvidar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 robar y así hacer que blasfemen Él Nombre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Salomón estaba contento con la porción diaria.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102A3F-995F-9B0E-C1C4-E9ACD9B26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968"/>
            <a:ext cx="3820886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273</TotalTime>
  <Words>2353</Words>
  <Application>Microsoft Office PowerPoint</Application>
  <PresentationFormat>Presentación en pantalla (4:3)</PresentationFormat>
  <Paragraphs>186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Maiandra GD</vt:lpstr>
      <vt:lpstr>Tema de Office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CRISTO NUESTRA MAYOR ALEGRIA. FILIPENSES.3:1.</vt:lpstr>
      <vt:lpstr>CONCLUSIÓN: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9</cp:revision>
  <dcterms:created xsi:type="dcterms:W3CDTF">2025-02-11T02:44:11Z</dcterms:created>
  <dcterms:modified xsi:type="dcterms:W3CDTF">2025-07-20T01:03:16Z</dcterms:modified>
</cp:coreProperties>
</file>