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60" r:id="rId4"/>
    <p:sldId id="278" r:id="rId5"/>
    <p:sldId id="266" r:id="rId6"/>
    <p:sldId id="288" r:id="rId7"/>
    <p:sldId id="293" r:id="rId8"/>
    <p:sldId id="308" r:id="rId9"/>
    <p:sldId id="309" r:id="rId10"/>
    <p:sldId id="312" r:id="rId11"/>
    <p:sldId id="270" r:id="rId12"/>
    <p:sldId id="286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00CC"/>
    <a:srgbClr val="FFC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660"/>
  </p:normalViewPr>
  <p:slideViewPr>
    <p:cSldViewPr>
      <p:cViewPr varScale="1">
        <p:scale>
          <a:sx n="78" d="100"/>
          <a:sy n="78" d="100"/>
        </p:scale>
        <p:origin x="15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EE083-2EE4-4FA2-ABB3-7FF6BFC35E06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F100FE-5E63-49C3-9762-AFE91A4717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AB18E-50FD-4015-8589-A74836A16AF1}" type="slidenum">
              <a:rPr lang="en-US">
                <a:ea typeface="ＭＳ Ｐゴシック" pitchFamily="34" charset="-128"/>
              </a:rPr>
              <a:pPr/>
              <a:t>10</a:t>
            </a:fld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86F9E-1758-4047-A33B-F56E1211320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8A461-9E09-4B72-9E07-3DEDC8344BC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5DABB-C288-4537-B978-334351C565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FFE3A-420B-47D6-872E-667C2D86AC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9D0FF-BE87-4C3D-A287-EC12C13F0D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2B636-1C94-45A7-9278-EDA89E102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8D30F-475C-446E-BFAE-30B0B00316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CFD0A-1759-44D1-B0DA-AA40124DADF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832B-76C5-4993-B9EE-CBDDED7CB88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29E9E-2315-44CF-B7D8-5BFE6C8F9B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53DC0-5E3D-4C46-AB61-7FC238BF56C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50B07-786C-47DB-9AD1-0D18C718BA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2F859-ECCF-4D1E-ADE0-FF601DB5B26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0DAF4-A985-4A40-8E31-D320679565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E235C-ADC6-443B-BDD0-1839C60AA6B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D8ABB-FEEF-400B-9B23-4CC5E4BEC6C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A67BD-EB08-4705-BC09-788557B3C1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F9C64-0605-46D2-AE48-B4872B64DA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CDC5E-31B3-4C3D-902E-4C927C103D7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EB0F3-E46B-458A-B1D6-1D4B1764176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0037F-CB0C-4221-A86C-97F5A9E06C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C8475-7F69-4A77-8AD3-CA8008C8712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4342C-8BD4-4EBE-B90E-B127860E96FE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D841B-E249-487D-9058-024685608081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20ED9-A9C0-414E-9D60-AC64653B6814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9719-F0EE-43C6-8153-0F2A5105BADA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C6320-3A56-45F0-AD26-CEE89A1AC832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05756-D92E-4327-8078-277B0B6CDA4A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DD956-1F80-407D-A79A-C838687EE8CD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B7E3A-FEA2-4638-A3F4-25E074CDCC49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C2E1A-CCCC-4938-A63B-CFFD27796416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A9BF-B029-4561-9ECA-DE9707EE3FC7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455CB-8C83-4AD9-92FB-1C81A3996D80}" type="slidenum">
              <a:rPr lang="en-US">
                <a:solidFill>
                  <a:srgbClr val="3399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4B155-AAFD-43B5-9430-F3D7F34089C9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76157-7F58-4621-8E1F-F8560CE073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803187-3D06-4889-B67B-A6FDE518CC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F0A681-D25E-4055-8BCB-8BB5DBC3E9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3399FF"/>
              </a:solidFill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D5FC94-B7CE-4CD3-BC11-0D2BC0C34E8B}" type="slidenum">
              <a:rPr lang="en-US">
                <a:solidFill>
                  <a:srgbClr val="3399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3399FF"/>
              </a:solidFill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369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5371" name="Rectangle 11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372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375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5377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15380" name="Rectangle 20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15381" name="Rectangle 21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presentationmagazine.com/backgrounds/display-background.php?shape=6808258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presentationmagazine.com/backgrounds/display-background.php?shape=6808258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hyperlink" Target="http://www.google.com/url?sa=i&amp;rct=j&amp;q=god%20can%20destroy%20both%20body%20and%20soul%20in%20Hell&amp;source=images&amp;cd=&amp;cad=rja&amp;docid=Dv8-JHk_RxsP_M&amp;tbnid=NJgRXhR4wFzw4M:&amp;ved=0CAUQjRw&amp;url=http://www.rainhamaria.com.br/Pagina/13731/Padre-canadense-contesta-Papa-e-diz-que-ateus-vao-para-inferno&amp;ei=kRYNUtHTCeOGyQGBh4CYDQ&amp;bvm=bv.50768961,d.b2I&amp;psig=AFQjCNFdb6nSuWfJH4SnlcUyS7nn8z4t-Q&amp;ust=1376675749692270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hristreturneth.com/images/coming_ag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le 6"/>
          <p:cNvSpPr/>
          <p:nvPr/>
        </p:nvSpPr>
        <p:spPr>
          <a:xfrm>
            <a:off x="1143000" y="2819400"/>
            <a:ext cx="7315200" cy="1905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2895600"/>
            <a:ext cx="7391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   </a:t>
            </a:r>
            <a:r>
              <a:rPr lang="en-US" sz="5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CUANDO CRISTO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         REGRESE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981200" y="152400"/>
            <a:ext cx="6934200" cy="1596318"/>
            <a:chOff x="2632870" y="1381172"/>
            <a:chExt cx="6019801" cy="978070"/>
          </a:xfrm>
        </p:grpSpPr>
        <p:sp>
          <p:nvSpPr>
            <p:cNvPr id="9" name="Parallelogram 8"/>
            <p:cNvSpPr/>
            <p:nvPr/>
          </p:nvSpPr>
          <p:spPr bwMode="auto">
            <a:xfrm>
              <a:off x="2632870" y="1381172"/>
              <a:ext cx="6019801" cy="742832"/>
            </a:xfrm>
            <a:prstGeom prst="parallelogram">
              <a:avLst/>
            </a:prstGeom>
            <a:gradFill flip="none" rotWithShape="1">
              <a:gsLst>
                <a:gs pos="50000">
                  <a:srgbClr val="03C6ED"/>
                </a:gs>
                <a:gs pos="100000">
                  <a:srgbClr val="004D86"/>
                </a:gs>
                <a:gs pos="0">
                  <a:srgbClr val="004D86"/>
                </a:gs>
              </a:gsLst>
              <a:lin ang="16200000" scaled="0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540" name="Rektangel 76"/>
            <p:cNvSpPr>
              <a:spLocks noChangeArrowheads="1"/>
            </p:cNvSpPr>
            <p:nvPr/>
          </p:nvSpPr>
          <p:spPr bwMode="auto">
            <a:xfrm>
              <a:off x="2999929" y="1454078"/>
              <a:ext cx="5652742" cy="905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3600" b="1" noProof="1">
                  <a:ln w="19050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PLAN DE DIOS DE SALVACI</a:t>
              </a:r>
              <a:r>
                <a:rPr lang="en-US" sz="3600" b="1" kern="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Arial Black" pitchFamily="34" charset="0"/>
                </a:rPr>
                <a:t>Ó</a:t>
              </a:r>
              <a:r>
                <a:rPr lang="en-US" sz="3600" b="1" noProof="1">
                  <a:ln w="19050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N</a:t>
              </a:r>
            </a:p>
            <a:p>
              <a:pPr algn="ctr" defTabSz="914400">
                <a:defRPr/>
              </a:pPr>
              <a:endParaRPr lang="en-US" dirty="0">
                <a:solidFill>
                  <a:srgbClr val="FFFFFF"/>
                </a:solidFill>
                <a:latin typeface="Arial Black" pitchFamily="34" charset="0"/>
                <a:ea typeface="ＭＳ Ｐゴシック" pitchFamily="-108" charset="-128"/>
              </a:endParaRPr>
            </a:p>
          </p:txBody>
        </p:sp>
      </p:grp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1828800" y="1524000"/>
            <a:ext cx="1041400" cy="720725"/>
            <a:chOff x="1016388" y="913002"/>
            <a:chExt cx="731924" cy="428904"/>
          </a:xfrm>
        </p:grpSpPr>
        <p:sp>
          <p:nvSpPr>
            <p:cNvPr id="12" name="Parallelogram 1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5" name="TextBox 7"/>
            <p:cNvSpPr txBox="1">
              <a:spLocks noChangeArrowheads="1"/>
            </p:cNvSpPr>
            <p:nvPr/>
          </p:nvSpPr>
          <p:spPr bwMode="auto">
            <a:xfrm>
              <a:off x="1246230" y="954570"/>
              <a:ext cx="278934" cy="384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1</a:t>
              </a:r>
            </a:p>
          </p:txBody>
        </p:sp>
      </p:grpSp>
      <p:sp>
        <p:nvSpPr>
          <p:cNvPr id="14" name="Parallelogram 13"/>
          <p:cNvSpPr/>
          <p:nvPr/>
        </p:nvSpPr>
        <p:spPr bwMode="auto">
          <a:xfrm>
            <a:off x="2819400" y="1524000"/>
            <a:ext cx="6096000" cy="742832"/>
          </a:xfrm>
          <a:prstGeom prst="parallelogram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OYE</a:t>
            </a:r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1600200" y="2362200"/>
            <a:ext cx="1041400" cy="722313"/>
            <a:chOff x="1016388" y="913002"/>
            <a:chExt cx="731924" cy="428904"/>
          </a:xfrm>
        </p:grpSpPr>
        <p:sp>
          <p:nvSpPr>
            <p:cNvPr id="17" name="Parallelogram 16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3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83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2</a:t>
              </a:r>
            </a:p>
          </p:txBody>
        </p:sp>
      </p:grpSp>
      <p:sp>
        <p:nvSpPr>
          <p:cNvPr id="19" name="Parallelogram 18"/>
          <p:cNvSpPr/>
          <p:nvPr/>
        </p:nvSpPr>
        <p:spPr bwMode="auto">
          <a:xfrm>
            <a:off x="2590800" y="2362200"/>
            <a:ext cx="6109265" cy="770380"/>
          </a:xfrm>
          <a:prstGeom prst="parallelogram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CREER EN CRISTO</a:t>
            </a:r>
          </a:p>
        </p:txBody>
      </p: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1371600" y="3200400"/>
            <a:ext cx="1041400" cy="722312"/>
            <a:chOff x="1016388" y="913002"/>
            <a:chExt cx="731924" cy="428904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83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3</a:t>
              </a:r>
            </a:p>
          </p:txBody>
        </p:sp>
      </p:grpSp>
      <p:sp>
        <p:nvSpPr>
          <p:cNvPr id="24" name="Parallelogram 23"/>
          <p:cNvSpPr/>
          <p:nvPr/>
        </p:nvSpPr>
        <p:spPr bwMode="auto">
          <a:xfrm>
            <a:off x="2362200" y="3200400"/>
            <a:ext cx="6117414" cy="742832"/>
          </a:xfrm>
          <a:prstGeom prst="parallelogram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ARREPI</a:t>
            </a:r>
            <a:r>
              <a:rPr lang="en-US" sz="2800" dirty="0">
                <a:solidFill>
                  <a:schemeClr val="tx1"/>
                </a:solidFill>
                <a:latin typeface="Arial Black" pitchFamily="34" charset="0"/>
              </a:rPr>
              <a:t>É</a:t>
            </a: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NTETE</a:t>
            </a:r>
          </a:p>
        </p:txBody>
      </p: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1143000" y="4038600"/>
            <a:ext cx="1041400" cy="722312"/>
            <a:chOff x="1016388" y="913002"/>
            <a:chExt cx="731924" cy="428904"/>
          </a:xfrm>
        </p:grpSpPr>
        <p:sp>
          <p:nvSpPr>
            <p:cNvPr id="33" name="Parallelogram 32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34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83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4</a:t>
              </a:r>
            </a:p>
          </p:txBody>
        </p:sp>
      </p:grpSp>
      <p:sp>
        <p:nvSpPr>
          <p:cNvPr id="35" name="Parallelogram 34"/>
          <p:cNvSpPr/>
          <p:nvPr/>
        </p:nvSpPr>
        <p:spPr bwMode="auto">
          <a:xfrm>
            <a:off x="2133600" y="4038600"/>
            <a:ext cx="6096000" cy="742832"/>
          </a:xfrm>
          <a:prstGeom prst="parallelogram">
            <a:avLst/>
          </a:prstGeom>
          <a:solidFill>
            <a:schemeClr val="bg2">
              <a:lumMod val="9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CONFIESA A CRISTO</a:t>
            </a:r>
          </a:p>
        </p:txBody>
      </p:sp>
      <p:sp>
        <p:nvSpPr>
          <p:cNvPr id="26" name="Parallelogram 25"/>
          <p:cNvSpPr/>
          <p:nvPr/>
        </p:nvSpPr>
        <p:spPr bwMode="auto">
          <a:xfrm>
            <a:off x="1905000" y="4876800"/>
            <a:ext cx="6172200" cy="742832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BAUTIZATE</a:t>
            </a:r>
          </a:p>
        </p:txBody>
      </p:sp>
      <p:grpSp>
        <p:nvGrpSpPr>
          <p:cNvPr id="8" name="Group 96"/>
          <p:cNvGrpSpPr>
            <a:grpSpLocks/>
          </p:cNvGrpSpPr>
          <p:nvPr/>
        </p:nvGrpSpPr>
        <p:grpSpPr bwMode="auto">
          <a:xfrm>
            <a:off x="914400" y="4876800"/>
            <a:ext cx="1041400" cy="722312"/>
            <a:chOff x="1016388" y="913002"/>
            <a:chExt cx="731924" cy="428904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9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83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5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7400" y="1676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6280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3:16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72200" y="3352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34200" y="4038600"/>
            <a:ext cx="144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86400" y="50292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2:38</a:t>
            </a:r>
          </a:p>
        </p:txBody>
      </p:sp>
      <p:sp>
        <p:nvSpPr>
          <p:cNvPr id="38" name="Parallelogram 37"/>
          <p:cNvSpPr/>
          <p:nvPr/>
        </p:nvSpPr>
        <p:spPr bwMode="auto">
          <a:xfrm>
            <a:off x="1676400" y="5715000"/>
            <a:ext cx="6210300" cy="742832"/>
          </a:xfrm>
          <a:prstGeom prst="parallelogram">
            <a:avLst/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SED FIEL</a:t>
            </a: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685800" y="5715000"/>
            <a:ext cx="1041400" cy="722312"/>
            <a:chOff x="1016388" y="913002"/>
            <a:chExt cx="731924" cy="428904"/>
          </a:xfrm>
        </p:grpSpPr>
        <p:sp>
          <p:nvSpPr>
            <p:cNvPr id="40" name="Parallelogram 39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4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83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6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334000" y="58674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4" grpId="0" animBg="1"/>
      <p:bldP spid="35" grpId="0" animBg="1"/>
      <p:bldP spid="26" grpId="0" animBg="1"/>
      <p:bldP spid="30" grpId="0"/>
      <p:bldP spid="31" grpId="0"/>
      <p:bldP spid="32" grpId="0"/>
      <p:bldP spid="36" grpId="0"/>
      <p:bldP spid="37" grpId="0"/>
      <p:bldP spid="38" grpId="0" animBg="1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1001christianclipart.com/downloads4/independence-day.jpg"/>
          <p:cNvPicPr>
            <a:picLocks noChangeAspect="1" noChangeArrowheads="1"/>
          </p:cNvPicPr>
          <p:nvPr/>
        </p:nvPicPr>
        <p:blipFill>
          <a:blip r:embed="rId2" cstate="print"/>
          <a:srcRect b="3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438400" y="228600"/>
            <a:ext cx="4419600" cy="4873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INTRODUCCI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914400"/>
            <a:ext cx="8839200" cy="5943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   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HCH 1:11; JN 14:1-3; HEB 10:37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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Estos y otros versículos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afirman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que un día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Cristo vendrá otra vez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 </a:t>
            </a: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través del tiempo la gente ha dudado y burlado del regreso de Cristo, </a:t>
            </a: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2 PED 3:3-4;</a:t>
            </a:r>
            <a:r>
              <a:rPr kumimoji="0" lang="es-ES" sz="24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HCH 17:30-31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Ese día será a la vez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glorioso y trágico,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dependiendo en nuestro estado espiritual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Hermanos y Amigos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regreso de Cristo es un asunto serio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puesto que todos lo vamos a ver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REV 1:7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 esta mañana vamos considerando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seriamente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la lección……..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/>
              <a:buChar char="ü"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hristreturneth.com/images/coming_ag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1143000" y="2819400"/>
            <a:ext cx="7315200" cy="1905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2895600"/>
            <a:ext cx="7391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   </a:t>
            </a:r>
            <a:r>
              <a:rPr lang="en-US" sz="5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CUANDO CRISTO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       REGRESE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www.presentationmagazine.com/backgrounds/images/6/8/68082584/background_68082584_46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38462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990600" y="381000"/>
            <a:ext cx="73152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</a:t>
            </a:r>
            <a:r>
              <a:rPr lang="en-US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Cristo </a:t>
            </a:r>
            <a:r>
              <a:rPr lang="es-MX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Regrese</a:t>
            </a:r>
            <a:r>
              <a:rPr lang="en-US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….</a:t>
            </a:r>
          </a:p>
          <a:p>
            <a:pPr algn="ctr"/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SERÁ UNA SORPRESA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00200"/>
            <a:ext cx="80772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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Muchos creen que hay señales de la venida de Cristo. Citan escritura como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MT 24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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Señalan los eventos que ocurren en  el</a:t>
            </a:r>
            <a:r>
              <a:rPr kumimoji="0" lang="es-ES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mundo y dicen, </a:t>
            </a:r>
            <a:r>
              <a:rPr kumimoji="0" lang="es-ES" sz="28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“mira, el fin está cerca".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</a:t>
            </a: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Pero la Biblia dice que </a:t>
            </a:r>
            <a:r>
              <a:rPr kumimoji="0" lang="es-ES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no hay indicadores de Su regreso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---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800" b="1" dirty="0">
                <a:latin typeface="Arial Black" pitchFamily="34" charset="0"/>
                <a:cs typeface="Arial" pitchFamily="34" charset="0"/>
              </a:rPr>
              <a:t>          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</a:t>
            </a:r>
            <a:r>
              <a:rPr kumimoji="0" lang="es-MX" sz="32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</a:t>
            </a:r>
            <a:r>
              <a:rPr kumimoji="0" lang="es-MX" sz="32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acer una Sorpresa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www.presentationmagazine.com/backgrounds/images/6/8/68082584/background_68082584_46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667" t="2229" r="1667" b="194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381000" y="304800"/>
            <a:ext cx="8382000" cy="67818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MT 24:37-39</a:t>
            </a:r>
            <a:endParaRPr kumimoji="0" lang="es-MX" sz="33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  <a:sym typeface="Wingdings 3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Wingdings 3"/>
              </a:rPr>
              <a:t>   = será una sorpresa porque así como la gente ignor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ó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Wingdings 3"/>
              </a:rPr>
              <a:t> el aviso del diluvio, </a:t>
            </a:r>
            <a:r>
              <a:rPr kumimoji="0" lang="es-MX" sz="33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muchos hoy ignoran el aviso del regreso del Señor              </a:t>
            </a:r>
            <a:r>
              <a:rPr kumimoji="0" lang="es-MX" sz="3300" b="1" i="0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(</a:t>
            </a:r>
            <a:r>
              <a:rPr kumimoji="0" lang="es-MX" sz="3300" b="1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2 PED 2:5</a:t>
            </a:r>
            <a:r>
              <a:rPr kumimoji="0" lang="es-MX" sz="3300" b="1" i="0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)</a:t>
            </a:r>
            <a:endParaRPr kumimoji="0" lang="es-MX" sz="3300" b="1" i="0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MT 24:42-43; 25:10,13</a:t>
            </a:r>
            <a:endParaRPr kumimoji="0" lang="es-MX" sz="33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= </a:t>
            </a:r>
            <a:r>
              <a:rPr kumimoji="0" lang="es-MX" sz="33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nadie sabe el día ni la hora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; viene como ladrón en la noche, es</a:t>
            </a:r>
            <a:r>
              <a:rPr kumimoji="0" lang="es-MX" sz="33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decir </a:t>
            </a:r>
            <a:r>
              <a:rPr kumimoji="0" lang="es-MX" sz="33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 aviso</a:t>
            </a:r>
            <a:r>
              <a:rPr kumimoji="0" lang="es-MX" sz="33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(el ladrón no avisa cuando va venir)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TES 5:1-3</a:t>
            </a:r>
            <a:endParaRPr kumimoji="0" lang="es-MX" sz="33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= </a:t>
            </a:r>
            <a:r>
              <a:rPr kumimoji="0" lang="es-MX" sz="33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vendrá cuando menos se espera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(otra vez como ladrón en la noche)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41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Sin duda alguna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41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Regreso de Cristo Será                   </a:t>
            </a:r>
            <a:r>
              <a:rPr lang="es-MX" sz="41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U</a:t>
            </a:r>
            <a:r>
              <a:rPr kumimoji="0" lang="es-MX" sz="41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na Sorpresa!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381000"/>
            <a:ext cx="7696200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 Cristo Regrese….</a:t>
            </a:r>
          </a:p>
          <a:p>
            <a:pPr algn="ctr"/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HABRÁ UNA RESURRECTI</a:t>
            </a:r>
            <a:r>
              <a:rPr lang="en-US" sz="32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 Y UNA TRANSFORMACI</a:t>
            </a:r>
            <a:r>
              <a:rPr lang="en-US" sz="32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981200"/>
            <a:ext cx="8382000" cy="4648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GEN 3:19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Dios decretó la muerte física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1 TES 4:13-17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Pero Cristo puede venir a </a:t>
            </a:r>
            <a:r>
              <a:rPr lang="es-MX" sz="2800" b="1" dirty="0">
                <a:solidFill>
                  <a:sysClr val="windowText" lastClr="000000"/>
                </a:solidFill>
                <a:latin typeface="Arial Black" pitchFamily="34" charset="0"/>
                <a:cs typeface="Arial" pitchFamily="34" charset="0"/>
              </a:rPr>
              <a:t>cualquier momento y por lo tanto algunos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estarán vivos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solidFill>
                  <a:sysClr val="windowText" lastClr="0000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solidFill>
                  <a:sysClr val="windowText" lastClr="000000"/>
                </a:solidFill>
                <a:latin typeface="Arial Black" pitchFamily="34" charset="0"/>
                <a:cs typeface="Arial" pitchFamily="34" charset="0"/>
              </a:rPr>
              <a:t>Entonces al venir Cristo habrá muertos y vivos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solidFill>
                  <a:sysClr val="windowText" lastClr="0000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Siendo así, </a:t>
            </a:r>
            <a:r>
              <a:rPr kumimoji="0" lang="es-MX" sz="2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¿Qué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va acontecer cuando  regrese Cristo?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457200"/>
            <a:ext cx="8229600" cy="6248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JN 5:28-29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cuando Cristo regrese;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habrá una resurrección de todos los muertos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(algunos</a:t>
            </a:r>
            <a:r>
              <a:rPr kumimoji="0" lang="es-MX" sz="2800" b="1" i="0" u="sng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no creen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kumimoji="0" lang="es-MX" sz="2800" b="1" i="0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HCH 17:32</a:t>
            </a:r>
            <a:r>
              <a:rPr kumimoji="0" lang="es-MX" sz="2800" b="1" i="0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)</a:t>
            </a: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1 COR 15:50-52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los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muertos resucitaran con cuerpos incorruptible y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los vivos serán transformados con lo</a:t>
            </a:r>
            <a:r>
              <a:rPr kumimoji="0" lang="es-MX" sz="2800" b="1" i="0" u="sng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mismo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1 TES 5:9-10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así que no importa si estamos vivos o hemos muerto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,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todos los fieles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estarán con el Señor para siempre! 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TES 4:14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74676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MX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 Cristo Regrese…</a:t>
            </a:r>
          </a:p>
          <a:p>
            <a:r>
              <a:rPr lang="es-MX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HABR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Á</a:t>
            </a:r>
            <a:r>
              <a:rPr lang="es-MX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UN JUICIO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229600" cy="5029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HEB 9:27 –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sin</a:t>
            </a:r>
            <a:r>
              <a:rPr kumimoji="0" lang="es-MX" sz="2800" b="1" i="0" u="sng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duda habrá un juicio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LC 2:10-11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=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en Su 1</a:t>
            </a:r>
            <a:r>
              <a:rPr kumimoji="0" lang="es-MX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st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venida vino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como Salvador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HCH 17:30-31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;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2 TIM 4:1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 </a:t>
            </a: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en Su 2</a:t>
            </a:r>
            <a:r>
              <a:rPr kumimoji="0" lang="es-MX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nd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venida vendrá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como Juez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MT 25:31-33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– una </a:t>
            </a: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descripción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del proceso del juicio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        ¿Qué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va hacer la base del juicio?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JN 12:48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–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La Palabra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2 COR 5:10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–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Nuestras Obras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(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ECC 11:9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724400"/>
            <a:ext cx="5334000" cy="41116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 Black" pitchFamily="34" charset="0"/>
              </a:rPr>
              <a:t>LECCI</a:t>
            </a:r>
            <a:r>
              <a:rPr lang="en-US" sz="2800" b="1" kern="0" dirty="0">
                <a:latin typeface="Arial Black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914400"/>
            <a:ext cx="6858000" cy="99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 fin del juicio viene la…. </a:t>
            </a:r>
          </a:p>
          <a:p>
            <a:pPr>
              <a:buNone/>
            </a:pPr>
            <a:r>
              <a:rPr lang="es-MX" sz="3600" b="1" dirty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s-MX" sz="3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SENTENCIA!</a:t>
            </a:r>
            <a:endParaRPr lang="es-MX" sz="36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http://t3.gstatic.com/images?q=tbn:ANd9GcQTl0bBifr18DXyV-Rs-lnAWqp3m5mUMFnEMmRPXciHUGOJO4eA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3657600" cy="24384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838200" y="2286000"/>
            <a:ext cx="28194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ln w="19050">
                  <a:solidFill>
                    <a:sysClr val="windowText" lastClr="000000"/>
                  </a:solidFill>
                </a:ln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CIELO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5181600"/>
            <a:ext cx="80010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Tu Determinas 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TU SENTENCIA!</a:t>
            </a:r>
          </a:p>
          <a:p>
            <a:pPr algn="ctr"/>
            <a:r>
              <a:rPr lang="en-US" sz="3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n-US" sz="3200" b="1" u="sng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CUAL VA HACER</a:t>
            </a:r>
            <a:r>
              <a:rPr lang="en-US" sz="3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?</a:t>
            </a:r>
            <a:endParaRPr lang="en-US" sz="32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0" y="228600"/>
            <a:ext cx="6019800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CONCLUSI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N </a:t>
            </a:r>
          </a:p>
        </p:txBody>
      </p:sp>
      <p:pic>
        <p:nvPicPr>
          <p:cNvPr id="10" name="Picture 19" descr="fire - animated powerpoint slid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057400"/>
            <a:ext cx="3657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5105400" y="1981200"/>
            <a:ext cx="3886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190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r>
              <a:rPr lang="en-US" sz="3600" b="1" dirty="0">
                <a:ln w="190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EL INFIERNO</a:t>
            </a:r>
            <a:endParaRPr lang="en-US" sz="3200" b="1" dirty="0">
              <a:ln w="1905">
                <a:solidFill>
                  <a:sysClr val="windowText" lastClr="000000"/>
                </a:solidFill>
              </a:ln>
              <a:solidFill>
                <a:srgbClr val="FFFF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13" name="Picture 6" descr="http://bp0.blogger.com/__jFgOqdirRY/R_457QIrk4I/AAAAAAAABAM/9ndvChQrk2c/s400/hell2.jpg"/>
          <p:cNvPicPr>
            <a:picLocks noChangeAspect="1" noChangeArrowheads="1"/>
          </p:cNvPicPr>
          <p:nvPr/>
        </p:nvPicPr>
        <p:blipFill>
          <a:blip r:embed="rId4" cstate="print"/>
          <a:srcRect l="39274" t="20990" r="30263" b="27273"/>
          <a:stretch>
            <a:fillRect/>
          </a:stretch>
        </p:blipFill>
        <p:spPr bwMode="auto">
          <a:xfrm>
            <a:off x="7162800" y="2971800"/>
            <a:ext cx="1303020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8" descr="http://t1.gstatic.com/images?q=tbn:ANd9GcT-ZliJuUTPeRIyS40TefxoM6wvkwuAz9qW6ZDfmt6oGE_HTv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20513" r="23077"/>
          <a:stretch>
            <a:fillRect/>
          </a:stretch>
        </p:blipFill>
        <p:spPr bwMode="auto">
          <a:xfrm>
            <a:off x="5334000" y="2971800"/>
            <a:ext cx="1306551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lling a Product or">
  <a:themeElements>
    <a:clrScheme name="Selling a Product or 2">
      <a:dk1>
        <a:srgbClr val="000066"/>
      </a:dk1>
      <a:lt1>
        <a:srgbClr val="FFFFFF"/>
      </a:lt1>
      <a:dk2>
        <a:srgbClr val="3333FF"/>
      </a:dk2>
      <a:lt2>
        <a:srgbClr val="3399FF"/>
      </a:lt2>
      <a:accent1>
        <a:srgbClr val="66CCFF"/>
      </a:accent1>
      <a:accent2>
        <a:srgbClr val="FF66FF"/>
      </a:accent2>
      <a:accent3>
        <a:srgbClr val="FFFFFF"/>
      </a:accent3>
      <a:accent4>
        <a:srgbClr val="000056"/>
      </a:accent4>
      <a:accent5>
        <a:srgbClr val="B8E2FF"/>
      </a:accent5>
      <a:accent6>
        <a:srgbClr val="E75CE7"/>
      </a:accent6>
      <a:hlink>
        <a:srgbClr val="CC00CC"/>
      </a:hlink>
      <a:folHlink>
        <a:srgbClr val="CC99FF"/>
      </a:folHlink>
    </a:clrScheme>
    <a:fontScheme name="Selling a Product o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lling a Product or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551</Words>
  <Application>Microsoft Office PowerPoint</Application>
  <PresentationFormat>On-screen Show (4:3)</PresentationFormat>
  <Paragraphs>82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Black</vt:lpstr>
      <vt:lpstr>Calibri</vt:lpstr>
      <vt:lpstr>Tahoma</vt:lpstr>
      <vt:lpstr>Times New Roman</vt:lpstr>
      <vt:lpstr>Wingdings</vt:lpstr>
      <vt:lpstr>Office Theme</vt:lpstr>
      <vt:lpstr>1_Office Theme</vt:lpstr>
      <vt:lpstr>Selling a Product 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39</cp:revision>
  <dcterms:created xsi:type="dcterms:W3CDTF">2016-03-17T15:10:09Z</dcterms:created>
  <dcterms:modified xsi:type="dcterms:W3CDTF">2019-11-30T04:56:04Z</dcterms:modified>
</cp:coreProperties>
</file>