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73" r:id="rId5"/>
    <p:sldId id="275" r:id="rId6"/>
    <p:sldId id="276" r:id="rId7"/>
    <p:sldId id="259" r:id="rId8"/>
    <p:sldId id="278" r:id="rId9"/>
    <p:sldId id="277" r:id="rId10"/>
    <p:sldId id="280" r:id="rId11"/>
    <p:sldId id="279" r:id="rId12"/>
    <p:sldId id="281" r:id="rId13"/>
    <p:sldId id="283" r:id="rId14"/>
    <p:sldId id="260" r:id="rId15"/>
    <p:sldId id="282" r:id="rId16"/>
    <p:sldId id="284" r:id="rId17"/>
    <p:sldId id="285" r:id="rId18"/>
    <p:sldId id="287" r:id="rId19"/>
    <p:sldId id="286" r:id="rId20"/>
    <p:sldId id="288" r:id="rId21"/>
    <p:sldId id="289" r:id="rId22"/>
    <p:sldId id="292" r:id="rId23"/>
    <p:sldId id="291" r:id="rId24"/>
    <p:sldId id="290" r:id="rId25"/>
    <p:sldId id="293" r:id="rId26"/>
    <p:sldId id="295" r:id="rId27"/>
    <p:sldId id="294" r:id="rId28"/>
    <p:sldId id="297" r:id="rId29"/>
    <p:sldId id="296" r:id="rId30"/>
    <p:sldId id="299" r:id="rId31"/>
    <p:sldId id="298" r:id="rId32"/>
    <p:sldId id="300" r:id="rId33"/>
    <p:sldId id="301" r:id="rId34"/>
    <p:sldId id="302" r:id="rId35"/>
    <p:sldId id="303" r:id="rId36"/>
    <p:sldId id="30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01E5-A8FE-42B4-BAF3-374E3B56DBAF}" type="datetimeFigureOut">
              <a:rPr lang="es-NI" smtClean="0"/>
              <a:t>7/8/2024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17B8E-7414-4773-9E61-004F498FFA37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11071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01E5-A8FE-42B4-BAF3-374E3B56DBAF}" type="datetimeFigureOut">
              <a:rPr lang="es-NI" smtClean="0"/>
              <a:t>7/8/2024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17B8E-7414-4773-9E61-004F498FFA37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04920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01E5-A8FE-42B4-BAF3-374E3B56DBAF}" type="datetimeFigureOut">
              <a:rPr lang="es-NI" smtClean="0"/>
              <a:t>7/8/2024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17B8E-7414-4773-9E61-004F498FFA37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6424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01E5-A8FE-42B4-BAF3-374E3B56DBAF}" type="datetimeFigureOut">
              <a:rPr lang="es-NI" smtClean="0"/>
              <a:t>7/8/2024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17B8E-7414-4773-9E61-004F498FFA37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76494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01E5-A8FE-42B4-BAF3-374E3B56DBAF}" type="datetimeFigureOut">
              <a:rPr lang="es-NI" smtClean="0"/>
              <a:t>7/8/2024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17B8E-7414-4773-9E61-004F498FFA37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662220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01E5-A8FE-42B4-BAF3-374E3B56DBAF}" type="datetimeFigureOut">
              <a:rPr lang="es-NI" smtClean="0"/>
              <a:t>7/8/2024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17B8E-7414-4773-9E61-004F498FFA37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0504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01E5-A8FE-42B4-BAF3-374E3B56DBAF}" type="datetimeFigureOut">
              <a:rPr lang="es-NI" smtClean="0"/>
              <a:t>7/8/2024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17B8E-7414-4773-9E61-004F498FFA37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60641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01E5-A8FE-42B4-BAF3-374E3B56DBAF}" type="datetimeFigureOut">
              <a:rPr lang="es-NI" smtClean="0"/>
              <a:t>7/8/2024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17B8E-7414-4773-9E61-004F498FFA37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980746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01E5-A8FE-42B4-BAF3-374E3B56DBAF}" type="datetimeFigureOut">
              <a:rPr lang="es-NI" smtClean="0"/>
              <a:t>7/8/2024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17B8E-7414-4773-9E61-004F498FFA37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55369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01E5-A8FE-42B4-BAF3-374E3B56DBAF}" type="datetimeFigureOut">
              <a:rPr lang="es-NI" smtClean="0"/>
              <a:t>7/8/2024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17B8E-7414-4773-9E61-004F498FFA37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4567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01E5-A8FE-42B4-BAF3-374E3B56DBAF}" type="datetimeFigureOut">
              <a:rPr lang="es-NI" smtClean="0"/>
              <a:t>7/8/2024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17B8E-7414-4773-9E61-004F498FFA37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4666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201E5-A8FE-42B4-BAF3-374E3B56DBAF}" type="datetimeFigureOut">
              <a:rPr lang="es-NI" smtClean="0"/>
              <a:t>7/8/2024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17B8E-7414-4773-9E61-004F498FFA37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79367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3418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815548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br>
              <a:rPr lang="es-NI" b="1" dirty="0">
                <a:latin typeface="Maiandra GD" panose="020E0502030308020204" pitchFamily="34" charset="0"/>
              </a:rPr>
            </a:br>
            <a:r>
              <a:rPr lang="es-NI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¿CUANDO CRISTO VENGA POR SEGUNDA VEZ COMO NOS HALLARA?</a:t>
            </a:r>
            <a:br>
              <a:rPr lang="es-NI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endParaRPr lang="es-NI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9" y="1815548"/>
            <a:ext cx="5128590" cy="5042452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venida de nuestro Señor Jesucristo es una realidad es inminente.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II Pedro.3:10.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Pero el día del Señor vendrá como ladrón,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el cual los cielos pasarán con gran estruendo, y los elementos serán destruidos con fuego intenso, y la tierra y las obras que hay en ella serán quemadas.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CE0D6A-8CCB-F7BD-D7ED-AFD653C2D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4977"/>
            <a:ext cx="4015409" cy="50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3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510748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es-NI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¿COMIENTO BEBIENDO Y CASANDONOS?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510748"/>
            <a:ext cx="5128590" cy="5326682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Mateo.24:37-39.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Porque como en los días de Noé,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así será la venida del Hijo del Hombre.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V.38.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Pues así como en aquellos días antes del diluvio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estaban comiendo y bebiendo, casándose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dándose en matrimonio, hasta el día en que entró Noé en el arca,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V.39.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EA1899-345D-8322-7208-02433A66E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10748"/>
            <a:ext cx="4015408" cy="53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69"/>
            <a:ext cx="9143999" cy="135904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br>
              <a:rPr lang="es-NI" b="1" dirty="0">
                <a:latin typeface="Maiandra GD" panose="020E0502030308020204" pitchFamily="34" charset="0"/>
              </a:rPr>
            </a:br>
            <a:r>
              <a:rPr lang="es-NI" sz="53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¿COMIENTO BEBIENDO Y CASANDONOS?</a:t>
            </a:r>
            <a:br>
              <a:rPr lang="es-NI" sz="49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endParaRPr lang="es-NI" sz="49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338471"/>
            <a:ext cx="5128590" cy="5498959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no comprendieron hasta que vino el diluvio y se los llevó a todos;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así será la venida del Hijo del Hombre.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como en los días de Noé que la gente no hizo caso a la predicación de Noé.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será cuando Cristo venga la gente y muchos hermanos no hacen caso al llamado que Cristo nos está haciendo atravez de su palabra.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137C0A-179E-FD90-C390-0E657396A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8470"/>
            <a:ext cx="4015408" cy="549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510748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¿COMIENTO BEBIENDO Y CASANDONOS?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510748"/>
            <a:ext cx="5128590" cy="532668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piensan comamos y bebemos que mañana moriremos.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Isaias.22:13.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 embargo hay gozo y alegría, matanza de bueyes y degüello de ovejas;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comiendo carne y bebiendo vino, dicen: Comamos y bebamos, que mañana moriremos.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es el pensamiento de la mayoría de personas en el mundo y de algunos hermanos en Cristo.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D5080E4-FCE8-CE78-07A1-FFB90BA9277A}"/>
              </a:ext>
            </a:extLst>
          </p:cNvPr>
          <p:cNvSpPr txBox="1"/>
          <p:nvPr/>
        </p:nvSpPr>
        <p:spPr>
          <a:xfrm>
            <a:off x="-1" y="5433319"/>
            <a:ext cx="40154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Cuidado cuando Cristo venga nos halle de esa manera.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075A7E-B79D-C964-CCB4-6E50D49A2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0747"/>
            <a:ext cx="4015406" cy="38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4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510748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¿NOS HALLARÁ AMANDO MÁS ESTE MUNDO?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510748"/>
            <a:ext cx="5128590" cy="5326682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II Timoteo.4:10.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pues Demas me ha abandonado, habiendo amado este mundo presente,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se ha ido a Tesalónica; Crescente se fue a Galacia y Tito a Dalmacia.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Demás un discípulo amo mas este mundo así muchos hermanos están en este mundo porque les atrae mas este mundo que las cosas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no debemos amar este mundo.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90269CB-E468-D566-5470-5AAC50DA3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10748"/>
            <a:ext cx="4015407" cy="53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1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510748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¿NOS HALLARÁ AMANDO MÁS ESTE MUNDO?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510748"/>
            <a:ext cx="5128590" cy="5326682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 Juan.2:15-17.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No améis al mundo ni las cosas que están en el mundo.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 alguno ama al mundo, el amor del Padre no está en él.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Porque todo lo que hay en el mundo,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la pasión de la carne, la pasión de los ojos y la arrogancia de la vida, no proviene del Padre, sino del mundo.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B6BE9B7-6D6F-BC92-A533-C1D9A67EF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0748"/>
            <a:ext cx="4015407" cy="534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510748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¿NOS HALLARÁ AMANDO MÁS ESTE MUNDO?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510748"/>
            <a:ext cx="5128590" cy="5326682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el mundo pasa,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también sus pasiones, pero el que hace la voluntad de Dios permanece para siempre.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Cuidado cuando Cristo venga nos halle amando más este mundo que a Él.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Sus deseos y apartados de Dios, de su iglesia.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nos perderíamos eternamente.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39A230C-F5F2-93FD-4965-463CFEB1A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9322"/>
            <a:ext cx="4015407" cy="529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8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26367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¿AFANADOS Y PREOCUPADOS?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026367"/>
            <a:ext cx="5128590" cy="5811063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Lucas.10:38-42.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Prosiguiendo ellos su camino, él entró en una aldea;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y una mujer llamada Marta le recibió en su casa.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V.39.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Esta tenía una hermana que se llamaba María,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la cual se sentó a los pies del Señor y escuchaba su palabra.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María escuchaba a Jesús.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V.40.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4E0015-B27E-E9DA-90A8-3C94BD161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367"/>
            <a:ext cx="4015407" cy="583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5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05069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¿AFANADOS Y PREOCUPADOS?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905069"/>
            <a:ext cx="5128590" cy="5932361"/>
          </a:xfrm>
        </p:spPr>
        <p:txBody>
          <a:bodyPr>
            <a:normAutofit/>
          </a:bodyPr>
          <a:lstStyle/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Pero Marta estaba preocupada con muchos quehaceres,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acercándose dijo: Señor, ¿no te importa que mi hermana me haya dejado servir sola? Dile, pues, que me ayude.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V.41.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respondiendo el Señor le dijo: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Marta, Marta, te afanas y te preocupas por muchas cosas.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V.42.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0CC908-AD41-2716-2940-E56A0766B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068"/>
            <a:ext cx="4038600" cy="59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95739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¿AFANADOS Y PREOCUPADOS?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895739"/>
            <a:ext cx="5128590" cy="5941691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Pero una sola cosa es necesaria.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Pues María ha escogido la buena parte, la cual no le será quitada.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Marta estaba afanada enojada por los quehaceres de la casa y por eso menosprecio lo mas importante.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era oír la palabra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¿Cuántos no estamos mas preocupado por las cosas del mundo que por las cosas de la iglesia?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2491A4-41FF-3463-C357-CF29D6C0D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739"/>
            <a:ext cx="4015407" cy="59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14400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¿AFANADOS Y PREOCUPADOS?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914400"/>
            <a:ext cx="5128590" cy="5923030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Mateo.6:33.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Pero buscad primero su reino y su justicia,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todas estas cosas os serán añadidas.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Cuidado Cristo viene y nos haya mas afanado en las cosas del mundo y no en su reino.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estar en el negocio de nuestro Padre.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Lucas.2:49.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Entonces El les dijo: ¿Por qué me buscabais?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¿Acaso no sabíais que me era necesario estar en la casa de mi Padre?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BE3E603-66C8-E750-1559-CA674E0BB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4970"/>
            <a:ext cx="4015407" cy="5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7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70"/>
            <a:ext cx="9143999" cy="1264892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br>
              <a:rPr lang="es-NI" b="1" dirty="0">
                <a:latin typeface="Maiandra GD" panose="020E0502030308020204" pitchFamily="34" charset="0"/>
              </a:rPr>
            </a:br>
            <a:r>
              <a:rPr lang="es-NI" sz="89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br>
              <a:rPr lang="es-NI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endParaRPr lang="es-NI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9" y="1306032"/>
            <a:ext cx="5128590" cy="555196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venida del Señor es en cualquier momento nadie sabe ni el día de la hora de su regreso.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Mateo.24:36.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Pero de aquel día y hora nadie sabe,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ni siquiera los ángeles del cielo, ni el Hijo, sino sólo el Padre.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Ya que su venida es segura pero no sabemos el día tenemos que estar preparado para su venida.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CE0D6A-8CCB-F7BD-D7ED-AFD653C2D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9"/>
            <a:ext cx="4015409" cy="568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17037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¿AFANADOS Y PREOCUPADOS?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017037"/>
            <a:ext cx="5128590" cy="5820393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es más necesario para Usted?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es más importante para Usted?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¿Las cosas del mundo?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¿Las cosas de Dios, su iglesia, su reino?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Filipenses.4:6.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Por nada estéis afanosos;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antes bien, en todo, mediante oración y súplica con acción de gracias, sean dadas a conocer vuestras peticiones delante de Dios.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8252EA4-BEF2-C710-63CF-AF644233F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7607"/>
            <a:ext cx="4015408" cy="582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3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510748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¿ESCONDIENDO NUESTRO TALENTO?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510748"/>
            <a:ext cx="5128590" cy="532668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¿Escondiendo nuestro talento?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Mateo.25:25.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tuve miedo, y fui y escondí tu talento en la tierra;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mira, aquí tienes lo que es tuyo."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Cuidado cuando Cristo venga nos halle escondiendo nuestro talento que tenemos.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Trabajemos para la otra del Señor.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ha dado talento capacidad para trabajar en la obra del Señor.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61AC7E-5ADC-8050-9CAA-BD8B46914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510748"/>
            <a:ext cx="4015408" cy="53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510748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¿ESCONDIENDO NUESTRO TALENTO?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510748"/>
            <a:ext cx="5128590" cy="532668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 Pedro.4:11.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El que habla, que hable conforme a las palabras de Dios;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que sirve, que lo haga por la fortaleza que Dios da, para que en todo Dios sea glorificado mediante Jesucristo, a quien pertenecen la gloria y el dominio por los siglos de los siglos. Amén.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Cristo no nos halle sin estar haciendo su obra y desarrollando nuestros talentos.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42CE87-E63D-E883-4E69-8D00088DE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4000"/>
            <a:ext cx="4015407" cy="531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8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510748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es-NI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¿MORDIENTONOS Y COMIENDONOS?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510748"/>
            <a:ext cx="5128590" cy="532668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Galatas.5:15.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Pero si os mordéis y os devoráis unos a otros,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tened cuidado, no sea que os consumáis unos a 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Cuidado Cristo nos encuentra en su segunda venida como animales mordiéndonos y comiéndonos.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Santiago.3:16.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Porque donde hay celos y ambición personal,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allí hay confusión y toda cosa mala.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ABFB5A0-89C2-BB39-314A-ABC90A99E109}"/>
              </a:ext>
            </a:extLst>
          </p:cNvPr>
          <p:cNvSpPr txBox="1"/>
          <p:nvPr/>
        </p:nvSpPr>
        <p:spPr>
          <a:xfrm>
            <a:off x="0" y="5278055"/>
            <a:ext cx="40154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No podemos ir al cielo si Cristo nos encuentra de esta manera desechemos todo esto hermanos.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416144A-81EA-595E-7DA4-2167D2B0E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10747"/>
            <a:ext cx="4015407" cy="374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66191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¿EN BORRACHERAS Y LUJURIAS?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166191"/>
            <a:ext cx="5128590" cy="5671239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Romanos.13:13.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Andemos decentemente, como de día,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en orgías y borracheras, no en promiscuidad sexual y lujurias, no en pleitos y envidias;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Lujuria- denota exceso, licencia, ausencia de freno, indecencia, disolución; «lascivia»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Cristo nos debe encontrar andando decentemente.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en borracheras.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9972A4-C438-DE7F-BE66-DBF12AAC8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6190"/>
            <a:ext cx="4015408" cy="569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5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92696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¿EN BORRACHERAS Y LUJURIAS?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192696"/>
            <a:ext cx="5128590" cy="5644734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tiene un cristiano que ver con fiestas desenfrenadas, borracheras, orgías sexuales, viles excesos o siquiera con la maledicencia o la envidia?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Nada.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se debe ni mencionar entre nosotros.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por lo general significa llamar a la mente, recordar, acordarse, significa hacer mención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Efesios.5:3-4.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27BF0A-BBAC-D4FB-9150-43746A54E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2696"/>
            <a:ext cx="4015408" cy="564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05948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¿EN BORRACHERAS Y LUJURIAS?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205948"/>
            <a:ext cx="5128590" cy="5631482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Pero que la inmoralidad,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toda impureza o avaricia, ni siquiera se mencionen entre vosotros, como corresponde a los santos;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ni obscenidades, ni necedades, ni groserías,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no son apropiadas, sino más bien acciones de gracias.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Cristo nos debe hallar fieles y no en ninguna de estas cosas.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CF99F2-9BD9-FE73-B902-4C65938CD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948"/>
            <a:ext cx="4015407" cy="56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52939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DESEA HALLARNOS EN: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152939"/>
            <a:ext cx="5128590" cy="568449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deseo de Dios es que nos hallemos cuando Cristo venga.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Andando en luz.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 Juan.1:7.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mas si andamos en la luz,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como El está en la luz, tenemos comunión los unos con los otros, y la sangre de Jesús su Hijo nos limpia de todo pecado.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Andar en luz es andar como Cristo anduvo.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F4EF39-8467-419E-7F17-558FCDEDE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2939"/>
            <a:ext cx="4015407" cy="568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9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19200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DESEA HALLARNOS EN: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219200"/>
            <a:ext cx="5128590" cy="561823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 Juan.2:6.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que dice que permanece en El,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debe andar como El anduvo.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Cristo nos halle andando como Él anduvo.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ser hallados en santa conducta.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Una vida irreprensible, santa como Dios nos manda en su palabra.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II Pedro.3:11.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597ADDA-E4C9-324D-F3C4-69D2C76E6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9200"/>
            <a:ext cx="40100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9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52939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DESEA HALLARNOS EN: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152939"/>
            <a:ext cx="5128590" cy="5684491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Puesto que todas estas cosas han de ser destruidas de esta manera,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¡qué clase de personas no debéis ser vosotros en santa conducta y en piedad,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Santo.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Piedad.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ser hallados irreprensible, sin mancha, sin ningún pecado en nosotros.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Filipenses.2:15.</a:t>
            </a:r>
            <a:endParaRPr lang="es-NI" b="1" u="sng" dirty="0">
              <a:solidFill>
                <a:schemeClr val="bg1"/>
              </a:solidFill>
              <a:highlight>
                <a:srgbClr val="00008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D84DF2F-0F11-FCCA-E20C-BD2EB4E0B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2939"/>
            <a:ext cx="4015407" cy="568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70"/>
            <a:ext cx="9143999" cy="1264892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dirty="0">
                <a:latin typeface="Maiandra GD" panose="020E0502030308020204" pitchFamily="34" charset="0"/>
              </a:rPr>
            </a:br>
            <a:br>
              <a:rPr lang="es-ES" b="1" dirty="0">
                <a:latin typeface="Maiandra GD" panose="020E0502030308020204" pitchFamily="34" charset="0"/>
              </a:rPr>
            </a:br>
            <a:r>
              <a:rPr lang="es-ES" sz="53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¿PERO CUANDO Él VENGA NOS ENCONTRARÁ CON FE?</a:t>
            </a:r>
            <a:br>
              <a:rPr lang="es-ES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br>
              <a:rPr lang="es-NI" b="1" dirty="0">
                <a:latin typeface="Maiandra GD" panose="020E0502030308020204" pitchFamily="34" charset="0"/>
              </a:rPr>
            </a:br>
            <a:endParaRPr lang="es-NI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9" y="1306032"/>
            <a:ext cx="5128590" cy="555196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Lucas.18:8.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Os digo que pronto les hará justicia. No obstante, cuando el Hijo del Hombre venga,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¿hallará fe en la tierra?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¿Nos encontrara Cristo con fe?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 fe.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Recordemos que la fe viene por el oír.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Romanos.10:17.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Así que la fe viene del oír, y el oír,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 la palabra de Cristo.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C1A26F0-C331-580E-54D8-05358D5F3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462"/>
            <a:ext cx="3922643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4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52939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DESEA HALLARNOS EN: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152939"/>
            <a:ext cx="5128590" cy="5684491"/>
          </a:xfrm>
        </p:spPr>
        <p:txBody>
          <a:bodyPr/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para que seáis irreprensibles y sencillos,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hijos de Dios sin tacha en medio de una generación torcida y perversa, en medio de la cual resplandecéis como luminares en el mundo,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ser irreprensibles que no se halle nada en nosotros.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como a Daniel.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Daniel.6:4.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0E4A0B-412C-94BE-A920-1A7D1E0D2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38"/>
            <a:ext cx="4015407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2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39687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DESEA HALLARNOS EN: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139687"/>
            <a:ext cx="5128590" cy="5697743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los funcionarios y sátrapas buscaron un motivo para acusar a Daniel con respecto a los asuntos del reino;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pero no pudieron encontrar ningún motivo de acusación ni evidencia alguna de corrupción,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 cuanto él era fiel, y ninguna negligencia ni corrupción podía hallarse en él.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ser hallados terminando la carrera.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D16EDF-C6A2-F1AE-5C5C-18924A684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9687"/>
            <a:ext cx="4015408" cy="569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19200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DESEA HALLARNOS EN: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219200"/>
            <a:ext cx="5128590" cy="561823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II Timoteo.4:7.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He peleado la buena batalla,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he terminado la carrera, he guardado la fe.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Pelear la buena batalla.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Terminar la carrera.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3. Guardar la fe.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de esa manera recibiremos la corona de vida.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premio que Dios nos dará.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V.8.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5914C2-40CF-DE46-F3A3-CDEAE7DDA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" y="1219200"/>
            <a:ext cx="3979378" cy="56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5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92696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DESEA HALLARNOS EN: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192696"/>
            <a:ext cx="5128590" cy="5644734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En el futuro me está reservada la corona de justicia que el Señor,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Juez justo, me entregará en aquel día; y no sólo a mí, sino también a todos los que aman su venida.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Siendo fieles hasta la muerte.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poder recibir el premio de la vida eterna que Dios nos dará en aquel día final, por serle fiel a Él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Apocalipsis.2:10.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B243A0-3FD3-E35D-5DA7-F57331B23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192696"/>
            <a:ext cx="4015407" cy="56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19200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DIOS DESEA HALLARNOS EN: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219200"/>
            <a:ext cx="5128590" cy="561823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'No temas lo que estás por sufrir. He aquí, el diablo echará a algunos de vosotros en la cárcel para que seáis probados, y tendréis tribulación por diez días.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Sé fiel hasta la muerte, y yo te daré la corona de la vida.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¿Si hoy viniera nuestro Señor Jesucristo como nos hallaría?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¿Fieles a Él?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¿O en el mundo?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¿Fuera de la iglesia?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6D6429-5B3D-F2AC-3AAE-248EECEC6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8630"/>
            <a:ext cx="4010025" cy="565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39687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endParaRPr lang="es-NI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139687"/>
            <a:ext cx="5128590" cy="5697743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venida de Cristo es una realidad está puede ser en cualquier momento.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debemos estar preparados para ese día.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Siendo Luz.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Irreprensibles.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3. Siendo Santos.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4. Terminando La Carrera.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5. Siendo Fieles Hasta La Muerte.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Cumplamos con nuestra responsabilidad.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CE0D6A-8CCB-F7BD-D7ED-AFD653C2D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3671"/>
            <a:ext cx="4015409" cy="58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EE6AC06-C169-259E-830A-40A8CFD28785}"/>
              </a:ext>
            </a:extLst>
          </p:cNvPr>
          <p:cNvSpPr/>
          <p:nvPr/>
        </p:nvSpPr>
        <p:spPr>
          <a:xfrm>
            <a:off x="0" y="5711687"/>
            <a:ext cx="9144000" cy="114631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u="sng" dirty="0">
                <a:latin typeface="Maiandra GD" panose="020E0502030308020204" pitchFamily="34" charset="0"/>
              </a:rPr>
              <a:t>DIOS NOS BENDIGA A TODOS.</a:t>
            </a:r>
            <a:endParaRPr lang="es-NI" sz="4800" b="1" u="sng" dirty="0">
              <a:latin typeface="Maiandra GD" panose="020E0502030308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DA5BE69-8484-1750-0806-671E82704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711687"/>
          </a:xfrm>
          <a:prstGeom prst="rect">
            <a:avLst/>
          </a:prstGeom>
        </p:spPr>
      </p:pic>
      <p:sp>
        <p:nvSpPr>
          <p:cNvPr id="11" name="Bocadillo nube: nube 10">
            <a:extLst>
              <a:ext uri="{FF2B5EF4-FFF2-40B4-BE49-F238E27FC236}">
                <a16:creationId xmlns:a16="http://schemas.microsoft.com/office/drawing/2014/main" id="{A86559D7-1D33-4138-D49D-434D2AF48AAD}"/>
              </a:ext>
            </a:extLst>
          </p:cNvPr>
          <p:cNvSpPr/>
          <p:nvPr/>
        </p:nvSpPr>
        <p:spPr>
          <a:xfrm>
            <a:off x="4664765" y="0"/>
            <a:ext cx="4479233" cy="3299791"/>
          </a:xfrm>
          <a:prstGeom prst="cloudCallout">
            <a:avLst>
              <a:gd name="adj1" fmla="val -59886"/>
              <a:gd name="adj2" fmla="val 5928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atin typeface="Maiandra GD" panose="020E0502030308020204" pitchFamily="34" charset="0"/>
              </a:rPr>
              <a:t>POR SU FINA ATENCIÓN.</a:t>
            </a:r>
            <a:endParaRPr lang="es-NI" sz="4000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1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70"/>
            <a:ext cx="9143999" cy="1264892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br>
              <a:rPr lang="es-NI" b="1" dirty="0">
                <a:latin typeface="Maiandra GD" panose="020E0502030308020204" pitchFamily="34" charset="0"/>
              </a:rPr>
            </a:br>
            <a:r>
              <a:rPr lang="es-ES" sz="53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¿PERO CUANDO Él VENGA NOS ENCONTRARÁ CON FE?</a:t>
            </a:r>
            <a:br>
              <a:rPr lang="es-NI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endParaRPr lang="es-NI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9" y="1306032"/>
            <a:ext cx="5128590" cy="5551968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 esa fe no podremos agradar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Hebreos.11:6.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sin fe es imposible agradar a Dios;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es necesario que el que se acerca a Dios crea que El existe, y que es remunerador de los que le buscan.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Cristo regresa y no, nos halla en fe nos vamos a perder eternamente.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02ED2BB-6306-94EA-314B-975BEDDFA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032"/>
            <a:ext cx="4015408" cy="553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7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70"/>
            <a:ext cx="9143999" cy="104312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br>
              <a:rPr lang="es-NI" b="1" dirty="0">
                <a:latin typeface="Maiandra GD" panose="020E0502030308020204" pitchFamily="34" charset="0"/>
              </a:rPr>
            </a:br>
            <a:r>
              <a:rPr lang="es-ES" sz="53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¿NOS HALLARÁ COMO NIÑOS?</a:t>
            </a:r>
            <a:br>
              <a:rPr lang="es-NI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endParaRPr lang="es-NI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9" y="1084260"/>
            <a:ext cx="5128590" cy="577374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NI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Hebreos.5:13.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Porque todo el que toma sólo leche,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está acostumbrado a la palabra de justicia, porque es niño.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Cristo viene y nos encuentra siempre siendo niños nos vamos a perder.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Muchos no queremos crecer no queremos discernir entre el bien y el mal.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V.14.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Pero el alimento sólido es para los adultos,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los cuales por la práctica tienen los sentidos ejercitados para discernir el bien y el mal.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D4ABD31-583C-3E40-A655-32216541E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63690"/>
            <a:ext cx="4015408" cy="579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5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70"/>
            <a:ext cx="9143999" cy="987136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br>
              <a:rPr lang="es-NI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¿NOS HALLARÁ COMO NIÑOS?</a:t>
            </a:r>
            <a:br>
              <a:rPr lang="es-NI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endParaRPr lang="es-NI" sz="48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9" y="1028276"/>
            <a:ext cx="5128590" cy="5829724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seguimos siendo niños estaremos en peligro de ser llevados por otras doctrinas.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Efesios.4:14.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para que ya no seamos niños, sacudidos por las olas y llevados de aquí para allá por todo viento de doctrina,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 la astucia de los hombres, por las artimañas engañosas del error;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Tenemos que crecer para poder discernir entre lo bueno y lo malo y no pecar y que Cristo cuando venga nos encuentre fieles haciendo su voluntad.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86D614-DD00-0329-81D0-CDB82C602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276"/>
            <a:ext cx="4015408" cy="582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6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69"/>
            <a:ext cx="9143999" cy="1074928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br>
              <a:rPr lang="es-NI" b="1" dirty="0">
                <a:latin typeface="Maiandra GD" panose="020E0502030308020204" pitchFamily="34" charset="0"/>
              </a:rPr>
            </a:br>
            <a:r>
              <a:rPr lang="es-NI" sz="53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¿NOS HALLARÁ EN PLEITOS?</a:t>
            </a:r>
            <a:br>
              <a:rPr lang="es-NI" sz="49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endParaRPr lang="es-NI" sz="49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074929"/>
            <a:ext cx="5128590" cy="576250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Filipenses.4:2-3.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Ruego a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Evodia y a Síntique, que vivan en armonía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el Señor.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V.3.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verdad, fiel compañero, también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te ruego que ayudes a estas mujeres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han compartido mis luchas en la causa del evangelio, junto con Clemente y los demás colaboradores míos, cuyos nombres están en el libro de la vida.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CF8B96-3020-92F4-8A12-5C7D450DD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929"/>
            <a:ext cx="4015407" cy="57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2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69"/>
            <a:ext cx="9143999" cy="990953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br>
              <a:rPr lang="es-NI" b="1" dirty="0">
                <a:latin typeface="Maiandra GD" panose="020E0502030308020204" pitchFamily="34" charset="0"/>
              </a:rPr>
            </a:br>
            <a:r>
              <a:rPr lang="es-NI" sz="53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¿NOS HALLARÁ EN PLEITOS?</a:t>
            </a:r>
            <a:br>
              <a:rPr lang="es-NI" sz="49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endParaRPr lang="es-NI" sz="49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970385"/>
            <a:ext cx="5128590" cy="586704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Estas dos hermanas que habían sido de gran ayuda al apóstol Pablo ahora estaban en pleitos.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sabemos porque estas hermanas tenían esa diferencia o diferencias entre ellas.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Pablo ruega a Epafrodito que ayude a estas hermanas a vivir en paz.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si no Vivian en paz no podían ver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Hebreos.12:14.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6A1B61-D116-5DA4-0A13-3686312A8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0384"/>
            <a:ext cx="3909391" cy="586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52DBE4-182C-E44E-348B-343CB29D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B0968B4-DE75-DAFC-A814-A5267CE95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569"/>
            <a:ext cx="9143999" cy="110292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ctr"/>
            <a:br>
              <a:rPr lang="es-NI" b="1" dirty="0">
                <a:latin typeface="Maiandra GD" panose="020E0502030308020204" pitchFamily="34" charset="0"/>
              </a:rPr>
            </a:br>
            <a:r>
              <a:rPr lang="es-NI" sz="53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¿NOS HALLARÁ EN PLEITOS?</a:t>
            </a:r>
            <a:br>
              <a:rPr lang="es-NI" sz="4900" b="1" u="sng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endParaRPr lang="es-NI" sz="4900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00C4555-156C-0288-A730-9B7E1849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8" y="1102921"/>
            <a:ext cx="5128590" cy="5734510"/>
          </a:xfrm>
        </p:spPr>
        <p:txBody>
          <a:bodyPr/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Buscad la paz con todos y la santidad,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 la cual nadie verá al Señor.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Cristo hubiera venido en ese momento.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¿Estas hermanas se salvarían?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Claro que no lo harían.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Cuidado Cristo nos encuentra en su segunda venida en pleitos y divisiones.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Alejémonos de estos pleitos con otros.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A971FB-CDE6-592B-4668-E1E7068BA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351"/>
            <a:ext cx="4015407" cy="579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9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</TotalTime>
  <Words>2533</Words>
  <Application>Microsoft Office PowerPoint</Application>
  <PresentationFormat>Presentación en pantalla (4:3)</PresentationFormat>
  <Paragraphs>210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Maiandra GD</vt:lpstr>
      <vt:lpstr>Tema de Office</vt:lpstr>
      <vt:lpstr> ¿CUANDO CRISTO VENGA POR SEGUNDA VEZ COMO NOS HALLARA? </vt:lpstr>
      <vt:lpstr> INTRODUCCIÓN: </vt:lpstr>
      <vt:lpstr>  ¿PERO CUANDO Él VENGA NOS ENCONTRARÁ CON FE?  </vt:lpstr>
      <vt:lpstr> ¿PERO CUANDO Él VENGA NOS ENCONTRARÁ CON FE? </vt:lpstr>
      <vt:lpstr> ¿NOS HALLARÁ COMO NIÑOS? </vt:lpstr>
      <vt:lpstr> ¿NOS HALLARÁ COMO NIÑOS? </vt:lpstr>
      <vt:lpstr> ¿NOS HALLARÁ EN PLEITOS? </vt:lpstr>
      <vt:lpstr> ¿NOS HALLARÁ EN PLEITOS? </vt:lpstr>
      <vt:lpstr> ¿NOS HALLARÁ EN PLEITOS? </vt:lpstr>
      <vt:lpstr>¿COMIENTO BEBIENDO Y CASANDONOS?</vt:lpstr>
      <vt:lpstr> ¿COMIENTO BEBIENDO Y CASANDONOS? </vt:lpstr>
      <vt:lpstr>¿COMIENTO BEBIENDO Y CASANDONOS?</vt:lpstr>
      <vt:lpstr>¿NOS HALLARÁ AMANDO MÁS ESTE MUNDO?</vt:lpstr>
      <vt:lpstr>¿NOS HALLARÁ AMANDO MÁS ESTE MUNDO?</vt:lpstr>
      <vt:lpstr>¿NOS HALLARÁ AMANDO MÁS ESTE MUNDO?</vt:lpstr>
      <vt:lpstr>¿AFANADOS Y PREOCUPADOS?</vt:lpstr>
      <vt:lpstr>¿AFANADOS Y PREOCUPADOS?</vt:lpstr>
      <vt:lpstr>¿AFANADOS Y PREOCUPADOS?</vt:lpstr>
      <vt:lpstr>¿AFANADOS Y PREOCUPADOS?</vt:lpstr>
      <vt:lpstr>¿AFANADOS Y PREOCUPADOS?</vt:lpstr>
      <vt:lpstr>¿ESCONDIENDO NUESTRO TALENTO?</vt:lpstr>
      <vt:lpstr>¿ESCONDIENDO NUESTRO TALENTO?</vt:lpstr>
      <vt:lpstr>¿MORDIENTONOS Y COMIENDONOS?</vt:lpstr>
      <vt:lpstr>¿EN BORRACHERAS Y LUJURIAS?</vt:lpstr>
      <vt:lpstr>¿EN BORRACHERAS Y LUJURIAS?</vt:lpstr>
      <vt:lpstr>¿EN BORRACHERAS Y LUJURIAS?</vt:lpstr>
      <vt:lpstr>DIOS DESEA HALLARNOS EN:</vt:lpstr>
      <vt:lpstr>DIOS DESEA HALLARNOS EN:</vt:lpstr>
      <vt:lpstr>DIOS DESEA HALLARNOS EN:</vt:lpstr>
      <vt:lpstr>DIOS DESEA HALLARNOS EN:</vt:lpstr>
      <vt:lpstr>DIOS DESEA HALLARNOS EN:</vt:lpstr>
      <vt:lpstr>DIOS DESEA HALLARNOS EN:</vt:lpstr>
      <vt:lpstr>DIOS DESEA HALLARNOS EN:</vt:lpstr>
      <vt:lpstr>DIOS DESEA HALLARNOS EN: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¿CUANDO CRISTO VENGA POR SEGUNDA VEZ COMO NOS HALLARA? </dc:title>
  <dc:creator>Mario Moreno</dc:creator>
  <cp:lastModifiedBy>Mario Moreno</cp:lastModifiedBy>
  <cp:revision>15</cp:revision>
  <dcterms:created xsi:type="dcterms:W3CDTF">2022-07-21T03:03:40Z</dcterms:created>
  <dcterms:modified xsi:type="dcterms:W3CDTF">2024-08-07T23:52:15Z</dcterms:modified>
</cp:coreProperties>
</file>