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79" r:id="rId8"/>
    <p:sldId id="266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0" r:id="rId19"/>
    <p:sldId id="286" r:id="rId20"/>
    <p:sldId id="285" r:id="rId21"/>
    <p:sldId id="284" r:id="rId22"/>
    <p:sldId id="283" r:id="rId23"/>
    <p:sldId id="282" r:id="rId24"/>
    <p:sldId id="281" r:id="rId25"/>
    <p:sldId id="280" r:id="rId26"/>
    <p:sldId id="261" r:id="rId27"/>
    <p:sldId id="262" r:id="rId28"/>
    <p:sldId id="263" r:id="rId29"/>
    <p:sldId id="264" r:id="rId30"/>
    <p:sldId id="296" r:id="rId31"/>
    <p:sldId id="295" r:id="rId32"/>
    <p:sldId id="294" r:id="rId33"/>
    <p:sldId id="293" r:id="rId34"/>
    <p:sldId id="292" r:id="rId35"/>
    <p:sldId id="291" r:id="rId36"/>
    <p:sldId id="290" r:id="rId37"/>
    <p:sldId id="289" r:id="rId38"/>
    <p:sldId id="298" r:id="rId39"/>
    <p:sldId id="265" r:id="rId40"/>
    <p:sldId id="287" r:id="rId41"/>
    <p:sldId id="288" r:id="rId42"/>
    <p:sldId id="258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75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94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213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860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7013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484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109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304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18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8709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1882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983B-F822-4A4B-90A7-AF40B5224CB5}" type="datetimeFigureOut">
              <a:rPr lang="es-NI" smtClean="0"/>
              <a:t>10/5/2026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8030-BDD0-4152-8167-98FCCD788AD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6722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4157"/>
            <a:ext cx="9143999" cy="588558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93590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CUANDO DIOS DICE: “AY”.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954157"/>
            <a:ext cx="4784034" cy="5885588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INTRODUCCIÓN.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“AY”- Griego: “OUAI”- Una interjección, se usa en denuncia. “VINE”, siempre que Dios pronuncia un “ay” es para castigo, para castigar ya sea a un pecador a aun pueblo por rebelarse contra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estudio veremos cuando Dios dice: “ay”, o contra quién Dios pronuncia “ay”, Para que no caigamos en ninguno de los “ayes” de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2893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 los sabios en su propia opinión.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Isaías.5:21.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¡Ay de los sabios a sus propios ojos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 inteligentes ante sí mismos!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un “ay” contra aquellos que creen ser sabio en su propia opinión menospreciando así a Dios y a otros que tenga la razón verdadera.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Proverbios.3:7.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1255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No seas sabio a tus propios ojos,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teme al SEÑOR y apártate del mal.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 debemos ser sabios en nuestra propia opinión sino temer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Romanos.12:16.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Tened el mismo sentir unos con otros; no seáis altivos en vuestro pensar, sino condescendiendo con los humildes.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seáis sabios en vuestra propia opinión.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1677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 los que dictan leyes injustas.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Isaías.10:1.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¡Ay de los que decretan estatutos inicuos,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los que constantemente escriben decisiones injustas,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de ser injustos en los asuntos debemos de ser trasparente en todo.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dictar leyes que sean injustas.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los que se esconden de Dios.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6381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Isaías.29:15.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¡Ay de los que van muy hondo para esconder sus planes al SEÑOR,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realizan sus obras en tinieblas y dicen: ¿Quién nos ve, o quién nos conoce?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también un “ay” sobre aquellos que tratan de esconderse de Dios y hacen las cosas en oculto pensando que se pueden esconder de Dios, 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41007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Adán y Eva que se escondieron de Dios después que pecaron.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Genesis.3:8.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oyeron al SEÑOR Dios que se paseaba en el huerto al fresco del día; y el hombre y su mujer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se escondieron de la presencia del SEÑOR Dios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entre los árboles del huerto.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son los que hacen las cosas escondidas pensando que Dios no los</a:t>
            </a:r>
            <a:r>
              <a:rPr lang="es-ES" b="1" dirty="0">
                <a:latin typeface="Maiandra GD" panose="020E0502030308020204" pitchFamily="34" charset="0"/>
              </a:rPr>
              <a:t> ve. 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6968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equivocación tan grande.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escondernos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Salmos.139:7-12.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¿Adónde me iré de tu Espíritu,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adónde huiré de tu presencia?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Si subo a los cielos, he aquí, allí estás tú;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en el Seol preparo mi lecho, allí estás tú.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V.9.</a:t>
            </a:r>
          </a:p>
          <a:p>
            <a:pPr algn="ctr"/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2507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tomo las alas del alba, y si habito en lo más remoto del mar,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aun allí me guiará tu mano, y me asirá tu diestra.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digo: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Ciertamente las tinieblas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 envolverán, y la luz en torno mío será noche;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ningún lugar donde podamos escondernos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0161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ni aun las tinieblas son oscuras para ti,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noche brilla como el día. Las tinieblas y la luz son iguales para ti.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donde escondernos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que temamos a Dios y no hagamos cosas pensando que podemos escondernos de Él. 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 los hijos rebeldes.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Isaías.30:1.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3615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¡Ay de los hijos rebeldes--declara 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-- que ejecutan planes, pero no los míos, y hacen alianza, pero no según mi Espíritu, para añadir pecado sobre pecado!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tiene un “ay”, para su pueblo rebelde cuando este se rebela en contra de Él, de su palabra de sus mandamientos.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obedientes a su palabra.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3895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 los que ponen su confianza en su propia fuerza.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Isaías.31:1.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¡Ay de los que descienden a Egipto por ayuda!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los caballos buscan apoyo, y confían en los carros porque son muchos, y en los jinetes porque son muy fuertes, pero no miran al Santo de Israel, ni buscan al SEÑOR.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2022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4157"/>
            <a:ext cx="9143999" cy="588558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04191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060173"/>
            <a:ext cx="4784034" cy="57795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Tengamos temor cuando Dios dice: “ay” porque no en vano Dios declara un “ay” contra alguien.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obedientes a Dios a su palabra.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“Ay” que Dios siempre pronuncian son de juicios hacia personas o naciones.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ignoremos los “Ay” de Dios ni los pasemos por alto.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 los tomemos por juego.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41400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también tiene un castigo para aquellos que ponen su confianza en lo que tienen y así apartan a Dios de ellos pensando que son más fuerte que Dios. Por eso Dios los castigará.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Isaías.31:2-3.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también es sabio y traerá el mal, y no se retractará de sus palabras; sino que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se levantará contra la casa de los malhechores y contra la ayuda de los que obran iniquidad.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8337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Pues los egipcios son hombres, y no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sus caballos son carne, y no espíritu; Él SEÑOR, pues, extenderá su mano, y el que ayuda tropezará, y el que recibe ayuda caerá; todos ellos a una perecerán.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menospreciar su poder y confiar en sus fuerzas.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Cuando somos desleales.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Isaías.33:1.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9793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¡Ay de ti que destruyes, y no has sido destruido;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aquel que es pérfido, cuando otros no actuaron con perfidia contra él! Cuando termines de destruir, serás destruido; cuando acabes de actuar con perfidia, con perfidia actuarán contra ti.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hay un “ay”. Contra todas las personas que son desleales que no obran con justicia, Dios está contra ellos. Seamos leales sinceros en todo.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5663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Del que es injusto con su trabajador.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Jeremias.22:13.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Ay del que edifica su casa sin justicia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sus aposentos altos sin derecho, que a su prójimo hace trabajar de balde y no le da su salario.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aquel que es injusto con su empleado tendrá su castigo Sino es justo con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 de pagar su salario a tiempo. 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188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Levitico.19:13.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"No oprimirás a tu prójimo, ni le robarás.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salario de un jornalero no ha de quedar contigo toda la noche hasta la mañana.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Debían de pagar el salario de cada día.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ser justos en pagar el salario que se debe.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ser como  hacia Labán con Jacob.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052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939"/>
            <a:ext cx="9143999" cy="568680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346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52939"/>
            <a:ext cx="4784034" cy="568680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le cambió el salario como Díez veces.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Genesis.31:7.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obstante vuestro padre me ha engañado,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ha cambiado mi salario diez veces;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Dios, sin embargo, no le ha permitido perjudicarme.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los que traman el mal.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Aquellos que están acostado y están tramando el mal.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Miqueas.2:1.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9635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¡Ay de los que planean la iniquidad,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que traman el mal en sus camas! Al clarear la mañana lo ejecutan, porque está en el poder de sus manos.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aquellos que están en su cama y están traman el mal, que quieren que ya sea de día para ir y hacer el mal que planean desde su cama contra su prójimo.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Del que da de beber vino a su prójimo.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8740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Habacuc.2:15.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¡Ay del que da de beber a su prójimo!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¡Ay de ti que mezclas tu veneno hasta embriagarlo, para contemplar su desnudez!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así ver su desnudes como con Noé.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Genesis.9:21-22.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bebió el vino y se embriagó,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desnudó en medio de su tienda.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7368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Cam, padre de Canaán,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vio la desnudez de su padre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lo contó a sus dos hermanos que estaban afuera. </a:t>
            </a:r>
            <a:endParaRPr lang="es-ES" b="1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de dar de beber vino a nadie porque también nosotros, aunque no bebemos nos hacemos participantes de ello también.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Del que abandona el rebaño.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Zacarias.11:17.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5630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¡Ay del pastor inútil que abandona el rebaño!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¡Caiga la espada sobre su brazo y sobre su ojo derecho! Su brazo se secará por completo, y su ojo derecho totalmente se oscurecerá.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aquel que sale huyendo y deja a las ovejas perdidas, cuando vienen los problemas y las dificultades.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solo lo hace por interés.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Juan.10:12.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2012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pronuncia “ay” contra: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El impío.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Isaías.3:11.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¡Ay del impío!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Le irá mal, porque lo que él merece se le hará.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los justos les irá bien en el momento del juicio, y mal a los impíos. Cada uno recibirá la recompensa que merece.</a:t>
            </a:r>
          </a:p>
          <a:p>
            <a:r>
              <a:rPr lang="es-E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 egoísta.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Isaías.5:8.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1874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que es un asalariado y no un pastor, que no es el dueño de las ovejas,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ve venir al lobo, y abandona las ovejas y huye,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lobo las arrebata y las dispersa.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buen pastor da su vida por las ovejas.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Juan.10:11.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Yo soy el buen pastor;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buen pastor da su vida por las ovejas.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las abandona.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 los malvados.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9764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Job.10:15.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soy malvado,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¡ay de mí!, y si soy justo,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me atrevo a levantar la cabeza. Estoy harto de deshonra y consciente de mi aflicción.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Dios tiene un “ay” para los malvados para los que actúan para hacer el mal contra su prójimo y así hacer daño a quien sea y donde sea.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Por los que ponen tropiezo.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40222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Mateo.18:7.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¡Ay del mundo por sus piedras de tropiezo!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 inevitable que vengan piedras de tropiezo; pero ¡ay de aquel hombre por quien viene el tropiezo!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está seguro un “ay” para aquellos que ponen tropiezo a los hijos de Dios para que estos caigan y se pierdan. No debemos de hacer tropezar a nadie por el cual Cristo murió.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2247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Corintios.8:11-13.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por tu conocimiento se perderá el que es débil,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hermano por quien Cristo murió.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así, al pecar contra los hermanos y herir su conciencia cuando ésta es débil,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pecáis contra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ser tropiezo a nadie en esta tierra.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V.13.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2185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consiguiente, si la comida hace que mi hermano tropiece,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comeré carne jamás, para no hacer tropezar a mi hermano.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Para los hipócritas.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Encontramos muchas “Ay” de Jesús hacia la hipocresía de los Judíos y Fariseos, muchas maneras de ser hipócritas en el servicio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Mateo.23:13.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5459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Pero, ¡ay de vosotros, escribas y fariseos, hipócritas!,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cerráis el reino de los cielos delante de los hombres, pues ni vosotros entráis, ni dejáis entrar a los que están entrando.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tiene un “ay” para los hipócritas. Significa fingir- pretender algo falso- llevar una máscara. Dios castigará a todo aquel que actúe falsamente fingiendo algo que no es.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7487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Para los que no quieren predicar el evangelio.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Corintios.9:16.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predico el evangelio, no tengo nada de qué gloriarme, pues estoy bajo el deber de hacerlo; pues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¡ay de mí si no predico el evangelio!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un ”ay” para todos aquellos que no quieren predicar el evangelio de Dios.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6060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salvar las almas que están perdida debemos de predicar el evangelio para no caer en este “ay”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el evangelio es el poder de Dios para salvar las almas.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Romanos.1:16.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no me avergüenzo del evangelio,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pues es el poder de Dios para la salvación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todo el que cree; del judío primeramente y también del griego.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1446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este encargo es delante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 Timoteo.4:1-2.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Te encargo solemnemente, en la presencia de Dios y de Cristo Jesús,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ha de juzgar a los vivos y a los muertos, por su manifestación y por su reino: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Predica la palabra; insiste a tiempo y fuera de tiempo;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redarguye, reprende, exhorta con mucha paciencia e instrucción. 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De aquellos que blasfeman las cosas que no entienden.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41278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Judas.10-11.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Mas éstos blasfeman las cosas que no entienden,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las cosas que como animales irracionales conocen por instinto, por estas cosas son ellos destruidos.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¡Ay de ellos!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han seguido el camino de Caín, y por lucro se lanzaron al error de Balaam, y perecieron en la rebelión de Coré.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42023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¡Ay de los que juntáis casa con casa,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añadís campo a campo hasta que no queda sitio alguno, para habitar vosotros solos en medio de la tierra!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está en contra de toda persona egoísta que todo lo quiere para Él sin ayudar a otros que están en necesidad, debemos de ser humildes y ayudar a los demás que tienen alguna dificultad.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40699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106"/>
            <a:ext cx="9143999" cy="55896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3184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50105"/>
            <a:ext cx="4784034" cy="55896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son los que se burla y blasfeman el nombre de Dios para ellos está un “ay” para el día final donde todo será revelado.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Estos son algunos pecados por los que Dios vendrá sobre nosotros y nos castigará sino nos arrepentimos a tiempo.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“ay” esta contra todos estos que practican estos pecados cualesquiera que estos sean.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6717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7652"/>
            <a:ext cx="9143999" cy="59120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2227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</a:t>
            </a:r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:</a:t>
            </a:r>
            <a:endParaRPr lang="es-NI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240971"/>
            <a:ext cx="4784034" cy="559877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traerá su “ay” sobre toda persona que no obedezca a sus mandamientos y no los guarde como Él lo demanda en su palabra.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obedientes a Dios en todo para que ningún “ay” de juicio venga sobre nosotros en el día final y así salir libres de todo.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horrenda cosa caer en las manos del Dios.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-134010" y="1449626"/>
            <a:ext cx="462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2856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4157"/>
            <a:ext cx="9143999" cy="588558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935901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CONCLUISIÓN: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954157"/>
            <a:ext cx="4784034" cy="5885588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Hebreos.10:31.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¡Horrenda cosa es caer en las manos del Dios vivo!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fuego consumidor.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Hebreos.12:29.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porque nuestro Dios es fuego consumidor.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Escapemos de sus manos al serle fiel en todo.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Alejarnos de todos estos “Ay” que Él pronuncia sobre estas personas.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2667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3999" cy="6839744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4E7FEB5-531E-4920-BBB2-53BAF002BA29}"/>
              </a:ext>
            </a:extLst>
          </p:cNvPr>
          <p:cNvSpPr/>
          <p:nvPr/>
        </p:nvSpPr>
        <p:spPr>
          <a:xfrm>
            <a:off x="0" y="5830956"/>
            <a:ext cx="9144000" cy="10270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8B47393-C9D0-4246-BD21-F9EB919F4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8255"/>
            <a:ext cx="9144003" cy="58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9686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Contra los que se levantan muy de mañana para ir tras la bebida.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Isaías.5:11-12.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¡Ay de los que se levantan muy de mañana para ir tras la bebida,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los que trasnochan para que el vino los encienda!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sus banquetes hay lira y arpa, pandero y flauta, y vino,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no contemplan las obras del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ven la obra de sus manos.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6568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Proverbios.23:29-30.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¿De quién son los ayes?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quién las tristezas? ¿De quién las contiendas? ¿De quién las quejas? ¿De quién las heridas sin causa? ¿De quién los ojos enrojecidos?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De los que se demoran mucho con el vino,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los que van en busca de vinos mezclados.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Isaías.5:22.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3202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¡Ay de los héroes para beber vino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valientes para mezclar bebidas,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está en contra y pronuncia su “ay” sobre todos aquellos que se levantan para tomar bebidas y así pecar contra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se creen muy valiente.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Son muchos los que se creen valiente porque toman mucho, aguantan bastante licor.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17287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Los que dicen a lo malo bueno y a lo bueno malo.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Isaías.5:20.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¡Ay de los que llaman al mal bien y al bien mal,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tienen las tinieblas por luz y la luz por tinieblas, que tienen lo amargo por dulce y lo dulce por amargo!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está también contra aquellas personas que justifican lo malo diciendo es bueno y condenando lo bueno diciendo que es malo.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35746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2502C7-5DDC-4C24-B6F2-88558CFC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9687"/>
            <a:ext cx="9143999" cy="57000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090F0F-7E11-4C4B-B335-ECF12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8" cy="112143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¿CONTRA QUIÉN DIOS PRONUNCIA SU: “AY”?</a:t>
            </a:r>
            <a:endParaRPr lang="es-NI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455496-017D-4FEE-B922-DAB0E299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139687"/>
            <a:ext cx="4784034" cy="570005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ser rectos en nuestros juicios.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Proverbios.17:15.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El que justifica al impío, y el que condena al justo,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ambos son igualmente abominación al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ser sinceros en decir las cosas tal como son. Si son buenas o son malas tenemos que hacerlas ver tal y como son para no caer en este “ay” de Dios.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F63EE-63D1-45D0-8DDF-5A6E260A1D4A}"/>
              </a:ext>
            </a:extLst>
          </p:cNvPr>
          <p:cNvSpPr txBox="1"/>
          <p:nvPr/>
        </p:nvSpPr>
        <p:spPr>
          <a:xfrm>
            <a:off x="0" y="1250106"/>
            <a:ext cx="4041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AY DE DIOS.</a:t>
            </a:r>
          </a:p>
        </p:txBody>
      </p:sp>
    </p:spTree>
    <p:extLst>
      <p:ext uri="{BB962C8B-B14F-4D97-AF65-F5344CB8AC3E}">
        <p14:creationId xmlns:p14="http://schemas.microsoft.com/office/powerpoint/2010/main" val="5087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3466</Words>
  <Application>Microsoft Office PowerPoint</Application>
  <PresentationFormat>Presentación en pantalla (4:3)</PresentationFormat>
  <Paragraphs>279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Maiandra GD</vt:lpstr>
      <vt:lpstr>Tema de Office</vt:lpstr>
      <vt:lpstr>CUANDO DIOS DICE: “AY”.</vt:lpstr>
      <vt:lpstr>INTRODUCCIÓN: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¿CONTRA QUIÉN DIOS PRONUNCIA SU: “AY”?</vt:lpstr>
      <vt:lpstr>CONCLUSIÓN:</vt:lpstr>
      <vt:lpstr>CONCLUISIÓN: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DIOS DICE: “AY”.</dc:title>
  <dc:creator>Mario Moreno</dc:creator>
  <cp:lastModifiedBy>Mario Moreno</cp:lastModifiedBy>
  <cp:revision>11</cp:revision>
  <dcterms:created xsi:type="dcterms:W3CDTF">2022-03-07T01:39:53Z</dcterms:created>
  <dcterms:modified xsi:type="dcterms:W3CDTF">2026-05-10T14:43:24Z</dcterms:modified>
</cp:coreProperties>
</file>