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5"/>
  </p:notesMasterIdLst>
  <p:sldIdLst>
    <p:sldId id="289" r:id="rId4"/>
    <p:sldId id="263" r:id="rId5"/>
    <p:sldId id="274" r:id="rId6"/>
    <p:sldId id="268" r:id="rId7"/>
    <p:sldId id="270" r:id="rId8"/>
    <p:sldId id="272" r:id="rId9"/>
    <p:sldId id="278" r:id="rId10"/>
    <p:sldId id="280" r:id="rId11"/>
    <p:sldId id="286" r:id="rId12"/>
    <p:sldId id="287" r:id="rId13"/>
    <p:sldId id="29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00"/>
    <a:srgbClr val="0000FF"/>
    <a:srgbClr val="006600"/>
    <a:srgbClr val="FFFFFF"/>
    <a:srgbClr val="66FFFF"/>
    <a:srgbClr val="00FF00"/>
    <a:srgbClr val="FFFF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5" autoAdjust="0"/>
    <p:restoredTop sz="94660"/>
  </p:normalViewPr>
  <p:slideViewPr>
    <p:cSldViewPr>
      <p:cViewPr varScale="1">
        <p:scale>
          <a:sx n="78" d="100"/>
          <a:sy n="78" d="100"/>
        </p:scale>
        <p:origin x="176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95BEE-7C21-4BB0-9DB2-2B0E931B1BF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A32AD-C682-465E-B009-753684AF9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3E0AA6-B8D3-4DEF-AC0E-15E136850D43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3E0AA6-B8D3-4DEF-AC0E-15E136850D43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068388" y="1676400"/>
            <a:ext cx="7002462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352800"/>
            <a:ext cx="699135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charset="2"/>
              <a:buNone/>
              <a:defRPr sz="3600">
                <a:solidFill>
                  <a:srgbClr val="1364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00800"/>
            <a:ext cx="19050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238500" y="6400800"/>
            <a:ext cx="289560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EA7D8B-0FC4-45E6-89C9-1A9F30B1083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66909-45F8-4501-8E5A-6436F1EBB14C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0083F-5541-45AE-A35C-EF8EE0D17BB5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371600"/>
            <a:ext cx="34671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371600"/>
            <a:ext cx="34671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328CF-3BBA-47DA-BF1C-CA8C4DEDEECD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AE72B-4E52-4312-B37E-A0FD7A793A88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2228C-03DF-4F26-95BD-CB5314C5BAB5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09A36-563A-46E8-A6A1-4CF48D106622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65E67-705B-46D0-BAF9-DEE1FD0FE594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B7425-9F1B-496A-AE4B-8D9E1C97B2A1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ACD4A-CE1A-4147-80A7-48B474F246EF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4988" y="304800"/>
            <a:ext cx="1801812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6375" y="304800"/>
            <a:ext cx="5256213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590B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CCBE9-740A-46E9-B0A8-6F3DD041539C}" type="slidenum">
              <a:rPr lang="en-US">
                <a:solidFill>
                  <a:srgbClr val="590B27"/>
                </a:solidFill>
              </a:rPr>
              <a:pPr/>
              <a:t>‹#›</a:t>
            </a:fld>
            <a:endParaRPr lang="en-US" dirty="0">
              <a:solidFill>
                <a:srgbClr val="590B27"/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32C4C-5FD2-4713-96D7-DD23F211099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C4889-16B2-41A7-96CD-9236495AF4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B1F8E-3A65-45DE-AA26-2ED247AF7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899E7-7D81-4F48-A675-4269F25E66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D1023-A435-417C-BC15-86CC006211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C6A5E-B732-4D9C-A45F-4555CAA396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AE72D-9222-48F6-967A-05B19CAC78B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108C-2A1B-40C0-8402-4FBB20634E0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0845-6892-4270-9C61-5FFBF461120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C971E-BD89-45DA-850B-475E1AE03FA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BA0D5-FB1F-46DB-B60E-599C9BA7CEA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A6187-AFA4-4D56-A843-832DDF04F3F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F0406-2C53-4F01-9C5C-BCBDE1A8FA4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88ECE-0E6A-475A-901C-9BE0524ABE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A2FC9-A02C-43A0-A550-195B67F4DB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7506-AA1C-4108-AA82-D9791B55D93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57F37-1A7B-4D50-B9BF-A0A89A41E45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605A5-A7AE-4CE2-BEDD-3B093C4C324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EB662-FAB4-4B40-BEA8-3BB546EB2FE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6E24E-30B2-4E4E-9414-28204834D99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CFAF5-3706-4C54-8132-CC781A2F6A5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055A3-1546-4C0A-A7BF-5A5DFB4B88D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9C4CE-1E6F-4FB2-A335-52EBB7F77521}" type="datetimeFigureOut">
              <a:rPr lang="en-US" smtClean="0"/>
              <a:pPr/>
              <a:t>11/29/2019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7144A-0358-47D7-B82B-F932D6B442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76375" y="304800"/>
            <a:ext cx="713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0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590B27"/>
              </a:solidFill>
              <a:ea typeface="ＭＳ Ｐゴシック" charset="-128"/>
            </a:endParaRP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590B27"/>
              </a:solidFill>
              <a:ea typeface="ＭＳ Ｐゴシック" charset="-128"/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EE216C-6968-4468-8531-EE5249FF286E}" type="slidenum">
              <a:rPr lang="en-US">
                <a:solidFill>
                  <a:srgbClr val="590B27"/>
                </a:solidFill>
                <a:ea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590B27"/>
              </a:solidFill>
              <a:ea typeface="ＭＳ Ｐゴシック" charset="-128"/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371600"/>
            <a:ext cx="7086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xStyles>
    <p:titleStyle>
      <a:lvl1pPr algn="l" rtl="0" fontAlgn="base">
        <a:spcBef>
          <a:spcPct val="20000"/>
        </a:spcBef>
        <a:spcAft>
          <a:spcPct val="0"/>
        </a:spcAft>
        <a:defRPr sz="44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defRPr sz="4400" b="1" i="1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20000"/>
        </a:spcBef>
        <a:spcAft>
          <a:spcPct val="0"/>
        </a:spcAft>
        <a:defRPr sz="4400" b="1" i="1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20000"/>
        </a:spcBef>
        <a:spcAft>
          <a:spcPct val="0"/>
        </a:spcAft>
        <a:defRPr sz="4400" b="1" i="1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20000"/>
        </a:spcBef>
        <a:spcAft>
          <a:spcPct val="0"/>
        </a:spcAft>
        <a:defRPr sz="4400" b="1" i="1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20000"/>
        </a:spcBef>
        <a:spcAft>
          <a:spcPct val="0"/>
        </a:spcAft>
        <a:defRPr sz="4400" b="1" i="1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20000"/>
        </a:spcBef>
        <a:spcAft>
          <a:spcPct val="0"/>
        </a:spcAft>
        <a:defRPr sz="4400" b="1" i="1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20000"/>
        </a:spcBef>
        <a:spcAft>
          <a:spcPct val="0"/>
        </a:spcAft>
        <a:defRPr sz="4400" b="1" i="1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20000"/>
        </a:spcBef>
        <a:spcAft>
          <a:spcPct val="0"/>
        </a:spcAft>
        <a:defRPr sz="4400" b="1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0F7285-C332-4BDE-9A42-7F92A700D42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11/29/2019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A5FD78-BF79-44B1-A415-92379904FE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685800"/>
            <a:ext cx="85344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"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CUANDO FELIPE                    PREDIC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4000" b="1" dirty="0">
                <a:ln w="1905"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A JES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Ú</a:t>
            </a:r>
            <a:r>
              <a:rPr lang="en-US" sz="4000" b="1" dirty="0">
                <a:ln w="1905"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</a:t>
            </a:r>
          </a:p>
        </p:txBody>
      </p:sp>
      <p:pic>
        <p:nvPicPr>
          <p:cNvPr id="8" name="Picture 2" descr="http://2.bp.blogspot.com/_BmgZBuucUjs/SBeiDPjcSbI/AAAAAAAAAaE/_ujH6NSIEJo/s400/Sir+James+Thornhill+Paul+Preaching+in+the+Areopagus+Royal+Academy+of+Arts,+London,+1729-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133600"/>
            <a:ext cx="6324600" cy="3886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241925" y="5070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sz="2400" dirty="0">
              <a:solidFill>
                <a:prstClr val="black"/>
              </a:solidFill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051" name="Oval 6"/>
          <p:cNvSpPr>
            <a:spLocks noChangeArrowheads="1"/>
          </p:cNvSpPr>
          <p:nvPr/>
        </p:nvSpPr>
        <p:spPr bwMode="auto">
          <a:xfrm>
            <a:off x="228600" y="533400"/>
            <a:ext cx="8686800" cy="5791200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304800"/>
            <a:ext cx="7654211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PLAN DE DIOS DE SALVACI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990600"/>
            <a:ext cx="8839200" cy="52629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u="sng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OYE</a:t>
            </a:r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–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10:17</a:t>
            </a:r>
          </a:p>
          <a:p>
            <a:pPr algn="ctr">
              <a:defRPr/>
            </a:pPr>
            <a:r>
              <a:rPr lang="es-MX" sz="2800" b="1" i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i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 Evangelio</a:t>
            </a:r>
            <a:r>
              <a:rPr lang="en-US" sz="2800" b="1" i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</a:p>
          <a:p>
            <a:pPr algn="ctr">
              <a:defRPr/>
            </a:pPr>
            <a:r>
              <a:rPr lang="en-US" sz="2800" b="1" u="sng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CREE</a:t>
            </a:r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–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3:16</a:t>
            </a:r>
          </a:p>
          <a:p>
            <a:pPr>
              <a:defRPr/>
            </a:pPr>
            <a:r>
              <a:rPr lang="en-US" sz="28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sz="2800" b="1" i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i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 Cristo como Hijo de Dios</a:t>
            </a:r>
            <a:r>
              <a:rPr lang="en-US" sz="2800" b="1" i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  <a:p>
            <a:pPr algn="ctr">
              <a:defRPr/>
            </a:pPr>
            <a:r>
              <a:rPr lang="en-US" sz="2800" b="1" u="sng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ARREPI</a:t>
            </a:r>
            <a:r>
              <a:rPr lang="en-US" sz="28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É</a:t>
            </a:r>
            <a:r>
              <a:rPr lang="en-US" sz="2800" b="1" u="sng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NTETE</a:t>
            </a:r>
            <a:r>
              <a:rPr lang="en-US" sz="2800" b="1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–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17:30</a:t>
            </a:r>
          </a:p>
          <a:p>
            <a:pPr algn="ctr">
              <a:defRPr/>
            </a:pPr>
            <a:r>
              <a:rPr lang="en-US" sz="2800" b="1" i="1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i="1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 tus pecados</a:t>
            </a:r>
            <a:r>
              <a:rPr lang="en-US" sz="2800" b="1" i="1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  <a:p>
            <a:pPr algn="ctr">
              <a:defRPr/>
            </a:pPr>
            <a:r>
              <a:rPr lang="en-US" sz="2800" b="1" u="sng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CONFIESA</a:t>
            </a:r>
            <a:r>
              <a:rPr lang="en-US" sz="28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–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10:9-10          </a:t>
            </a:r>
          </a:p>
          <a:p>
            <a:pPr algn="ctr">
              <a:defRPr/>
            </a:pPr>
            <a:r>
              <a:rPr lang="en-US" sz="2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Cristo como Hijo de Dios</a:t>
            </a:r>
            <a:r>
              <a:rPr lang="en-US" sz="2800" b="1" i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  <a:p>
            <a:pPr algn="ctr">
              <a:defRPr/>
            </a:pPr>
            <a:r>
              <a:rPr lang="en-US" sz="2800" b="1" u="sng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BAUT</a:t>
            </a:r>
            <a:r>
              <a:rPr lang="en-US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Í</a:t>
            </a:r>
            <a:r>
              <a:rPr lang="en-US" sz="2800" b="1" u="sng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ZATE</a:t>
            </a:r>
            <a:r>
              <a:rPr lang="en-US" sz="28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–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2:38</a:t>
            </a:r>
          </a:p>
          <a:p>
            <a:pPr algn="ctr">
              <a:defRPr/>
            </a:pPr>
            <a:r>
              <a:rPr lang="en-US" sz="2800" b="1" i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i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para perdón de tus pecados</a:t>
            </a:r>
            <a:r>
              <a:rPr lang="en-US" sz="2800" b="1" i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  <a:p>
            <a:pPr algn="ctr">
              <a:defRPr/>
            </a:pPr>
            <a:r>
              <a:rPr lang="en-US" sz="2800" b="1" u="sng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SE FIEL</a:t>
            </a:r>
            <a:r>
              <a:rPr lang="en-US" sz="28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–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REV 2:10</a:t>
            </a:r>
          </a:p>
          <a:p>
            <a:pPr algn="ctr">
              <a:defRPr/>
            </a:pPr>
            <a:r>
              <a:rPr lang="en-US" sz="2800" b="1" i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i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hasta la muerte</a:t>
            </a:r>
            <a:r>
              <a:rPr lang="en-US" sz="2800" b="1" i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3EF6E1F-BA9E-4FAF-B867-81FA2883EE0B}"/>
              </a:ext>
            </a:extLst>
          </p:cNvPr>
          <p:cNvSpPr/>
          <p:nvPr/>
        </p:nvSpPr>
        <p:spPr>
          <a:xfrm>
            <a:off x="0" y="0"/>
            <a:ext cx="90678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02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worshipbackground.net/images/free-christian-powerpoint-backgrounds.jpg"/>
          <p:cNvPicPr>
            <a:picLocks noChangeAspect="1" noChangeArrowheads="1"/>
          </p:cNvPicPr>
          <p:nvPr/>
        </p:nvPicPr>
        <p:blipFill>
          <a:blip r:embed="rId2" cstate="print"/>
          <a:srcRect l="1667" t="3333" r="1667" b="444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334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8:1-5</a:t>
            </a:r>
          </a:p>
          <a:p>
            <a:pPr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 día se levantó una gran persecución contra la iglesia de Jerusalén. </a:t>
            </a:r>
          </a:p>
          <a:p>
            <a:pPr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Los hermanos tuvieron que huir pero al huir </a:t>
            </a:r>
            <a:r>
              <a:rPr lang="es-MX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iban predicando la Palabra! </a:t>
            </a:r>
            <a:endParaRPr lang="es-MX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Felipe se fue a Samaria y </a:t>
            </a:r>
            <a:r>
              <a:rPr lang="es-MX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allí predicaba a Jesús</a:t>
            </a:r>
          </a:p>
          <a:p>
            <a:pPr>
              <a:buNone/>
            </a:pPr>
            <a:endParaRPr lang="es-MX" sz="2400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38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MX" sz="3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8:12</a:t>
            </a:r>
          </a:p>
          <a:p>
            <a:pPr>
              <a:buNone/>
            </a:pPr>
            <a:r>
              <a:rPr lang="es-MX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Cuando Felipe predicó  a Jesús, el predicó          3 cosas. </a:t>
            </a:r>
          </a:p>
          <a:p>
            <a:pPr>
              <a:buNone/>
            </a:pPr>
            <a:r>
              <a:rPr lang="es-MX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 si nosotros no estamos predicando las mismas cosas   </a:t>
            </a:r>
            <a:r>
              <a:rPr lang="es-MX" sz="31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 estamos predicando a Cristo</a:t>
            </a:r>
            <a:r>
              <a:rPr lang="es-MX" sz="31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!  </a:t>
            </a:r>
            <a:r>
              <a:rPr lang="es-MX" sz="3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2:1-2</a:t>
            </a:r>
          </a:p>
          <a:p>
            <a:pPr>
              <a:buNone/>
            </a:pPr>
            <a:r>
              <a:rPr lang="es-MX" sz="3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8:14</a:t>
            </a:r>
          </a:p>
          <a:p>
            <a:pPr>
              <a:buNone/>
            </a:pPr>
            <a:r>
              <a:rPr lang="es-MX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Los que </a:t>
            </a:r>
            <a:r>
              <a:rPr lang="es-MX" sz="31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 reciben</a:t>
            </a:r>
            <a:r>
              <a:rPr lang="es-MX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esta verdad </a:t>
            </a:r>
            <a:r>
              <a:rPr lang="es-MX" sz="31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  están recibiendo  la Palabra de </a:t>
            </a:r>
            <a:br>
              <a:rPr lang="es-MX" sz="31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</a:br>
            <a:r>
              <a:rPr lang="es-MX" sz="31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Dios.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68640" y="304800"/>
            <a:ext cx="377802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INTRODUCCI</a:t>
            </a:r>
            <a:r>
              <a:rPr lang="en-US" sz="3200" b="1" dirty="0">
                <a:latin typeface="Arial Black" pitchFamily="34" charset="0"/>
              </a:rPr>
              <a:t>Ó</a:t>
            </a: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</a:t>
            </a:r>
            <a:endParaRPr lang="en-US" sz="32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914400"/>
            <a:ext cx="85344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905"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CUANDO FELIPE </a:t>
            </a:r>
          </a:p>
          <a:p>
            <a:pPr algn="ctr"/>
            <a:r>
              <a:rPr lang="en-US" sz="4000" b="1" dirty="0">
                <a:ln w="1905"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PREDIC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4000" b="1" dirty="0">
                <a:ln w="1905"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A JES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Ú</a:t>
            </a:r>
            <a:r>
              <a:rPr lang="en-US" sz="4000" b="1" dirty="0">
                <a:ln w="1905"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</a:t>
            </a:r>
            <a:endParaRPr lang="en-US" sz="4000" b="1" cap="none" spc="0" dirty="0">
              <a:ln w="1905"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8" name="Picture 2" descr="http://2.bp.blogspot.com/_BmgZBuucUjs/SBeiDPjcSbI/AAAAAAAAAaE/_ujH6NSIEJo/s400/Sir+James+Thornhill+Paul+Preaching+in+the+Areopagus+Royal+Academy+of+Arts,+London,+1729-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438400"/>
            <a:ext cx="6934200" cy="3505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1" name="Picture 33" descr="Background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8686800" cy="5029200"/>
          </a:xfrm>
          <a:solidFill>
            <a:schemeClr val="bg1">
              <a:lumMod val="95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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La palabra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“reino”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tiene varios significados, el contexto determina su significado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Cristo durante Su ministerio les enseñó  a orar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 la venida del reino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6:10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Este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reino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que se anticipaba…….</a:t>
            </a: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= fue </a:t>
            </a: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profetizado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DAN 2:44</a:t>
            </a: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= y </a:t>
            </a: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estaba cerca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MATO 3:2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Felipe predicaba el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reino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porque ya 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había llegado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COL1:13</a:t>
            </a: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</a:t>
            </a:r>
            <a:endParaRPr lang="es-MX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304800"/>
            <a:ext cx="51816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PREDICÓ EL            </a:t>
            </a:r>
            <a:r>
              <a:rPr lang="en-US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REINO DE DIOS</a:t>
            </a:r>
            <a:r>
              <a:rPr lang="en-US" sz="3200" dirty="0">
                <a:solidFill>
                  <a:srgbClr val="0000FF"/>
                </a:solidFill>
                <a:latin typeface="Arial Black" pitchFamily="34" charset="0"/>
              </a:rPr>
              <a:t>,</a:t>
            </a:r>
            <a:r>
              <a:rPr lang="en-US" sz="3200" dirty="0">
                <a:latin typeface="Arial Black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V.12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1" name="Picture 33" descr="Background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2000" y="457200"/>
            <a:ext cx="7696200" cy="5867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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reino que se esperaba, que estaba cerca, que se profetizaba era “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iglesia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”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Y fue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Cristo quien estableció ese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reino</a:t>
            </a:r>
            <a:r>
              <a:rPr lang="es-MX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esa iglesia,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16:18-19 </a:t>
            </a:r>
          </a:p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(</a:t>
            </a:r>
            <a:r>
              <a:rPr lang="es-MX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entró en existencia el primer  Pentecostés después de la resurrección de Cris</a:t>
            </a:r>
            <a:r>
              <a:rPr lang="es-MX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to,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Para ser salvo uno tiene que estar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 el reino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2:47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entrada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al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reino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tiene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requisitos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7:21-23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2 PED 1:10-11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REV 2:10</a:t>
            </a:r>
            <a:r>
              <a:rPr lang="es-MX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gracegospelbiblechurch.org/GraceGospelBibleChurch/Images/GGBC-Border-Ta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34"/>
            <a:ext cx="9144000" cy="6826266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2000" y="1752600"/>
            <a:ext cx="80010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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Nosotros debemos predicar lo mismo.</a:t>
            </a:r>
          </a:p>
          <a:p>
            <a:pPr>
              <a:buNone/>
            </a:pP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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3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¿Qué debemos predicar sobre Jesús?</a:t>
            </a:r>
          </a:p>
          <a:p>
            <a:pPr>
              <a:buNone/>
            </a:pP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</a:t>
            </a: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Es </a:t>
            </a:r>
            <a:r>
              <a:rPr lang="es-MX" sz="30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Rey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5:23-24 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(esta reinando, tiene Su reino)</a:t>
            </a:r>
          </a:p>
          <a:p>
            <a:pPr>
              <a:buNone/>
            </a:pP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</a:t>
            </a: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Su </a:t>
            </a:r>
            <a:r>
              <a:rPr lang="es-MX" sz="30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autoridad exclusiva</a:t>
            </a:r>
            <a:r>
              <a:rPr lang="es-MX" sz="30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 </a:t>
            </a:r>
            <a:r>
              <a:rPr lang="es-MX" sz="30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suprema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 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28:18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4:19-20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5:29</a:t>
            </a:r>
          </a:p>
          <a:p>
            <a:pPr>
              <a:buNone/>
            </a:pP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</a:t>
            </a: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30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Solamente por medio de Jesús podemos ser salvos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4:12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          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FIL 2:9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533400"/>
            <a:ext cx="739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PREDICÓ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                                   </a:t>
            </a:r>
            <a:r>
              <a:rPr lang="en-US" sz="32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NOMBRE DE JESÚS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, </a:t>
            </a:r>
            <a:r>
              <a:rPr lang="en-US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V.12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www.gracegospelbiblechurch.org/GraceGospelBibleChurch/Images/GGBC-Border-Ta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34"/>
            <a:ext cx="9144000" cy="6826266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990600"/>
            <a:ext cx="6705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 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Para todo lo que hacemos necesitamos la autoridad de Jesús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COL 3:17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              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7:21-23</a:t>
            </a:r>
          </a:p>
          <a:p>
            <a:pPr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(</a:t>
            </a:r>
            <a:r>
              <a:rPr lang="es-MX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Jesús no los “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conocía</a:t>
            </a:r>
            <a:r>
              <a:rPr lang="es-MX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” por lo que clamaban ser y lo que hacían estaba fuera de la voluntad de Dios (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iniquidad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)  </a:t>
            </a:r>
          </a:p>
          <a:p>
            <a:pPr>
              <a:buNone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905000"/>
            <a:ext cx="7543800" cy="4953000"/>
          </a:xfrm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Predicar del bautismo en agua </a:t>
            </a:r>
            <a:r>
              <a:rPr lang="es-MX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predicar a Jesús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8:35-36 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bautismo en agua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es una parte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integral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de predicar a Jesús,       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8:36</a:t>
            </a:r>
          </a:p>
          <a:p>
            <a:pPr lvl="0">
              <a:buClr>
                <a:srgbClr val="590B27"/>
              </a:buCl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Propósito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del bautismo en agua,                 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2:38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6:3-4 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(</a:t>
            </a:r>
            <a:r>
              <a:rPr lang="es-MX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3:3,5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);   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GAL 3:26-27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Necesidad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del bautismo en agua,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MR 16:15-16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2:47</a:t>
            </a: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228600"/>
            <a:ext cx="655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PREDICÓ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</a:t>
            </a:r>
            <a:r>
              <a:rPr lang="en-US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                       EL BAUTISMO EN AGUA,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V.12-13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worshipbackground.net/images/free-christian-powerpoint-backgrou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446" cy="6858000"/>
          </a:xfrm>
          <a:prstGeom prst="rect">
            <a:avLst/>
          </a:prstGeom>
          <a:noFill/>
        </p:spPr>
      </p:pic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990600" y="1219200"/>
            <a:ext cx="6858000" cy="4830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latin typeface="Arial Black" pitchFamily="34" charset="0"/>
                <a:sym typeface="Wingdings"/>
              </a:rPr>
              <a:t></a:t>
            </a:r>
            <a:r>
              <a:rPr lang="es-MX" sz="3200" dirty="0">
                <a:latin typeface="Arial Black" pitchFamily="34" charset="0"/>
                <a:sym typeface="Wingdings"/>
              </a:rPr>
              <a:t> </a:t>
            </a:r>
            <a:r>
              <a:rPr lang="es-MX" sz="3200" dirty="0">
                <a:latin typeface="Arial Black" pitchFamily="34" charset="0"/>
              </a:rPr>
              <a:t>Lo que predic</a:t>
            </a:r>
            <a:r>
              <a:rPr lang="es-MX" sz="3200" dirty="0">
                <a:latin typeface="Arial Black" pitchFamily="34" charset="0"/>
                <a:cs typeface="Arial" pitchFamily="34" charset="0"/>
              </a:rPr>
              <a:t>ó</a:t>
            </a:r>
            <a:r>
              <a:rPr lang="es-MX" sz="3200" dirty="0">
                <a:latin typeface="Arial Black" pitchFamily="34" charset="0"/>
              </a:rPr>
              <a:t> Felipe es lo que nosotros necesitamos predicar,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8:12</a:t>
            </a:r>
          </a:p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latin typeface="Arial Black" pitchFamily="34" charset="0"/>
                <a:sym typeface="Wingdings"/>
              </a:rPr>
              <a:t></a:t>
            </a:r>
            <a:r>
              <a:rPr lang="es-MX" sz="3200" dirty="0">
                <a:solidFill>
                  <a:srgbClr val="006600"/>
                </a:solidFill>
                <a:latin typeface="Arial Black" pitchFamily="34" charset="0"/>
                <a:sym typeface="Wingdings"/>
              </a:rPr>
              <a:t> </a:t>
            </a:r>
            <a:r>
              <a:rPr lang="es-MX" sz="3200" dirty="0">
                <a:latin typeface="Arial Black" pitchFamily="34" charset="0"/>
              </a:rPr>
              <a:t>Predicar a Jesús es predicar el evangelio que salva,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1:16</a:t>
            </a:r>
          </a:p>
          <a:p>
            <a:pPr algn="ctr">
              <a:buNone/>
            </a:pPr>
            <a:r>
              <a:rPr lang="es-MX" sz="32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Hasta que se obedezca el evangelio la persona esta perdida!</a:t>
            </a:r>
          </a:p>
          <a:p>
            <a:pPr>
              <a:buNone/>
            </a:pPr>
            <a:endParaRPr lang="en-US" dirty="0">
              <a:latin typeface="Arial Black" pitchFamily="34" charset="0"/>
            </a:endParaRP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title"/>
          </p:nvPr>
        </p:nvSpPr>
        <p:spPr>
          <a:xfrm>
            <a:off x="2438400" y="609600"/>
            <a:ext cx="3962400" cy="7159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s-MX" sz="3200" dirty="0">
                <a:ln>
                  <a:solidFill>
                    <a:sysClr val="windowText" lastClr="000000"/>
                  </a:solidFill>
                </a:ln>
                <a:latin typeface="Arial Black" pitchFamily="34" charset="0"/>
              </a:rPr>
              <a:t>CONCLUSI</a:t>
            </a:r>
            <a:r>
              <a:rPr lang="en-US" sz="3200" b="1" dirty="0">
                <a:latin typeface="Arial Black" pitchFamily="34" charset="0"/>
              </a:rPr>
              <a:t>Ó</a:t>
            </a:r>
            <a:r>
              <a:rPr lang="es-MX" sz="3200" dirty="0">
                <a:ln>
                  <a:solidFill>
                    <a:sysClr val="windowText" lastClr="000000"/>
                  </a:solidFill>
                </a:ln>
                <a:latin typeface="Arial Black" pitchFamily="34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neling">
  <a:themeElements>
    <a:clrScheme name="Paneling 1">
      <a:dk1>
        <a:srgbClr val="590B27"/>
      </a:dk1>
      <a:lt1>
        <a:srgbClr val="F3EAE1"/>
      </a:lt1>
      <a:dk2>
        <a:srgbClr val="000000"/>
      </a:dk2>
      <a:lt2>
        <a:srgbClr val="000000"/>
      </a:lt2>
      <a:accent1>
        <a:srgbClr val="FF2D78"/>
      </a:accent1>
      <a:accent2>
        <a:srgbClr val="960036"/>
      </a:accent2>
      <a:accent3>
        <a:srgbClr val="F8F3EE"/>
      </a:accent3>
      <a:accent4>
        <a:srgbClr val="4B0820"/>
      </a:accent4>
      <a:accent5>
        <a:srgbClr val="FFADBE"/>
      </a:accent5>
      <a:accent6>
        <a:srgbClr val="870030"/>
      </a:accent6>
      <a:hlink>
        <a:srgbClr val="FF91B8"/>
      </a:hlink>
      <a:folHlink>
        <a:srgbClr val="320012"/>
      </a:folHlink>
    </a:clrScheme>
    <a:fontScheme name="Paneling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Paneling 1">
        <a:dk1>
          <a:srgbClr val="590B27"/>
        </a:dk1>
        <a:lt1>
          <a:srgbClr val="F3EAE1"/>
        </a:lt1>
        <a:dk2>
          <a:srgbClr val="000000"/>
        </a:dk2>
        <a:lt2>
          <a:srgbClr val="000000"/>
        </a:lt2>
        <a:accent1>
          <a:srgbClr val="FF2D78"/>
        </a:accent1>
        <a:accent2>
          <a:srgbClr val="960036"/>
        </a:accent2>
        <a:accent3>
          <a:srgbClr val="F8F3EE"/>
        </a:accent3>
        <a:accent4>
          <a:srgbClr val="4B0820"/>
        </a:accent4>
        <a:accent5>
          <a:srgbClr val="FFADBE"/>
        </a:accent5>
        <a:accent6>
          <a:srgbClr val="870030"/>
        </a:accent6>
        <a:hlink>
          <a:srgbClr val="FF91B8"/>
        </a:hlink>
        <a:folHlink>
          <a:srgbClr val="3200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560</Words>
  <Application>Microsoft Office PowerPoint</Application>
  <PresentationFormat>On-screen Show (4:3)</PresentationFormat>
  <Paragraphs>60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Times New Roman</vt:lpstr>
      <vt:lpstr>Wingdings</vt:lpstr>
      <vt:lpstr>Office Theme</vt:lpstr>
      <vt:lpstr>Paneling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CONCLUSIÓN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</cp:lastModifiedBy>
  <cp:revision>57</cp:revision>
  <dcterms:created xsi:type="dcterms:W3CDTF">2010-07-08T15:33:24Z</dcterms:created>
  <dcterms:modified xsi:type="dcterms:W3CDTF">2019-11-30T04:58:04Z</dcterms:modified>
</cp:coreProperties>
</file>