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373" r:id="rId7"/>
    <p:sldId id="372" r:id="rId8"/>
    <p:sldId id="261" r:id="rId9"/>
    <p:sldId id="371" r:id="rId10"/>
    <p:sldId id="370" r:id="rId11"/>
    <p:sldId id="260" r:id="rId12"/>
    <p:sldId id="302" r:id="rId13"/>
    <p:sldId id="301" r:id="rId14"/>
    <p:sldId id="300" r:id="rId15"/>
    <p:sldId id="263" r:id="rId16"/>
    <p:sldId id="265" r:id="rId17"/>
    <p:sldId id="264" r:id="rId18"/>
    <p:sldId id="269" r:id="rId19"/>
    <p:sldId id="268" r:id="rId20"/>
    <p:sldId id="266" r:id="rId21"/>
    <p:sldId id="306" r:id="rId22"/>
    <p:sldId id="305" r:id="rId23"/>
    <p:sldId id="304" r:id="rId24"/>
    <p:sldId id="303" r:id="rId25"/>
    <p:sldId id="267" r:id="rId26"/>
    <p:sldId id="311" r:id="rId27"/>
    <p:sldId id="310" r:id="rId28"/>
    <p:sldId id="309" r:id="rId29"/>
    <p:sldId id="308" r:id="rId30"/>
    <p:sldId id="307" r:id="rId31"/>
    <p:sldId id="317" r:id="rId32"/>
    <p:sldId id="316" r:id="rId33"/>
    <p:sldId id="315" r:id="rId34"/>
    <p:sldId id="314" r:id="rId35"/>
    <p:sldId id="313" r:id="rId36"/>
    <p:sldId id="270" r:id="rId37"/>
    <p:sldId id="277" r:id="rId38"/>
    <p:sldId id="276" r:id="rId39"/>
    <p:sldId id="275" r:id="rId40"/>
    <p:sldId id="274" r:id="rId41"/>
    <p:sldId id="273" r:id="rId42"/>
    <p:sldId id="272" r:id="rId43"/>
    <p:sldId id="271" r:id="rId44"/>
    <p:sldId id="326" r:id="rId45"/>
    <p:sldId id="325" r:id="rId46"/>
    <p:sldId id="324" r:id="rId47"/>
    <p:sldId id="323" r:id="rId48"/>
    <p:sldId id="322" r:id="rId49"/>
    <p:sldId id="321" r:id="rId50"/>
    <p:sldId id="320" r:id="rId51"/>
    <p:sldId id="319" r:id="rId52"/>
    <p:sldId id="331" r:id="rId53"/>
    <p:sldId id="330" r:id="rId54"/>
    <p:sldId id="329" r:id="rId55"/>
    <p:sldId id="328" r:id="rId56"/>
    <p:sldId id="327" r:id="rId57"/>
    <p:sldId id="318" r:id="rId58"/>
    <p:sldId id="283" r:id="rId59"/>
    <p:sldId id="282" r:id="rId60"/>
    <p:sldId id="281" r:id="rId61"/>
    <p:sldId id="280" r:id="rId62"/>
    <p:sldId id="278" r:id="rId63"/>
    <p:sldId id="287" r:id="rId64"/>
    <p:sldId id="286" r:id="rId65"/>
    <p:sldId id="285" r:id="rId66"/>
    <p:sldId id="279" r:id="rId67"/>
    <p:sldId id="284" r:id="rId68"/>
    <p:sldId id="332" r:id="rId69"/>
    <p:sldId id="337" r:id="rId70"/>
    <p:sldId id="336" r:id="rId71"/>
    <p:sldId id="335" r:id="rId72"/>
    <p:sldId id="334" r:id="rId73"/>
    <p:sldId id="342" r:id="rId74"/>
    <p:sldId id="341" r:id="rId75"/>
    <p:sldId id="340" r:id="rId76"/>
    <p:sldId id="338" r:id="rId77"/>
    <p:sldId id="333" r:id="rId78"/>
    <p:sldId id="343" r:id="rId79"/>
    <p:sldId id="349" r:id="rId80"/>
    <p:sldId id="348" r:id="rId81"/>
    <p:sldId id="347" r:id="rId82"/>
    <p:sldId id="346" r:id="rId83"/>
    <p:sldId id="345" r:id="rId84"/>
    <p:sldId id="344" r:id="rId85"/>
    <p:sldId id="353" r:id="rId86"/>
    <p:sldId id="352" r:id="rId87"/>
    <p:sldId id="351" r:id="rId88"/>
    <p:sldId id="358" r:id="rId89"/>
    <p:sldId id="357" r:id="rId90"/>
    <p:sldId id="297" r:id="rId91"/>
    <p:sldId id="296" r:id="rId92"/>
    <p:sldId id="295" r:id="rId93"/>
    <p:sldId id="294" r:id="rId94"/>
    <p:sldId id="293" r:id="rId95"/>
    <p:sldId id="292" r:id="rId96"/>
    <p:sldId id="291" r:id="rId97"/>
    <p:sldId id="290" r:id="rId98"/>
    <p:sldId id="289" r:id="rId99"/>
    <p:sldId id="288" r:id="rId100"/>
    <p:sldId id="359" r:id="rId101"/>
    <p:sldId id="363" r:id="rId102"/>
    <p:sldId id="362" r:id="rId103"/>
    <p:sldId id="361" r:id="rId104"/>
    <p:sldId id="360" r:id="rId105"/>
    <p:sldId id="366" r:id="rId106"/>
    <p:sldId id="298" r:id="rId107"/>
    <p:sldId id="368" r:id="rId108"/>
    <p:sldId id="299" r:id="rId109"/>
    <p:sldId id="367" r:id="rId110"/>
    <p:sldId id="369" r:id="rId1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3399"/>
    <a:srgbClr val="33CC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2CEB-6CE9-478C-AB3D-D7B826E33D2F}" type="datetimeFigureOut">
              <a:rPr lang="es-NI" smtClean="0"/>
              <a:t>14/3/2026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DC55-0916-4DB7-830B-CD9E627723A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6247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2CEB-6CE9-478C-AB3D-D7B826E33D2F}" type="datetimeFigureOut">
              <a:rPr lang="es-NI" smtClean="0"/>
              <a:t>14/3/2026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DC55-0916-4DB7-830B-CD9E627723A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1768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2CEB-6CE9-478C-AB3D-D7B826E33D2F}" type="datetimeFigureOut">
              <a:rPr lang="es-NI" smtClean="0"/>
              <a:t>14/3/2026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DC55-0916-4DB7-830B-CD9E627723A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5132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2CEB-6CE9-478C-AB3D-D7B826E33D2F}" type="datetimeFigureOut">
              <a:rPr lang="es-NI" smtClean="0"/>
              <a:t>14/3/2026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DC55-0916-4DB7-830B-CD9E627723A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0718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2CEB-6CE9-478C-AB3D-D7B826E33D2F}" type="datetimeFigureOut">
              <a:rPr lang="es-NI" smtClean="0"/>
              <a:t>14/3/2026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DC55-0916-4DB7-830B-CD9E627723A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2216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2CEB-6CE9-478C-AB3D-D7B826E33D2F}" type="datetimeFigureOut">
              <a:rPr lang="es-NI" smtClean="0"/>
              <a:t>14/3/2026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DC55-0916-4DB7-830B-CD9E627723A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9928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2CEB-6CE9-478C-AB3D-D7B826E33D2F}" type="datetimeFigureOut">
              <a:rPr lang="es-NI" smtClean="0"/>
              <a:t>14/3/2026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DC55-0916-4DB7-830B-CD9E627723A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858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2CEB-6CE9-478C-AB3D-D7B826E33D2F}" type="datetimeFigureOut">
              <a:rPr lang="es-NI" smtClean="0"/>
              <a:t>14/3/2026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DC55-0916-4DB7-830B-CD9E627723A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0833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2CEB-6CE9-478C-AB3D-D7B826E33D2F}" type="datetimeFigureOut">
              <a:rPr lang="es-NI" smtClean="0"/>
              <a:t>14/3/2026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DC55-0916-4DB7-830B-CD9E627723A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6804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2CEB-6CE9-478C-AB3D-D7B826E33D2F}" type="datetimeFigureOut">
              <a:rPr lang="es-NI" smtClean="0"/>
              <a:t>14/3/2026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DC55-0916-4DB7-830B-CD9E627723A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4038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2CEB-6CE9-478C-AB3D-D7B826E33D2F}" type="datetimeFigureOut">
              <a:rPr lang="es-NI" smtClean="0"/>
              <a:t>14/3/2026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DC55-0916-4DB7-830B-CD9E627723A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9470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2CEB-6CE9-478C-AB3D-D7B826E33D2F}" type="datetimeFigureOut">
              <a:rPr lang="es-NI" smtClean="0"/>
              <a:t>14/3/2026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DC55-0916-4DB7-830B-CD9E627723A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821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“CUANDO SOY DEBIL, ENTONCES SOY PODEROSO” II CORINTIOS.12:10.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me complazco en las debilidades, en insultos, en privaciones, en persecuciones y en angustias por amor a Cristo,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porque cuando soy débil, entonces soy fuerte.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¿Me alegra tener debilidades, recibir insultos y sufrir necesidad, persecuciones y dificultades por causa de Cristo?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reconoció con sinceridad Él apóstol Pablo?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0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tenemos de que vanagloriarnos.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Lucas.17:10.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»Así también ustedes, cuando hayan hecho todo lo que se les ha ordenado, digan: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“Siervos inútiles somos; hemos hecho solo lo que debíamos haber hecho”».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Solo somo siervos que hacemos lo que tenemos que hacer.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 que se nos manda, no tenemos nada de que enaltecernos.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Si todo el cuerpo fuera ojo, ¿qué sería del oído?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 todo fuera oído, ¿qué sería del olfato?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bien,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FF99"/>
                </a:highlight>
                <a:latin typeface="Maiandra GD" panose="020E0502030308020204" pitchFamily="34" charset="0"/>
              </a:rPr>
              <a:t>Dios ha colocado a cada uno de los miembros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el cuerpo según le agradó.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si todos fueran un solo miembro,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¿qué sería del cuerpo?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3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CC"/>
                </a:highlight>
                <a:latin typeface="Maiandra GD" panose="020E0502030308020204" pitchFamily="34" charset="0"/>
              </a:rPr>
              <a:t>Sin embargo, hay muchos miembros,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un solo cuerpo.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Y el ojo no puede decirle a la mano: «No te necesito»;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tampoco la cabeza a los pies: «No los necesito».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se nos puede hacer difícil aceptar que otros nos ayuden?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nos enseña el ejemplo de Pablo?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2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empezamos a estudiar la Biblia, tal vez aceptábamos con gusto que otros nos ayudaran, pues no comprendíamos las cosas espirituales.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Él Eunuco.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Hechos.8:30-31.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Felipe se acercó corriendo, le oyó leer al profeta Isaías,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le preguntó: «¿Entiende usted lo que lee?».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V.31.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4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El eunuco le respondió: «¿Cómo podré, a menos que alguien me guíe?».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 invitó a Felipe a que subiera y se sentara con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¿y ahora?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llevamos años sirviendo a Dios y tenemos mucha experiencia, quizás no estemos tan dispuestos a aceptar ayuda, sobre todo si nos la ofrece alguien que no lleva tanto tiempo de ser cristiano.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2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embargo, Dios se vale a menudo de hermanos y hermanas para fortalecernos.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Romanos.1:11-12.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Porque anhelo verlos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impartirles algún don espiritual, a fin de que sean confirmados;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es decir, para que cuando esté entre ustedes nos confortemos mutuamente,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cada uno por la fe del otro, tanto la de ustedes como la mía.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6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es una realidad que debemos asumir si queremos beneficiarnos del poder que nos da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Muchas veces rechazamos el poder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rechazamos la ayuda de algún hermano por la cual Dios nos esta ayudando.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de esa manera fracasamos en la obra del Señor, por creernos autosuficiente.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seamos arrogantes.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2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alcanzó Pablo logros extraordinarios?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vez que se hizo cristiano, Pablo alcanzó logros espirituales extraordinarios en la obra del Señor.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entendió que el secreto del éxito no está en la fuerza física, la educación, las riquezas o la posición social, sino en la humildad la confianza y el poder de Dios actuando en nosotros.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7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eso, hagamos como Pablo: confiemos en Dios siempre.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Aprendamos lecciones de los personajes bíblicos.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Aceptemos la ayuda de nuestros hermanos.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Entonces, aunque nos sintamos débiles, Dios nos hará fuertes y vencedores en Cristo.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Romanos.8:37.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Pero en todas estas cosas somos más que vencedores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medio de Aquel que nos amó.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0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Corintios.2:14.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Pero gracias a Dios, que en Cristo siempre nos lleva en triunfo,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que por medio de nosotros manifiesta la fragancia de Su conocimiento en todo lugar.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poder de Dios atraves de la fe.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Juan.5:4.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todo lo que es nacido de Dios vence al mundo.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Y esta es la victoria que ha vencido al mundo: nuestra fe.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fe viene por oír la palabra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Romanos.10:17.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Así que la fe viene del oír,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oír, por la palabra de Cristo.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que todo depende de Dios no de nosotros no seamos arrogantes porque vamos a fracasar.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Nada procede de nosotros.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¿Entonces porque ser arrogante, soberbio?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0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acuerdo con II Corintios.12:9-10.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valiosa lección aprendió Pablo?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aprendió algunas lecciones muy valiosas: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Él poder de Cristo mora, habita en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ese poder es el que le da la fuerza para seguir adelante ante cualquier adversidad que se le presentaba en su vida.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Corintios.12:9.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7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647BDFF-9220-B687-14CE-838B0AA3534C}"/>
              </a:ext>
            </a:extLst>
          </p:cNvPr>
          <p:cNvSpPr/>
          <p:nvPr/>
        </p:nvSpPr>
        <p:spPr>
          <a:xfrm>
            <a:off x="0" y="5794513"/>
            <a:ext cx="9144000" cy="10452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33BF29A-4C96-C8BA-E3AE-2CF6AE776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"/>
            <a:ext cx="9144000" cy="57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Él me ha dicho: «Te basta Mi gracia, pues Mi poder se perfecciona en la debilidad». Por tanto,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con muchísimo gusto me gloriaré más bien en mis debilidades, para que el poder de Cristo more en mí.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una persona puede sentir que es débil, pero en realidad ser muy fuerte en las manos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poder salir victorioso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9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Por eso me complazco en las debilidades,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insultos, en privaciones, en persecuciones y en angustias por amor a Cristo, porque cuando soy débil, entonces soy fuerte.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Dios le dijo a Pablo: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“Mi poder se demuestra plenamente en la debilidad”, quería decir que le daría las fuerzas que le faltaban, a Él para poder sobrellevar su enfermedad.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7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primer lugar, veamos por qué no nos debe preocupar demasiado que los enemigos nos insulten.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lo hicieron con Jesús, los apóstoles y los cristianos.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el mundo tendremos tribulaciones.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Juan.16:33.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»Estas cosas les he hablado para que en Mí tengan paz.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En el mundo tienen tribulación;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confíen, Yo he vencido al mundo». 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1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podemos alegrarnos al “recibir insultos”?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nadie le gusta que lo insulten. Pero, si nos preocupamos demasiado cuando los enemigos nos insultan, podemos desanimarnos.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Proverbios.24:10.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eres débil en día de angustia,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FF99"/>
                </a:highlight>
                <a:latin typeface="Maiandra GD" panose="020E0502030308020204" pitchFamily="34" charset="0"/>
              </a:rPr>
              <a:t>Tu fuerza es limitada.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Entonces, ¿cómo debemos ver sus ataques?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39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Podemos hacer como Pablo y alegrarnos al “recibir insultos”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Corintios.12:10.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Por eso me complazco en las debilidades, en insultos,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privaciones, en persecuciones y en angustias por amor a Cristo, porque cuando soy débil, entonces soy fuerte.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amor a Cristo, si hay amor a Cristo </a:t>
            </a:r>
            <a:r>
              <a:rPr lang="es-ES" b="1">
                <a:solidFill>
                  <a:schemeClr val="bg1"/>
                </a:solidFill>
                <a:latin typeface="Maiandra GD" panose="020E0502030308020204" pitchFamily="34" charset="0"/>
              </a:rPr>
              <a:t>vamos a gozarnos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sufrir por su causa, así como Él lo hizo por nosotros.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83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Hebreos.12:2.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puestos los ojos en Jesús, el autor y consumador de la fe,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CC"/>
                </a:highlight>
                <a:latin typeface="Maiandra GD" panose="020E0502030308020204" pitchFamily="34" charset="0"/>
              </a:rPr>
              <a:t>quien por el gozo puesto delante de Él soportó la cruz, despreciando la vergüenza,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se ha sentado a la diestra del trono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los insultos y la oposición son prueba de que somos verdaderos discípulos de Cristo.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Pedro.4:14.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Si ustedes son insultados por el nombre de Cristo, dichosos son,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pues el Espíritu de gloria y de Dios reposa sobre ustedes. Ciertamente, por ellos Él es blasfemado, pero por ustedes es glorificado.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dijo que sus seguidores sufrirían persecución.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Juan.15:18-20.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»Si el mundo los odia,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sepan que me ha odiado a Mí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antes que a ustedes.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6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»Si ustedes fueran del mundo, el mundo amaría lo suyo;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pero como no son del mundo,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que Yo los escogí de entre el mundo, por eso el mundo los odia.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»Acuérdense de la palabra que Yo les dije: “Un siervo no es mayor que su señor”.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Si me persiguieron a Mí, también los perseguirán a ustedes;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 guardaron Mi palabra, también guardarán la de ustedes.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 reconoció con sinceridad que a veces se sentía débil. Dijo que su cuerpo iba “desgastándose”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Corintos.4:16.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no desfallecemos, antes bien, aunque nuestro hombre exterior va decayendo, sin embargo,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nuestro hombre interior se renueva de día en día.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luchaba por hacer lo que es correcto y que Dios no siempre respondía sus oraciones como Él esperaba.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6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eso fue lo que pasó en el siglo primero.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ejemplo, para los que se habían dejado influir por la cultura griega, los cristianos eran ignorantes e inferiores.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para los judíos eran “hombres comunes y con poca educación”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dijeron de los apóstoles Pedro y Juan.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Hechos.4:13.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5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ver la confianza de Pedro y de Juan,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dándose cuenta de que eran hombres sin letras y sin preparación,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se maravillaban, y reconocían que ellos habían estado con Jesús.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loco.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Hechos.26:24.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Mientras Pablo decía esto en su defensa,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Festo dijo* a gran voz: «¡Pablo, estás loco!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¡Tu mucho saber te está haciendo perder la cabeza!».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6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pensaban que los cristianos eran débiles, pues no tenían influencia política ni poder militar, y la sociedad los despreciaba.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reaccionaron los primeros cristianos ante las opiniones negativas de sus enemigos?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primeros cristianos no permitieron que las opiniones negativas de sus enemigos los detuvieran.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ejemplo: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53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los apóstoles Pedro y Juan era un honor que los persiguieran por ser discípulos de Jesús y por hablar a otros de sus enseñanzas.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Hechos.4:18-21.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los llamaron,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les ordenaron no hablar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enseñar en el nombre de Jesús.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Pedro y Juan, les contestaron: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«Ustedes mismos juzguen si es justo delante de Dios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obedecer a ustedes en vez de obedecer a Dios.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1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»Porque nosotros no podemos dejar de decir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lo que hemos visto y oído».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después de amenazarlos otra vez, los dejaron ir,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hallando la manera de castigarlos por causa del pueblo, porque todos glorificaban a Dios por lo que había acontecido;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Hechos.5:27-29, 40-42.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los trajeron, los pusieron ante el Concilio,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el sumo sacerdote los interrogó: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43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«Les dimos órdenes estrictas de no continuar enseñando en este Nombre,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han llenado a Jerusalén con sus enseñanzas, y quieren traer sobre nosotros la sangre de este Hombre».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Pedro y los apóstoles respondieron: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«Debemos obedecer a Dios en vez de obedecer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los hombres.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V.40.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73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aceptaron su consejo, y después de llamar a los apóstoles,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FF99"/>
                </a:highlight>
                <a:latin typeface="Maiandra GD" panose="020E0502030308020204" pitchFamily="34" charset="0"/>
              </a:rPr>
              <a:t>los azotaron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les ordenaron que no hablaran más en el nombre de Jesús y los soltaron.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apóstoles, pues, salieron de la presencia del Concilio,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regocijándose de que hubieran sido considerados dignos de sufrir afrenta por Su Nombre.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cristianos del siglo primero no tenían motivos para sentirse avergonzados.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6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fin y al cabo, aquellos humildes discípulos le hicieron un mayor bien a la humanidad que cualquiera de sus enemigos.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botón de muestra, los libros que ellos escribieron por inspiración divina la Biblia siguen brindándoles ayuda y esperanza a millones de personas.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Reino que predicaban no solo es una realidad en nuestros días, sino que pronto Cristo vendrá por el y nosotros nos iremos con Él.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5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Corintios.15:24.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CC"/>
                </a:highlight>
                <a:latin typeface="Maiandra GD" panose="020E0502030308020204" pitchFamily="34" charset="0"/>
              </a:rPr>
              <a:t>Entonces vendrá el fin, cuando Él entregue el reino al Dios y Padre,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después que haya terminado con todo dominio y toda autoridad y poder.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cambio, la poderosa potencia política que los persiguió ha quedado enterrada en las cenizas de la historia. Además, aquellos discípulos leales hoy son reyes.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Apocalipsis.1:6.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4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 hizo de nosotros un reino, sacerdotes para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Su Padre, a Él sea la gloria y el dominio por los siglos de los siglos. Amén.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Apocalipsis.5:10.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los has hecho un reino y sacerdotes para nuestro Dios;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reinarán sobre la tierra».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sus enemigos están muertos.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Cristo Reina y los cristianos son victoriosos sobre sus enemigos siempre.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34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Corintios.12:7-9.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dada la extraordinaria grandeza de las revelaciones, por esta razón,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para impedir que me enalteciera, me fue dada una espina en la carne,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un mensajero de Satanás que me abofetee, para que no me enaltezca.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Acerca de esto,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tres veces he rogado al Señor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lo quitara de mí.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V.9.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3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Juan.15:19.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»Si ustedes fueran del mundo, el mundo amaría lo suyo;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pero como no son del mundo,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que Yo los escogí de entre el mundo, por eso el mundo los odia.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nos desprecia la gente del mundo?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Hoy día, también hay personas que nos desprecian, se burlan de nosotros y nos consideran ignorantes e inferiores.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qué? Porque no tenemos la misma actitud de la gente que nos rodea.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mundo admira a los que son orgullosos, arrogantes y rebeldes.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nosotros nos esforzamos por ser humildes, apacibles y obedientes.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vivimos como ellos viven no seguimos la corriente de este mundo.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Pedro.4:3-4.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59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Porque el tiempo ya pasado les es suficiente para haber hecho lo que agrada a los gentiles,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habiendo andado en sensualidad, lujurias, borracheras, orgías, embriagueces, y abominables idolatrías.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en todo esto, se sorprenden de que ustedes no corren con ellos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en el mismo desenfreno de disolución, y los insultan.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1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Romanos.12:2.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no se adapten a este mundo,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transfórmense mediante la renovación de su mente, para que verifiquen cuál es la voluntad de Dios: lo que es bueno y aceptable y perfecto.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nos negamos a encajar en el molde de este mundo, se nos considera inferiores.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nos insultan y persiguen.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Corintios.4:13.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0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Cuando hablan mal de nosotros, tratamos de reconciliar.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Hemos llegado a ser, hasta ahora, la basura del mundo, el desecho de todo.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esto no nos debe avergonzar jamás.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Corintios.4:14.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No les escribo esto para avergonzarlos,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para amonestarlos como a hijos míos amados.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cosas extraordinarias está logrando Dios mediante nosotros?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ALEGRÉMONOS AL “RECIBIR INSULTOS”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Pese a lo que el mundo opina de nosotros, Dios está logrando siempre sus propósitos.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bien.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hay de cada uno de nosotros?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¿Puede ayudarnos Dios a ser fuertes?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Y, en tal caso.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debemos hacer para conseguir su ayuda?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Veamos tres cosas que aprendemos del ejemplo del apóstol Pablo.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9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 es la primera lección que aprendemos del ejemplo de Pablo?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primera lección que aprendemos del ejemplo de Pablo es que al servir a Dios no debemos confiar en nuestras propias fuerzas o capacidades.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Desde el punto de vista humano.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tenía razones para ser un hombre orgulloso y muy seguro de sí mismo.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67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crio en Tarso, que era la capital de una provincia romana, una ciudad próspera y un importante centro intelectual.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contaba con una buena educación, pues su maestro había sido Gamaliel, uno de los maestros judíos más respetados de la época.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Hechos.5:34.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Pero cierto fariseo llamado Gamaliel, maestro de la ley,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respetado por todo el pueblo, se levantó en el Concilio y ordenó que sacaran fuera a los apóstoles por un momento.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6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Hechos.22:3.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«Yo soy judío, nacido en Tarso de Cilicia, pero criado en esta ciudad, educado bajo Gamaliel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estricta conformidad a la ley de nuestros padres, siendo tan celoso de Dios como todos ustedes lo son hoy.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Y, en algún momento, llegó a tener tanta influencia en la comunidad judía.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Dijo: “Estaba progresando en el judaísmo más que muchos de mi nación”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Gálatas.1:13-14.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ustedes han oído acerca de mi antigua manera de vivir en el judaísmo,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de cuán desmedidamente perseguía yo a la iglesia de Dios y trataba de destruirla.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Yo aventajaba en el judaísmo a muchos de mis compatriotas contemporáneos,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mostrando mucho más celo por las tradiciones de mis antepasados.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Él me ha dicho: «Te basta Mi gracia, pues Mi poder se perfecciona en la debilidad».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tanto, con muchísimo gusto me gloriaré más bien en mis debilidades, para que el poder de Cristo more en mí.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admitió que sus enemigos afirmaban que tenía un aspecto débil.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no permitió que las opiniones negativas de los demás ni sus propias debilidades le hicieran sentir que no servía para nada.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6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Hechos.26:4.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»Pues bien, todos los judíos conocen mi vida desde mi juventud,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desde el principio transcurrió entre los de mi pueblo y en Jerusalén;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todo eso no hizo que confiara en sí mismo.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llegó a ver las aparentes ventajas del mundo como “un montón de basura” en comparación con el honor de seguir a Cristo.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79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Filipenses.3:8.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aún más, yo estimo como pérdida todas las cosas en vista del incomparable valor de conocer a Cristo Jesús, mi Señor.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FF99"/>
                </a:highlight>
                <a:latin typeface="Maiandra GD" panose="020E0502030308020204" pitchFamily="34" charset="0"/>
              </a:rPr>
              <a:t>Por Él lo he perdido todo, y lo considero como basura a fin de ganar a Cristo,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pensaba Pablo de las cosas a las que había renunciado?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renunció de buena gana a las cosas que lo hacían poderoso desde el punto de vista de este mundo.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hecho, llegó a decir que aquellas aparentes ventajas eran “un montón de basura”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Eso sí, tuvo que pagar un precio por hacerse seguidor de Cristo.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propia nación lo llegó a odiar.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Hechos.23:12-14.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se hizo de día, los judíos tramaron una conspiración y se comprometieron bajo juramento,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diciendo que no comerían ni beberían hasta que hubieran matado a Pablo.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8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CC"/>
                </a:highlight>
                <a:latin typeface="Maiandra GD" panose="020E0502030308020204" pitchFamily="34" charset="0"/>
              </a:rPr>
              <a:t>Los que tramaron este plan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eran más de cuarenta hombres,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los cuales fueron a los principales sacerdotes y a los ancianos y dijeron: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«Nos hemos comprometido bajo solemne juramento a no probar nada hasta que hayamos matado a Pablo.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los romanos, que eran sus conciudadanos, lo golpearon y lo metieron en la prisión.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7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Hechos.16:19-24, 37.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cuando sus amos vieron que se les había ido la esperanza de ganancia para ellos,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prendieron a Pablo y a Silas, y los arrastraron hasta la plaza,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ante las autoridades.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Después de haberlos presentado a los magistrados superiores,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dijeron: «Estos hombres, siendo judíos, alborotan nuestra ciudad,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0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proclaman costumbres que no nos es lícito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aceptar ni observar, puesto que somos romanos».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multitud se levantó a una contra ellos, y los magistrados superiores,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rasgándoles sus ropas, ordenaron que los azotaran con varas.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Después de darles muchos azotes, los echaron en la cárcel,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ordenando al carcelero que los guardara con seguridad;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34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cual, habiendo recibido esa orden,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los echó en el calabozo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interior y les aseguró los pies en el cepo.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Pero Pablo les dijo: «Aunque somos ciudadanos romanos, nos han azotado públicamente sin hacernos juicio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nos han echado a la cárcel; ¿y ahora nos sueltan en secreto? ¡De ninguna manera! Que ellos mismos vengan a sacarnos». 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2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todo esto fue bajo el propósito de los planes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Nunca permitió que sus enemigos o sus debilidades lo detuvieran.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Más bien, dijo: “Me alegra tener debilidades”.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cuando se sentía débil era cuando veía cómo lo ayudaba el poder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Corintios.4:7.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45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tenemos este tesoro en vasos de barro,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para que la extraordinaria grandeza del poder sea de Dios y no de nosotros.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Corintios.12:10.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me complazco en las debilidades, en insultos, en privaciones, en persecuciones y en angustias por amor a Cristo,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porque cuando soy débil, entonces soy fuerte.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¿Nos complacemos en las debilidades?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1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Cómo debemos ver cualquier supuesta desventaja que tengamos si queremos que Dios nos conceda su poder, no debemos pensar que nuestra valía personal depende de nuestra fuerza física, educación, cultura o posesiones materiales.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no es lo que nos hace útiles a los ojos de Dios, de hecho, en el pueblo de Dios “no hay muchos sabios desde el punto de vista humano ni muchos poderosos ni tampoco muchos de nacimiento noble”.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0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Corintios.10:10-11.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ellos dicen: «Sus cartas son severas y duras, pero la presencia física es poco impresionante,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 la manera de hablar despreciable».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tenga en cuenta tal persona: que lo que somos en palabra por carta, estando ausentes,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lo somos también en hechos, estando presentes.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89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Más bien, Dios ha decidido usar “las cosas débiles del mundo”.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Corintios.1:26-27.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consideren, hermanos, su llamamiento.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No hubo muchos sabios conforme a la carne,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muchos poderosos, ni muchos nobles.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Sino que Dios ha escogido lo necio del mundo para avergonzar a los sabios;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Dios ha escogido lo débil del mundo para avergonzar a lo que es fuerte.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95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no veamos cualquier supuesta desventaja como un obstáculo para servir a Dios, sino como una oportunidad para ver cómo nos ayuda con su poder.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poder actúa en nosotros.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Pedro.1:5.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Mediante la fe ustedes son protegidos por el poder de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la salvación que está preparada para ser revelada en el último tiempo.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ejemplo, si alguien intenta hacernos dudar de nuestras creencias y nos sentimos intimidados, pidamos en oración valor para defender nuestra fe.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Efesios.6:19-20.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Oren también por mí, para que me sea dada palabra al abrir mi boca,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a fin de dar a conocer sin temor el misterio del evangelio,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el cual soy embajador en cadenas;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FF99"/>
                </a:highlight>
                <a:latin typeface="Maiandra GD" panose="020E0502030308020204" pitchFamily="34" charset="0"/>
              </a:rPr>
              <a:t>que al proclamarlo hable sin temor, como debo hablar.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3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O, si estamos luchando con algún tipo de enfermedad crónica, pidámosle a Dios fuerzas para seguir haciendo todo lo que podamos en su servicio.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Corintios.1:3-6.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Bendito sea el Dios y Padre de nuestro Señor Jesucristo, Padre de misericordias y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Dios de toda consolación,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consuela y nos fortalece.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4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CC"/>
                </a:highlight>
                <a:latin typeface="Maiandra GD" panose="020E0502030308020204" pitchFamily="34" charset="0"/>
              </a:rPr>
              <a:t>el cual nos consuela en todas nuestras tribulaciones,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también nosotros podamos consolar a los que están en cualquier aflicción, dándoles el consuelo con que nosotros mismos somos consolados por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así como los sufrimientos de Cristo son nuestros en abundancia,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así también abunda nuestro consuelo por medio de Cristo.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5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Pero si somos atribulados, es para el consuelo y salvación de ustedes;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 si somos consolados, es para consuelo de ustedes, que obra al soportar las mismas aflicciones que nosotros también sufrimos.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nos fortaleza y afirma.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Pedro.5:10.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después de que hayan sufrido un poco de tiempo, el Dios de toda gracia, que los llamó a Su gloria eterna en Cristo,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Él mismo los perfeccionará, afirmará, fortalecerá, y establecerá.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7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muchas son nuestras aflicciones, pero Dios siempre nos ayuda.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Salmos.34:17-19.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Claman los justos, y el SEÑOR los oye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los libra de todas sus angustias.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Cercano está el SEÑOR a los quebrantados de corazón,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salva a los abatidos de espíritu.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CONFIEMOS EN NUESTRAS PROPIAS FUERZAS.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Muchas son las aflicciones del justo,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Pero de todas ellas lo libra el SEÑOR.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Cada vez que sentimos su ayuda, nuestra fe aumenta y nos hacemos más fuertes.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de Dios desciende toda buena dadiva.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Santiago.1:17.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Toda buena dádiva y todo don perfecto viene de lo alto, desciende del Padre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las luces, con el cual no hay cambio ni sombra de variación.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75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debemos analizar el ejemplo de personajes bíblicos fieles como los mencionados en Hebreos.11.?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Hebreos.11:32-34.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¿Y qué más diré? Pues el tiempo me faltaría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para contar de Gedeón,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Barac, Sansón, Jefté, David, Samuel y los profetas;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quienes por la fe conquistaron reinos,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hicieron justicia, obtuvieron promesas, cerraron bocas de leones,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apagaron la violencia del fuego, escaparon del filo de la espada.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Siendo débiles, fueron hechos fuertes,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se hicieron poderosos en la guerra, pusieron en fuga a ejércitos extranjeros.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Hebreos.11:36-37.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Otros experimentaron insultos y azotes,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hasta cadenas y prisiones.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V.37.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80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Él Fariseo que se comparaba y se vanagloria.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Lucas.18:9-12.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Dijo también Jesús esta parábola 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unos que confiaban en sí mismos como justos,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despreciaban a los demás: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«Dos hombres subieron al templo a orar;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uno era fariseo y el otro recaudador de impuestos.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9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Fueron apedreados, aserrados, tentados, muertos a espada.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Anduvieron de aquí para allá cubiertos con pieles de ovejas y de cabras; destituidos, afligidos, maltratados.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¿Y como pudieron lograr todo esto? Por el poder la gracia de Dios en ellos.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Corinitos.15:10.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por la gracia de Dios soy lo que soy, y Su gracia para conmigo no resultó vana. Antes bien he trabajado mucho más que todos ellos,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aunque no yo, sino la gracia de Dios en mí.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80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Dios es Él que nos da la fuerza para obrar.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Filipenses.2:13.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FF99"/>
                </a:highlight>
                <a:latin typeface="Maiandra GD" panose="020E0502030308020204" pitchFamily="34" charset="0"/>
              </a:rPr>
              <a:t>Porque Dios es quien obra en ustedes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tanto el querer como el hacer, para Su buena intención.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Él débil puede decir fuerte soy.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Joel.3:10.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Forjen espadas de sus rejas de arado Y lanzas de sus podaderas;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Diga el débil: «Fuerte soy».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0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tenía la costumbre de estudiar las Escrituras. Gracias a eso, consiguió mucho conocimiento, pero también aprendió muchas lecciones de los siervos fieles de Dios sobre los que leía.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la carta Él escritor de los hebreos animo a los cristianos hebreos, a fijarse en el ejemplo de esos siervos fieles. Hebreos.11.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se miraba David ante Goliat?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Débil insignificante.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60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Samuel.17:33.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CC"/>
                </a:highlight>
                <a:latin typeface="Maiandra GD" panose="020E0502030308020204" pitchFamily="34" charset="0"/>
              </a:rPr>
              <a:t>Entonces Saúl dijo a David: «Tú no puedes ir contra este filisteo a pelear con él,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tú eres un muchacho y él ha sido un guerrero desde su juventud».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tenia fuerza para moverse con la armadura.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Samuel.17:39.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se ciñó la espada sobre sus ropas militares y trató de caminar, pues no se las había probado antes.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Entonces David dijo a Saúl: «No puedo caminar con esto, pues no tengo experiencia con ellas».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David se las quitó,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0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Goliat lo menosprecio lo tuvo en poco.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Samuel.17:42-44.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Cuando el filisteo miró y vio a David, lo tuvo en poco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era un muchacho, rubio y bien parecido.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el filisteo dijo a David: «¿Acaso soy un perro,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vienes contra mí con palos?». Y el filisteo maldijo a David por sus dioses.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dijo el filisteo a David: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«Ven a mí, y daré tu carne a las aves del cielo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 las fieras del campo».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Él poderoso guerrero Goliat vio a David, le pareció tan débil que “empezó a burlarse de Él con desprecio”.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fin de cuentas, Goliat era mucho más grande y estaba mejor equipado y entrenado para la guerra.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no era más que un joven inexperto que no parecía estar listo para la batalla, pero confiaba en el poder de Dios. 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3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Samuel.17:45-47.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dijo David al filisteo: «Tú vienes a mí con espada, lanza y jabalina,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pero yo vengo a ti en el nombre del SEÑOR de los ejércitos,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Dios de los escuadrones de Israel, a quien tú has desafiado.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»El SEÑOR te entregará hoy en mis manos, y yo te derribaré y te cortaré la cabeza.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daré hoy los cadáveres del ejército de los filisteos a las aves del cielo y a las fieras de la tierra, para que toda la tierra sepa que hay Dios en Israel,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para que toda esta asamblea sepa que el SEÑOR no libra ni con espada ni con lanza;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porque la batalla es del SEÑOR y Él los entregará a ustedes en nuestras manos».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resultado, lo que parecía ser una debilidad terminó siendo una ventaja, y al final derrotó a su enemigo.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Samuel.17:49-51.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metió la mano en su saco, sacó de él una piedra, la lanzó con la honda,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e hirió al filisteo en la frente. La piedra se hundió en su frente y Goliat cayó a tierra sobre su rostro.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1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V.50.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Así venció David al filisteo con una honda y una piedra,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 hirió al filisteo y lo mató; pero no había espada en la mano de David.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V.51.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Entonces David corrió y se puso sobre el filisteo, tomó su espada, la sacó de la vaina y lo mató, cortándole la cabeza con ella.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Cuando los filisteos vieron que su campeón estaba muerto, huyeron.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87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¿A qué otro problema se enfrentó David?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se enfrentó a otro problema que pudo haberlo hecho sentirse débil e indefenso.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era un siervo leal de Saúl, Él rey que Dios había nombrado en Israel.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principio, Saúl lo respetaba. Pero, con el tiempo, el orgullo hizo que le tuviera envidia a David. Empezó a tratarlo mal y hasta intentó matarlo.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»El fariseo puesto en pie, oraba para sí de esta manera: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FF99"/>
                </a:highlight>
                <a:latin typeface="Maiandra GD" panose="020E0502030308020204" pitchFamily="34" charset="0"/>
              </a:rPr>
              <a:t>“Dios, te doy gracias porque no soy como los demás hombres: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estafadores, injustos, adúlteros; ni aun como este recaudador de impuestos.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CC"/>
                </a:highlight>
                <a:latin typeface="Maiandra GD" panose="020E0502030308020204" pitchFamily="34" charset="0"/>
              </a:rPr>
              <a:t>”Yo ayuno dos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veces por semana; doy el diezmo de todo lo que gano”.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 solo se gloriaba en Él Señor.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60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Samuel.18:6-9, 29.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aconteció que cuando regresaban, al volver David de matar al filisteo,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las mujeres de todas las ciudades de Israel salían cantando y danzando al encuentro del rey Saúl, con panderos, con cánticos de júbilo y con instrumentos musicales.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mujeres cantaban mientras tocaban, y decían: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«Saúl ha matado a sus miles, Y David a sus diez miles».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00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Entonces Saúl se enfureció, pues este dicho le desagradó,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dijo: «Han atribuido a David diez miles, pero a mí me han atribuido miles. ¿Y qué más le falta sino el reino?».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aquel día en adelante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FF99"/>
                </a:highlight>
                <a:latin typeface="Maiandra GD" panose="020E0502030308020204" pitchFamily="34" charset="0"/>
              </a:rPr>
              <a:t>Saúl miró a David con recelo.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temió Saúl aún más a David.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Y Saúl fue siempre enemigo de David.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00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Samuel.19:9-11.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vino un espíritu malo de parte del SEÑOR sobre Saúl;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CC"/>
                </a:highlight>
                <a:latin typeface="Maiandra GD" panose="020E0502030308020204" pitchFamily="34" charset="0"/>
              </a:rPr>
              <a:t>y estaba él sentado en su casa con su lanza en la mano mientras David tocaba el arpa.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Y Saúl trató de clavar a David en la pared con la lanza,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este se echó de la presencia de Saúl, y la lanza se clavó en la pared. David huyó y escapó aquella noche.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94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Saúl envió mensajeros a la casa de David para vigilarlo a fin de matarlo por la mañana;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Mical, mujer de David, le avisó: «Si no pones a salvo tu vida esta noche, mañana te darán muerte».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reaccionó David al trato injusto del Rey Saúl?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Saúl lo trataba de manera injusta, David no le perdió el respeto, pues sabía que era Él rey que Dios había nombrado.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4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Samuel.24:6.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dijo a sus hombres: «El SEÑOR me guarde de hacer tal cosa contra mi rey,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ungido del SEÑOR, de extender contra él mi mano, porque es el ungido del SEÑOR».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Tampoco culpó a Dios por las cosas malas que hizo Saúl. Al contrario, confió en que Dios le daría las fuerzas para soportar esta prueba tan difícil.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Salmos.18:1-6.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5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«Yo te amo,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SEÑOR, fortaleza mía».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El SEÑOR es mi roca, mi baluarte y mi libertador;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Mi Dios, mi roca en quien me refugio; Mi escudo y el poder de mi salvación, mi altura inexpugnable.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Invoco al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es digno de ser alabado, Y soy salvo de mis enemigos.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 lnSpcReduction="2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Los lazos de la muerte me cercaron,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los torrentes de iniquidad me atemorizaron.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Los lazos del Seol me rodearon;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Las redes de la muerte surgieron ante mí.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Él siempre clamo a Dios, porque su fuerza viene de Dios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En mi angustia invoqué al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clamé a mi Dios; Desde Su templo oyó mi voz, Y mi clamor delante de Él llegó a Sus oídos.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91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¿A qué situación parecida a la de David le hizo frente Él apóstol Pablo?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 le hizo frente a una situación parecida a la de David.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Tenía enemigos muchísimo más poderosos que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Estaba rodeado de judíos influyentes que lo odiaban y que en muchas ocasiones lo mandaron golpear y lo metieron en prisión.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8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igual que David, sufrió el maltrato de quienes debieron ser sus amigos.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Incluso algunos de la iglesia se pusieron en contra de Él.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Corintios.11:26.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frecuencia en viajes, en peligros de ríos, peligros de salteadores,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peligros de mis compatriotas, peligros de los gentiles,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peligros en la ciudad, peligros en el desierto, peligros en el mar, peligros entre falsos hermanos;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5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nunca se dejó vencer por sus enemigos. Siguió predicando a pesar de la oposición.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Fue leal a sus hermanos incluso cuando estos lo decepcionaron.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Timoteo.4:16-18.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mi primera defensa nadie estuvo a mi lado,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sino que todos me abandonaron;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no se les tenga en cuenta.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V.17.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gloria era en Él Señor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Corintios.10:17-18.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EL QUE SE GLORÍA,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QUE SE GLORÍE EN EL SEÑOR.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no es aprobado el que se alaba a sí mismo,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sino aquel a quien el Señor alaba.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humillarnos para ser enaltecidos siempre por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Lucas.18:13-14.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38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Pero el Señor estuvo conmigo y me fortaleció,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fin de que por mí se cumpliera cabalmente la proclamación del mensaje y que todos los gentiles oyeran. Y fui librado de la boca del león.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El Señor me librará de toda obra mala y me traerá a salvo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Su reino celestial. A Él sea la gloria por los siglos de los siglos. Amén.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0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Y, por encima de todo, le fue fiel a Dios hasta el fin de sus días.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Timoteo.4:8.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FF99"/>
                </a:highlight>
                <a:latin typeface="Maiandra GD" panose="020E0502030308020204" pitchFamily="34" charset="0"/>
              </a:rPr>
              <a:t>En el futuro me está reservada la corona de justicia que el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Juez justo, me entregará en aquel día; y no solo a mí, sino también a todos los que aman Su venida.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tenía tanto en su contra, salió victorioso porque confió en Dios y no en sus propias fuerzas.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7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Filipenses.4:13.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 lo puedo en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Cristo que me fortalece.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el lugar de trabajo de un hermano, un compañero lo presiona para que participe en una fiesta de cumpleaños.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hermano rechaza amablemente la invitación respondamos con bondad y respeto cuando otros cuestionen nuestras creencias cristianas.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2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Timoteo.2:24-26.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siervo del Señor no debe ser rencilloso,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CC"/>
                </a:highlight>
                <a:latin typeface="Maiandra GD" panose="020E0502030308020204" pitchFamily="34" charset="0"/>
              </a:rPr>
              <a:t>sino amable para con todos,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apto para enseñar, sufrido.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Debe reprender tiernamente a los que se oponen,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si acaso Dios les da el arrepentimiento que conduce al pleno conocimiento de la verdad,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V.26.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29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volviendo en sí, escapen del lazo del diablo,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habiendo estado cautivos de él para hacer su voluntad.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 es nuestro objetivo, y cómo podemos lograrlo?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¿Tenemos que soportar insultos o persecución de compañeros de clase o de trabajo, o de familiares?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¿Alguna vez nos ha tratado mal alguien en la congregación?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es así, recordemos los ejemplos de David y Pablo. Sigamos.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“Venciendo el mal con el bien”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Romanos.12:21.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seas vencido por el mal,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sino vence el mal con el bien.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Nunca paguemos mal por mal.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Tesalonicenses.5:15.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Miren que ninguno devuelva a otro mal por mal,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que procuren siempre lo bueno los unos para con los otros, y para con todos.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50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Claro, nuestro objetivo no es incrustarle a alguien una piedra en la frente, como hizo David, sino usar la Palabra de Dios para llegar a la mente y el corazón de quienes tengan una mala actitud.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Corintios.10:4-5.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Porque las armas de nuestra contienda no son carnales,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poderosas en Dios para la destrucción de fortalezas;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71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destruyendo especulaciones y todo razonamiento altivo que se levanta contra el conocimiento de Dios,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poniendo todo pensamiento en cautiverio a la obediencia de Cristo,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podemos lograrlo?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Empleando la Biblia para responder a las preguntas de las personas, mostrando bondad y respeto a quienes nos tratan mal, y haciéndole el bien a todo el mundo, incluso a nuestros enemigos.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0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Mateo.5:44.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»Pero Yo les digo: amen a sus enemigos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oren por los que los persiguen,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Pedro.3:15-17.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sino santifiquen a Cristo como Señor en sus corazones, estando siempre preparados para presentar defensa ante todo el que les demande razón de la esperanza que hay en ustedes.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Pero háganlo con mansedumbre y reverencia,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3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APRENDAMOS LECCIONES DE LOS PERSONAJES BÍBLICOS.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teniendo buena conciencia, para que en aquello en que son calumniados,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sean avergonzados los que hablan mal de la buena conducta de ustedes en Cristo.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Pues es mejor padecer por hacer el bien,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 así es la voluntad de Dios, que por hacer el mal.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es la voluntad de Dios, si Dios lo permite debemos aceptar el ser maltratado.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5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»Pero el recaudador de impuestos, de pie y a cierta distancia, no quería ni siquiera alzar los ojos al cielo, sino que se golpeaba el pecho,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diciendo: “Dios, ten piedad de mí, pecador”.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»Les digo que este descendió a su casa justificado,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aquel no; porque todo el que se engrandece será humillado, pero el que se humilla será engrandecido».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8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no olvidó nunca Pablo?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Antes de hacerse discípulo de Cristo, Él apóstol Pablo conocido entonces como Saulo era un joven insolente que perseguía a los seguidores de Jesús.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Hechos.7:58.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Echándolo fuera de la ciudad, comenzaron a apedrearlo;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los testigos pusieron sus mantos a los pies de un joven llamado Saulo.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90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Timoteo.1:13.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aun habiendo sido yo antes blasfemo, perseguidor y agresor.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 embargo, se me mostró misericordia porque lo hice por ignorancia en mi incredulidad.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Él propio Jesús le habló desde el cielo, lo dejó ciego y le impidió que siguiera atacando a la iglesia.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recuperar la vista, Pablo tuvo que recurrir a las mismas personas a las que había perseguido.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8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Fue humilde y aceptó la ayuda de un discípulo llamado Ananías, quien le devolvió la vista.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Hechos.9:8-9.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Saulo se levantó del suelo, y aunque sus ojos estaban abiertos,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no veía nada; y llevándolo por la mano, lo trajeron a Damasco.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FF99"/>
                </a:highlight>
                <a:latin typeface="Maiandra GD" panose="020E0502030308020204" pitchFamily="34" charset="0"/>
              </a:rPr>
              <a:t>Estuvo tres días sin ver,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comió ni bebió.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45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Ananías fue y entró en la casa, y después de poner las manos sobre él, dijo: «Hermano Saulo, el Señor Jesús, que se te apareció en el camino por donde venías,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me ha enviado para que recobres la vista y seas lleno del Espíritu Santo».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instante cayeron de sus ojos como unas escamas,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CC"/>
                </a:highlight>
                <a:latin typeface="Maiandra GD" panose="020E0502030308020204" pitchFamily="34" charset="0"/>
              </a:rPr>
              <a:t>y recobró la vista; y se levantó y fue bautizado.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2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llegó a ser un miembro de la iglesia que Cristo edifico, pero nunca olvidó la lección que Jesús le enseñó cuando le habló desde el cielo en el camino a Damasco.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Mantuvo una actitud humilde y aceptó de buena gana que lo ayudaran sus hermanos y hermanas.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Reconoció que ellos lo habían ayudado y fortalecido mucho.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Colosenses.4:10-11.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77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Aristarco, mi compañero de prisión,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les envía saludos. También Marcos, el primo de Bernabé, (acerca del cual ustedes recibieron instrucciones. Si va a verlos, recíbanlo bien).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Jesús, llamado Justo. Estos son los únicos colaboradores conmigo en el reino de Dios que son de la circuncisión,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ellos han resultado ser un estímulo para mí.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36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eran útiles para Él y la obra del Señor.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Timoteo.4:11.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Solo Lucas está conmigo. Toma a Marcos y tráelo contigo,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porque me es útil para el ministerio.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Dos son mejor que uno.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Eclesiastes.4:9-12.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Más valen dos que uno solo,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Pues tienen mejor pago por su trabajo.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6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Porque si uno de ellos cae, el otro levantará a su compañero;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¡ay del que cae cuando no hay otro que lo levante!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Además,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si dos se acuestan juntos se mantienen calientes,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uno solo ¿cómo se calentará?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si alguien puede prevalecer contra el que está solo, Dos lo resistirán.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Un cordel de tres hilos no se rompe fácilmente.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2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comunión nos hace más fuerte.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Salmos.133:1.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Miren cuán bueno y cuán agradable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 Que los hermanos habiten juntos en armonía.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 necesitamos los unos a los otros como el cuerpo con todos sus miembros.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Corintios.12:12.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Porque, así como el cuerpo es uno, y tiene muchos miembros, pero, todos los miembros del cuerpo,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aunque son muchos, constituyen un solo cuerpo, así también es Cristo.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79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0053EEF-0C45-BADE-7C43-660893EE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62BFB5-EF54-0C32-4CB8-143A704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20263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470980-6531-5630-BFE8-48810FC0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120263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ACEPTEMOS LA AYUDA DE LOS DEMÁS.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C73533-04C8-7A75-3994-250FB2C2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86" y="1202635"/>
            <a:ext cx="5337313" cy="563710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Corintios.12:14-21.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el cuerpo no es un solo miembro,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sino muchos.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el pie dijera: «Porque no soy mano, no soy parte del cuerpo»,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no por eso deja de ser parte del cuerpo.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si el oído dijera: «Porque no soy ojo, no soy parte del cuerpo»,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no por eso deja de ser parte del cuerpo.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7F6D23-E936-A58D-12D8-A027C8A8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3806685" cy="5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9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274</TotalTime>
  <Words>8752</Words>
  <Application>Microsoft Office PowerPoint</Application>
  <PresentationFormat>Presentación en pantalla (4:3)</PresentationFormat>
  <Paragraphs>612</Paragraphs>
  <Slides>110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110</vt:i4>
      </vt:variant>
    </vt:vector>
  </HeadingPairs>
  <TitlesOfParts>
    <vt:vector size="115" baseType="lpstr">
      <vt:lpstr>Arial</vt:lpstr>
      <vt:lpstr>Calibri</vt:lpstr>
      <vt:lpstr>Calibri Light</vt:lpstr>
      <vt:lpstr>Maiandra GD</vt:lpstr>
      <vt:lpstr>Tema de Office</vt:lpstr>
      <vt:lpstr> “CUANDO SOY DEBIL, ENTONCES SOY PODEROSO” II CORINTIOS.12:10. </vt:lpstr>
      <vt:lpstr> INTRODUCCIÓN: </vt:lpstr>
      <vt:lpstr> INTRODUCCIÓN: </vt:lpstr>
      <vt:lpstr> INTRODUCCIÓN: </vt:lpstr>
      <vt:lpstr> INTRODUCCIÓN: </vt:lpstr>
      <vt:lpstr> INTRODUCCIÓN: </vt:lpstr>
      <vt:lpstr> INTRODUCCIÓN: </vt:lpstr>
      <vt:lpstr> INTRODUCCIÓN: </vt:lpstr>
      <vt:lpstr> INTRODUCCIÓN: </vt:lpstr>
      <vt:lpstr> INTRODUCCIÓN: </vt:lpstr>
      <vt:lpstr> INTRODUCCIÓN: </vt:lpstr>
      <vt:lpstr> INTRODUCCIÓN: </vt:lpstr>
      <vt:lpstr> INTRODUCCIÓN: </vt:lpstr>
      <vt:lpstr> INTRODUCCIÓN: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ALEGRÉMONOS AL “RECIBIR INSULTOS”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NO CONFIEMOS EN NUESTRAS PROPIAS FUERZAS.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APRENDAMOS LECCIONES DE LOS PERSONAJES BÍBLICOS. </vt:lpstr>
      <vt:lpstr> ACEPTEMOS LA AYUDA DE LOS DEMÁS. </vt:lpstr>
      <vt:lpstr> ACEPTEMOS LA AYUDA DE LOS DEMÁS. </vt:lpstr>
      <vt:lpstr> ACEPTEMOS LA AYUDA DE LOS DEMÁS. </vt:lpstr>
      <vt:lpstr> ACEPTEMOS LA AYUDA DE LOS DEMÁS. </vt:lpstr>
      <vt:lpstr> ACEPTEMOS LA AYUDA DE LOS DEMÁS. </vt:lpstr>
      <vt:lpstr> ACEPTEMOS LA AYUDA DE LOS DEMÁS. </vt:lpstr>
      <vt:lpstr> ACEPTEMOS LA AYUDA DE LOS DEMÁS. </vt:lpstr>
      <vt:lpstr> ACEPTEMOS LA AYUDA DE LOS DEMÁS. </vt:lpstr>
      <vt:lpstr> ACEPTEMOS LA AYUDA DE LOS DEMÁS. </vt:lpstr>
      <vt:lpstr> ACEPTEMOS LA AYUDA DE LOS DEMÁS. </vt:lpstr>
      <vt:lpstr> ACEPTEMOS LA AYUDA DE LOS DEMÁS. </vt:lpstr>
      <vt:lpstr> ACEPTEMOS LA AYUDA DE LOS DEMÁS. </vt:lpstr>
      <vt:lpstr> ACEPTEMOS LA AYUDA DE LOS DEMÁS. </vt:lpstr>
      <vt:lpstr> ACEPTEMOS LA AYUDA DE LOS DEMÁS. </vt:lpstr>
      <vt:lpstr> ACEPTEMOS LA AYUDA DE LOS DEMÁS. </vt:lpstr>
      <vt:lpstr> ACEPTEMOS LA AYUDA DE LOS DEMÁS. </vt:lpstr>
      <vt:lpstr> CONCLUSIÓN: </vt:lpstr>
      <vt:lpstr> CONCLUSIÓN: </vt:lpstr>
      <vt:lpstr> CONCLUSIÓN: </vt:lpstr>
      <vt:lpstr> CONCLUSIÓN: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“CUANDO SOY DEBIL, ENTONCES SOY PODEROSO” II CORINTIOS.12:10. </dc:title>
  <dc:creator>MARIO MORENO</dc:creator>
  <cp:lastModifiedBy>Mario Moreno</cp:lastModifiedBy>
  <cp:revision>10</cp:revision>
  <dcterms:created xsi:type="dcterms:W3CDTF">2024-01-29T21:23:23Z</dcterms:created>
  <dcterms:modified xsi:type="dcterms:W3CDTF">2026-03-15T03:14:31Z</dcterms:modified>
</cp:coreProperties>
</file>