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sldIdLst>
    <p:sldId id="275" r:id="rId3"/>
    <p:sldId id="277" r:id="rId4"/>
    <p:sldId id="279" r:id="rId5"/>
    <p:sldId id="284" r:id="rId6"/>
    <p:sldId id="304" r:id="rId7"/>
    <p:sldId id="311" r:id="rId8"/>
    <p:sldId id="294" r:id="rId9"/>
    <p:sldId id="312" r:id="rId10"/>
    <p:sldId id="298" r:id="rId11"/>
    <p:sldId id="300" r:id="rId12"/>
    <p:sldId id="302" r:id="rId13"/>
    <p:sldId id="307" r:id="rId14"/>
    <p:sldId id="30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149" autoAdjust="0"/>
    <p:restoredTop sz="94660"/>
  </p:normalViewPr>
  <p:slideViewPr>
    <p:cSldViewPr>
      <p:cViewPr varScale="1">
        <p:scale>
          <a:sx n="104" d="100"/>
          <a:sy n="104" d="100"/>
        </p:scale>
        <p:origin x="142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0881F-26F9-4A8A-BEB4-B7FFCB96C8B6}" type="datetimeFigureOut">
              <a:rPr lang="en-US" smtClean="0"/>
              <a:pPr/>
              <a:t>11/21/2021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7B5BE-4268-41D5-B1D5-17008E2C35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0881F-26F9-4A8A-BEB4-B7FFCB96C8B6}" type="datetimeFigureOut">
              <a:rPr lang="en-US" smtClean="0"/>
              <a:pPr/>
              <a:t>11/21/2021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7B5BE-4268-41D5-B1D5-17008E2C35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0881F-26F9-4A8A-BEB4-B7FFCB96C8B6}" type="datetimeFigureOut">
              <a:rPr lang="en-US" smtClean="0"/>
              <a:pPr/>
              <a:t>11/21/2021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7B5BE-4268-41D5-B1D5-17008E2C35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BF735-9294-4949-AFA2-1015EDFE2C9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A6742-F028-4DF2-A32F-3B89F873B02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E1517-EAB7-44F7-B66F-AA444C437FB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B04307-C281-45E1-A548-ED544639C3F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CF963-C95D-4C3C-949B-D08E031BA0A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5455C9-28DC-4E55-90BF-3F13D06AD01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C56A93-8683-41E0-948E-39BB7FC101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EDD37-55E8-45A3-8AC5-F483D1AB20F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4BEED-3C1E-4889-B488-ABD4F5D0CE0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BC7635-CDB8-4DC1-8F8E-292D4A9B870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54A38-CD65-4F51-ADE7-7AED0EC5C71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067144-6290-4411-9BAC-449F80DF749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7A6121-B715-4521-91B1-C92CBF82A1E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47C64-58CF-4026-9A59-7D0627357AA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B360D2-638E-4E66-8950-D10AFD711C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863A6-1F5F-4D9C-AF09-ADCAC782D3B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0881F-26F9-4A8A-BEB4-B7FFCB96C8B6}" type="datetimeFigureOut">
              <a:rPr lang="en-US" smtClean="0"/>
              <a:pPr/>
              <a:t>11/21/2021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7B5BE-4268-41D5-B1D5-17008E2C35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38BCD7-93AF-4BBA-934B-36A396F0B1A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9FA82E-5246-4E73-B2D0-3D496C9C86A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1D241F-93B3-49C7-A343-04C4BAB6AF0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412CE-E78B-4CE7-928F-7709F041080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F2BFA-D55E-4977-B35F-32F401EAB8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A6335-D56B-480B-BA5E-060B0A612A6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0881F-26F9-4A8A-BEB4-B7FFCB96C8B6}" type="datetimeFigureOut">
              <a:rPr lang="en-US" smtClean="0"/>
              <a:pPr/>
              <a:t>11/21/2021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7B5BE-4268-41D5-B1D5-17008E2C35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0881F-26F9-4A8A-BEB4-B7FFCB96C8B6}" type="datetimeFigureOut">
              <a:rPr lang="en-US" smtClean="0"/>
              <a:pPr/>
              <a:t>11/21/2021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7B5BE-4268-41D5-B1D5-17008E2C35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0881F-26F9-4A8A-BEB4-B7FFCB96C8B6}" type="datetimeFigureOut">
              <a:rPr lang="en-US" smtClean="0"/>
              <a:pPr/>
              <a:t>11/21/2021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7B5BE-4268-41D5-B1D5-17008E2C35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0881F-26F9-4A8A-BEB4-B7FFCB96C8B6}" type="datetimeFigureOut">
              <a:rPr lang="en-US" smtClean="0"/>
              <a:pPr/>
              <a:t>11/21/2021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7B5BE-4268-41D5-B1D5-17008E2C35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0881F-26F9-4A8A-BEB4-B7FFCB96C8B6}" type="datetimeFigureOut">
              <a:rPr lang="en-US" smtClean="0"/>
              <a:pPr/>
              <a:t>11/21/2021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7B5BE-4268-41D5-B1D5-17008E2C35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0881F-26F9-4A8A-BEB4-B7FFCB96C8B6}" type="datetimeFigureOut">
              <a:rPr lang="en-US" smtClean="0"/>
              <a:pPr/>
              <a:t>11/21/2021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7B5BE-4268-41D5-B1D5-17008E2C35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0881F-26F9-4A8A-BEB4-B7FFCB96C8B6}" type="datetimeFigureOut">
              <a:rPr lang="en-US" smtClean="0"/>
              <a:pPr/>
              <a:t>11/21/2021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7B5BE-4268-41D5-B1D5-17008E2C35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C0881F-26F9-4A8A-BEB4-B7FFCB96C8B6}" type="datetimeFigureOut">
              <a:rPr lang="en-US" smtClean="0"/>
              <a:pPr/>
              <a:t>11/21/2021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C7B5BE-4268-41D5-B1D5-17008E2C35B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75125D1-2CF2-4C65-ACFC-E112960CF8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06992DB-C1EE-4E45-B72D-73C9D98EDD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/url?sa=i&amp;rct=j&amp;q=&amp;esrc=s&amp;source=images&amp;cd=&amp;cad=rja&amp;uact=8&amp;ved=0CAcQjRxqFQoTCJT4lojHn8gCFYkMkgodO9kKOw&amp;url=http://www.sharefaith.com/powerpoint/gifts-of-the-holy-spirit-powerpoint-template.html&amp;bvm=bv.103627116,d.aWw&amp;psig=AFQjCNE90EvmKUCwV4EkTuMoL-Oria4dgg&amp;ust=1443729870596457" TargetMode="Externa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/url?sa=i&amp;rct=j&amp;q=&amp;esrc=s&amp;source=images&amp;cd=&amp;cad=rja&amp;uact=8&amp;docid=dP2DTras8eKx_M&amp;tbnid=DSQMIXCYeMgIVM:&amp;ved=0CAUQjRw&amp;url=http://gracewaymedia.com/_Sublime_Gracia_b-6188.html&amp;ei=B_4-U_nEIuLLsQSqkYDIBQ&amp;bvm=bv.64125504,d.b2I&amp;psig=AFQjCNE9J-KsuY90NnzBJhsbIC0eGophFg&amp;ust=1396723587160309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/url?sa=i&amp;rct=j&amp;q=&amp;esrc=s&amp;source=images&amp;cd=&amp;cad=rja&amp;uact=8&amp;ved=0CAcQjRxqFQoTCJT4lojHn8gCFYkMkgodO9kKOw&amp;url=http://www.sharefaith.com/powerpoint/gifts-of-the-holy-spirit-powerpoint-template.html&amp;bvm=bv.103627116,d.aWw&amp;psig=AFQjCNE90EvmKUCwV4EkTuMoL-Oria4dgg&amp;ust=1443729870596457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/url?sa=i&amp;rct=j&amp;q=&amp;esrc=s&amp;source=images&amp;cd=&amp;cad=rja&amp;uact=8&amp;docid=dP2DTras8eKx_M&amp;tbnid=DSQMIXCYeMgIVM:&amp;ved=0CAUQjRw&amp;url=http://gracewaymedia.com/_Sublime_Gracia_b-6188.html&amp;ei=B_4-U_nEIuLLsQSqkYDIBQ&amp;bvm=bv.64125504,d.b2I&amp;psig=AFQjCNE9J-KsuY90NnzBJhsbIC0eGophFg&amp;ust=1396723587160309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ages.sharefaith.com/images/3/1269631201527_911/slide-22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651142" y="2209800"/>
            <a:ext cx="8038675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4800" dirty="0">
                <a:latin typeface="Arial Black" pitchFamily="34" charset="0"/>
              </a:rPr>
              <a:t>¿</a:t>
            </a:r>
            <a:r>
              <a:rPr lang="es-ES" sz="5400" dirty="0">
                <a:latin typeface="Arial Black" pitchFamily="34" charset="0"/>
              </a:rPr>
              <a:t>CUÁNTO VALEMOS </a:t>
            </a:r>
          </a:p>
          <a:p>
            <a:pPr algn="ctr"/>
            <a:r>
              <a:rPr lang="es-ES" sz="5400" dirty="0">
                <a:latin typeface="Arial Black" pitchFamily="34" charset="0"/>
              </a:rPr>
              <a:t>A DIOS?</a:t>
            </a:r>
            <a:endParaRPr lang="en-US" sz="54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 descr="data:image/jpeg;base64,/9j/4AAQSkZJRgABAQAAAQABAAD/2wCEAAkGBxQSEBUUEhQVFRUVFBQVFBUVFBYUFRYVFRUWFxQVFBUYHCggGBolHBQXITEhJSkrLi4uGB8zODMsNygtLi0BCgoKDg0OFxAQFywcHBwsLCwsLCwsLCwsLCwsLCwsLCwsLCwsLCwsLCwsLCwsLCwrLCwsLCwsLCwsNywsLCw3N//AABEIAMIBAwMBIgACEQEDEQH/xAAcAAACAwEBAQEAAAAAAAAAAAABAgADBQQGCAf/xAA/EAABAwIDBQUEBwcEAwAAAAABAAIRAyEEEjEFIkFRcQZhgZGhEzKx0UJSYoLB4fAHFCMzcnOyJZKi8UNTwv/EABkBAAMBAQEAAAAAAAAAAAAAAAABAgMEBf/EACURAQEBAQACAgEDBQEAAAAAAAABEQIDIRIxUSJBcRMyQ2HwBP/aAAwDAQACEQMRAD8A/H2NuP1wXezC5mySGi8F3G2gGpXKxtx1K2q9Wibhry6wDXZQwDIBwub3hc/XV9Y6/HzMum2bQytDiC8WZDROomT3RC2tgV8hqDeD3OaWl3vZASZ7iXD0WJSrvY7Mw3IbNpGlpGg1Wl2eqB1aSYJa/XUnNbylcvl53m67fD3PlzIt2zi/4jHuOr4Lp5iPktrC08wWF2lwsljOLnfIL3WBwQFMHWAZnT8lj1ZOOWstnfUeR2vhy94bJENcY56C3Lir/wBm+HYRDgMzTBBHELRdQzYp4gGGt4aWkxx5LG2M8s2hVDYylwJHIkCxnQ30WnN3m8sfJMs6fsOFGkei0KQWfs244rUptT4jm6pwEQyyZOAtpGdpAxMGpg1NCqROgGIkJkU79FpQ1HKmBTAJzKWkhCE8KQnharyo5U8ItCPiNVPb5JWuMQNFMWXZXZLug5RzPBZ1bGNFGqc72FrSYqbr2kg5bEXki0SDeFN9VUaLqTcsjX9ahc7qXG47/kVnVK9eo2mabRTbLN+qXFzs0f8AiYRIv9JwPcuasa7atQPcHtDWVC5gcwsAkktaXkEQwjLxlR1iprSryXSdD8FyupQYt0Vxpj24+1SJ8nt/BwS4mmBWpHn7Rv8AxBj/AIlYdc61lxxOoiZbHfx059656j2gZpsDB5A3F10VgWVHOaJzPDXAXhxY3I+3CTBP9PJUVKI9hWDYJaaosfEeN1h1w1nSqxJA1Gu6Zv1VVShyHHwlaVOm1xMOLpE6WHkI4pzQ+ay68TSdvOvwQnT4KLbfhr8VFl/SrT+q+cqTbt6n5LraPi31EKqiy7baOPxXaxlra5m+gXuWuDmNY4anTdSDjbdLomZuDmjoCBy9eSg3K+kRMCo4COW/8vipRmQTrYybzZMBApnQ+0f00OnmLfNYWem/N/VHXicU52KozcNcD3xI18l+i4GpuWM9YHQfgvzRlImsXD6JZqL3cvf4SBRLjbKCY1gAfl6rm8kmcuiX31Q7P0i81asAzUcATybu2/2rzvZLZ7q1Z1X61Rzp1kZjA8oXptglzMMJ1LCR1I56arQ/Z7s5owtJ/Ng4R1/FX4/usfLcx6jAUIELvDbIsYFYGrq55cd60gamDU4COVX8U6AKshQBMAqxOlAQyp4RhR17OEyohGFISkwVEEygC0ntJVFYLJIVYHPi6gbTc5zsoa0ku4gDjHFceCwRcRVrCXkQ1pA/htM2gWzQbnvIFtV20+a2Fo8KlVz3d4oMNRo/3imfBWHFOrEtw8BrSWvrES0EWc2kD77wbE+6DzIIU5p6R4p0cjS57v8A10gc5tYZWgSQNJNhzC4KWKbVbVxD25KVM1GVASXlzaBcDZpywDmtDp8V2VKDWTTpzmIzV6pMvDNTL/rG4AsBcgCADlh7W7Fe5zYz4arViONcOeGx1qAQp+MGtmqyk9zc2Uuc05JIzFpu7KNY0J8FxVcVTDhTYxrnMOX6DWteRm9m1ztahF8o8YXPjcL7OhSeQP3kOYKROjatRhpNnmxjHuJH2CdSs8YZjMXhG3yMZXqUQbve6WMFQj6T3mq95PARMXUXletTGYx7arWUaXtDmpmsScoZTe4DlvPiXZeTSZ0mpuNpl9ao7OGYUuYXScjnFoNSGD3i2zQeZIVuzKjycoY5pNRz673tLRmJtTpg+/uhrc43YAgkrO/ca+SjT9lb25fVlzSMzS+r7V8H3TVLCALw0SBNp+MVqttWo/FUqdQXqNqVKjS4xQY1oLGNDTBqS9kuOkwO70bmdFwnZJFdrw+wplj5G84+0FQuDhpmOtundoG6iyKlczm3UV2UclFn8VfJ82Nbp/UfUruw9Kw6/AKmkySP7nyWjQbYdQP+Llva1kNQpzHKAfJv5KutR/hMsYNUhsWNni/otCkzebygeO6QufGgikxo+k82GhIcCD4Qs7Tz29NgMCHZbB5c6bahrQ23WeK3No4aMMQbZxlEcAYBPlP6suDs2w7gv/LcSer+5bG28QA1gJiTA1sACuf6ladW6XZ9JoZI90N1OkR3d364LS7DEOwdIjQieWpnTxXHhgPYPLoa0U3Ek2gZSZPQgjldL+zbEE4SmwiMjQ24gwIyz3wY8Fp4Pyx81e1aE6qYVa1dscdMAmAUATgK5EoAiAiAmTwtLCkJlFOHpYUhMojBpIUCdBGDQhRFRaJeY7S4R+JrU6dAw+hNSo7M5gy1Gmn7DM0EtL2l28LtDQdSFpYdtbIGNZToMaA0ZXCoQAIAY3KGt6meifYlP+G5596rUqPcfvFrB4MYweC6cRXy6CTfpYTcqcNjdpKYp4R1KnObEPbh2mZcXV917yTqQzO4nk3uXZjcPSdTFJwOVjqZgSP5TmOYDzEhshZWGrPxOJFYDNSw4c2kQDlfXIirUbb3WtlgPMvWs7FPBu37RsZDbW5F2qmnFePwzKxYX03O9m/2jbkDNlcy8HeEONja67CSd7KJAJBMamxEnSQEjMawic0RNnbpgam6sFSSQDpqkpRWzG4yi58uBEcVWWPkbwi1o4jX5eKtrVg2Z5F3eYiY8wuSvtBosAZtHKYmAeJAHBZWaqGc2NXSdY0mwH4FFlUHWy4adF9Rwc4D3RJOoOaQOUCB5LubhwNb/BLFaZREtCiWHr53w7JI/u/JdlM3vwI+Dly4W3hU/JaGHF733m68pKV+3VPp04ZvuweXllSsbvM45W1HeBIA/FXUMPEFum7/AIqrCuAxFOdIOfjIzWEeBWXX0fN2x7nszSOXM4RIaAOTQBE+MnxXLt+mX4ygz6LGl7r2u4Bv+Llo4bFzMWsDE/HyWRhCamLqkCXAtaByDQDrwEuKxt9Lk/U7u1TgNm4i5G4RPPfsLcCY8Cuz9n1UuoDcLftOi/AQNeAF+Sr7RYVo2fWNVzRlaHS6zQWlpbHjAlafYSkP3ZrtcwB6yNVt4JfUc/lsy16ZrVcAlaFa0LvkcdFoTAKAJgFciEARRURgBGFEUYNKpCaFEYNKgmUhL4jQQKZCFWBm1G1aU+zY2owkuDc+RzS4yQJEObJJ1ETxWeNn16/84ilT4tpvLqrx9U1IApgjXLJ+0F6FCErAppUGsY1rGhrWgNa1oAAaBAAA0CYBOUHBThuOrhGkyWgxNuszPmuU7MblgOfxvmPG+nlyWmQkcFFiozDssGcznum3vaTqRxH/AFyV7cM1ug4cbnzK6SgQoxSkNt5oOVhCQhLFEQTQolhvnXDWzd1RtvElaeFcSRw3m6/e/ELJY73tffZ+K1cMXOP1AHNuLmMx1nSxU2OiV2vxIY1piTuw37vHkufs+7NWqPdqIa0DunQeBVlHDNFNliSXU5noSZ8h5Li7PVoqm28N0xxGZ1/ULO/VXzfb3VCmcpOYtEX4u+Q9V1dmMKG08w1eXPJ47xkSeNiFmY7EZaDnccp5XJ0hbew2QxgA4DwAF1y9VVtxzftMb/pVbvNLT+6y5Wv+z6pOEp8gxoB52uV4Tt7tGriajsLdjGODQGkjOTDmueeOsx0X6J2L2f7HDMbwAAF54Ls8X3HP365emYrWqtgVrV2xx0wCZAIhUSIqIpkiiiiCRRFBMIhCKiQBBFQoMqVMhCRglKYpUqClIU7kjlFUSECi5yUBQqAQjlGXxUfHBV5vGeCX0Ylp5KJg082qIwa+aaDN10fWp+ZNvitvCsDQ4uP0mieUPBcfGVn0mDe/ron1krRuA+ODptrILSOp7lj1XXzzjofiDkBDYa1zSS45Z1G63WO8ws/YmGL6zi36JdJ6nd+Hqu+owubLj7zW7p4HO6ZPPSwXNsalNQlzS4E1C5gkzFgIGtwfJZ/cOeq28dTqBgYQ2DUYGxJkSJJnkJXtdmkU6DnutDSTxs0S6PL0XnqFJ1Z1JmWC1pc4HUEAATfvJW52hqZcDULIGankbP1nkMy9ZJ8Vj8LaOuvWPCbPH7zjH1CCDVeXN4uAsGgA20C/ZNmUMrAOQX5nszYbhTL6ROeiQWj6xYJfM8eH3Sv07Z+Ma6hTqaB7WuGp94T+ui7PDPdYea+pI72hWALnrVgGm99BYuubCw71VUq5qjG6kDM7k07tyecTA+1K6tczQCIShMrSgRUCiZCooogIooogIgiogAgigkAQKZAoMhQKJSqTKUuWVZCBU4pWWJXNVpKoeVNOFdolpiDKhCBUVZ/LxQSZlEfIsfO7alj1pfgtD2h38sEXJBEyA4TEeCyMObuH9H/a2KD5DiLRJ8nCQFh06+brre7+G0nUEW++bR0/BdPZVo9o63vBsxzMm3ouDFFzaTnEg7xLYmwD5b1vPmtzsbQPsyXA7zjl+7YX8AQs76isaZ2lSw9Zzqhg5WtywSY94wB/UD6I4nbNKthqzKZ0LHsBtLhUEQ035Lgq7H/eszi6H53QRcESQJHKGhVbN2A5mJAEvawMc92WA1ziYZcmSAJPUc1PF30Xc/d7fYFM0qEm+VvD6RI07ySfVaeycGQxlNw3abGt7jDYPG4M+HklwmHcSybwDxtIO7aNdbrbpsAEBd3HOOPvrQGHaNAAeYsfzXC2hNcnKRlgyW6yAd0zpaCtNELXNZ6UOhWNchCYK0iigoEyFRRRARRRRARQqIFARRRApBClITIIMpCVPCRwU0wKCJSlIweVS5WOVZUVUBI5OUhKmqhCooVFOG+bMOYM97B8j0Wvhql3DgS6OubRYWH4z9ZnotOidb/SPo8XWXbq4be16fs8MCW5nVbsEEhtM1CLt+sYtPD03tnYw0aAbVa5m6XMJblDg1slzbQbkAx+K8XtPFOc2mwucYIsXOOhdzPRe27R4nD1dm0KYaW1ZlvCHEhruOhD5g6gHkss9K1sbCaBRBiMjc3pJPfJ4L0nZymDQzOG9U3nd+YCAenArN2ExhwzWgxVvDfrQLATwgLa2VSLabWmQ5ogg8PLgq/8896x83W7GjSYBorgq6bxCZpXdHKshEIApgFUTRCKUJgqIVFFEyFRRRARRRRARBRRARBRRIAhKKUoMZQKUlCUjFISjKQqacK4pZRKQlRVQHFVuKdxVbipqoWVEJUUqfNFM3cR9ZvxW1SaInvJ6j2ossaibuH2mfFbFJ3lJ9ak+Sy6dPDlxO88EaNYPUm3ovTUXCs7DNZchxce4NaLHz9F5qj7j3Dv9AvSdkaU1nFvBrQO/Wb9CFl39fw04e6wuHivSuczGvcDyktB+HovXtrZotfj3ryuDw2fEUi2c7Wvk/Z3bO/XBelZYwdQtPB65c3m/udTFaFQ1ytaV1SuergU0pEQtEnCKUJgmkUUFEwKiiiCRRRRARCVFEBEFFCgwQKJQSMpSlMUpSoJKhRIVRspULyq3J2jvhK8QpqoqSkpnFVuKmqhCVEVFBvmtglz/wCpnxlaza4Avw48/wCJosjDHePc+nPfqu57t1/fEDrUdCjp0cuKlWLaZ5HN5X9F6/sUXRnb9I3ExOURa8cPGVg7QwWTD8zEN56GZ5iy9N2SoxSY0cQDHfGo848Vl5ev0+m3j4s69/h7TBYo08TTLTvGk6Z0y5gWgjWbk+S9ZhCHuJedfXovPYBzMZUJENr0GhjgLZhqZA1+j0K16FTmNLK/Fs5n4cvk93/bQa3lcfrVWAqmlWLbC4/FM0rolYWOkuTNKoCtaVcqcXAopAUVaTyoEsoymRlEFEwKiCiAKCiCAKBUQSNEFCgSgISkKJKUlSYoP0vp+tEXFVuNkBWHjxSOclHNQlZ60wpKQlMVW4qaqAUUsqKTfNFF8E88zPmtbDMLngc3T/te4/FY1M357zF11MWWZi3UyxvdmJl3dAHwS6mtuLJdrp2piy+o7Kd1jfZ9XOcA4j4eC9XsEwBwNuniF4nAUvcadHPk9G6L3WzKIsJgdy5vN6kjr8O9W9Vq9nsYfaPeDB9o4g3gwSBEafJe7GIa9oqNNzYt4hw4zxH65r807MmWyNJdB8THpC9vg6o8efPqr56z05vJzvtsUyV2U3c1m0avL0XUK360WvNc/UdoPIq0LlZUV7XLbms7FwKYFVApgr1Ni2VAUkqAp6nFiMpAUQUwaVJSypKYGVJQlRAGUEJQJS0IhKhKUlLTxCUrioUpKRoSq3lM5IVNOFSSi4/rxSEqasCqnJ3FVPKi1UCVFXKinVY+aqAv99qSrU3+k/H8lKDv8h6Lr7O4E18WLS1jc7+gJInqSFpfUtv7H+JGg6BWYNAGza+sR8F6jD41rWEuPutM8NO5eVxjg7EviN0gc7AfMldGKqy1jebh6AmY8Aubrj5Y7PH38eenqNgS2m3uj8l6rB1vh+oXjtlVsoGkBbuHxU6R5LPr7Kz09HhsR8V3UahMX7tVh4N8xw5/9LWoQAIT5rDvls0nroa5ZdN5su2nVXTz0w6jsDkwK52vVoctZWeLZRlJKMqtTh5RlICjKYNKkpZRlMDKmZAlBAwZQJQQlICgUpcgXJaZiUhUlI5yVp4KrcUS66qc5TacgkpCkD1HFRqsBxSPco4pHlTaqQkqIWUUqfM+E/l/ePwK1OxQ/wBSH9NX/BFRa+T+zr+KU++UqH+PV/vVP8kuM99nV3/yooon3G/+O/8Afu9Ls47o6LbwB16KKLDv7dH7N7Z/z+K1Wm6iijlj20KWi6qWiii25c/ToYrWqKLblnVjUyKi0RQThRRNIooKJhCgoogAUCoogypSoopMCkciolThPn+KpqKKKL9KhRoooooUSpp4KkqKIpxIUUUUKf/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42863" y="-1303338"/>
            <a:ext cx="3619500" cy="27146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268" name="AutoShape 4" descr="data:image/jpeg;base64,/9j/4AAQSkZJRgABAQAAAQABAAD/2wCEAAkGBxQSEBUUEhQVFRUVFBQVFBUVFBYUFRYVFRUWFxQVFBUYHCggGBolHBQXITEhJSkrLi4uGB8zODMsNygtLi0BCgoKDg0OFxAQFywcHBwsLCwsLCwsLCwsLCwsLCwsLCwsLCwsLCwsLCwsLCwsLCwrLCwsLCwsLCwsNywsLCw3N//AABEIAMIBAwMBIgACEQEDEQH/xAAcAAACAwEBAQEAAAAAAAAAAAABAgADBQQGCAf/xAA/EAABAwIDBQUEBwcEAwAAAAABAAIRAyEEEjEFIkFRcQZhgZGhEzKx0UJSYoLB4fAHFCMzcnOyJZKi8UNTwv/EABkBAAMBAQEAAAAAAAAAAAAAAAABAgMEBf/EACURAQEBAQACAgEDBQEAAAAAAAABEQIDIRIxUSJBcRMyQ2HwBP/aAAwDAQACEQMRAD8A/H2NuP1wXezC5mySGi8F3G2gGpXKxtx1K2q9Wibhry6wDXZQwDIBwub3hc/XV9Y6/HzMum2bQytDiC8WZDROomT3RC2tgV8hqDeD3OaWl3vZASZ7iXD0WJSrvY7Mw3IbNpGlpGg1Wl2eqB1aSYJa/XUnNbylcvl53m67fD3PlzIt2zi/4jHuOr4Lp5iPktrC08wWF2lwsljOLnfIL3WBwQFMHWAZnT8lj1ZOOWstnfUeR2vhy94bJENcY56C3Lir/wBm+HYRDgMzTBBHELRdQzYp4gGGt4aWkxx5LG2M8s2hVDYylwJHIkCxnQ30WnN3m8sfJMs6fsOFGkei0KQWfs244rUptT4jm6pwEQyyZOAtpGdpAxMGpg1NCqROgGIkJkU79FpQ1HKmBTAJzKWkhCE8KQnharyo5U8ItCPiNVPb5JWuMQNFMWXZXZLug5RzPBZ1bGNFGqc72FrSYqbr2kg5bEXki0SDeFN9VUaLqTcsjX9ahc7qXG47/kVnVK9eo2mabRTbLN+qXFzs0f8AiYRIv9JwPcuasa7atQPcHtDWVC5gcwsAkktaXkEQwjLxlR1iprSryXSdD8FyupQYt0Vxpj24+1SJ8nt/BwS4mmBWpHn7Rv8AxBj/AIlYdc61lxxOoiZbHfx059656j2gZpsDB5A3F10VgWVHOaJzPDXAXhxY3I+3CTBP9PJUVKI9hWDYJaaosfEeN1h1w1nSqxJA1Gu6Zv1VVShyHHwlaVOm1xMOLpE6WHkI4pzQ+ay68TSdvOvwQnT4KLbfhr8VFl/SrT+q+cqTbt6n5LraPi31EKqiy7baOPxXaxlra5m+gXuWuDmNY4anTdSDjbdLomZuDmjoCBy9eSg3K+kRMCo4COW/8vipRmQTrYybzZMBApnQ+0f00OnmLfNYWem/N/VHXicU52KozcNcD3xI18l+i4GpuWM9YHQfgvzRlImsXD6JZqL3cvf4SBRLjbKCY1gAfl6rm8kmcuiX31Q7P0i81asAzUcATybu2/2rzvZLZ7q1Z1X61Rzp1kZjA8oXptglzMMJ1LCR1I56arQ/Z7s5owtJ/Ng4R1/FX4/usfLcx6jAUIELvDbIsYFYGrq55cd60gamDU4COVX8U6AKshQBMAqxOlAQyp4RhR17OEyohGFISkwVEEygC0ntJVFYLJIVYHPi6gbTc5zsoa0ku4gDjHFceCwRcRVrCXkQ1pA/htM2gWzQbnvIFtV20+a2Fo8KlVz3d4oMNRo/3imfBWHFOrEtw8BrSWvrES0EWc2kD77wbE+6DzIIU5p6R4p0cjS57v8A10gc5tYZWgSQNJNhzC4KWKbVbVxD25KVM1GVASXlzaBcDZpywDmtDp8V2VKDWTTpzmIzV6pMvDNTL/rG4AsBcgCADlh7W7Fe5zYz4arViONcOeGx1qAQp+MGtmqyk9zc2Uuc05JIzFpu7KNY0J8FxVcVTDhTYxrnMOX6DWteRm9m1ztahF8o8YXPjcL7OhSeQP3kOYKROjatRhpNnmxjHuJH2CdSs8YZjMXhG3yMZXqUQbve6WMFQj6T3mq95PARMXUXletTGYx7arWUaXtDmpmsScoZTe4DlvPiXZeTSZ0mpuNpl9ao7OGYUuYXScjnFoNSGD3i2zQeZIVuzKjycoY5pNRz673tLRmJtTpg+/uhrc43YAgkrO/ca+SjT9lb25fVlzSMzS+r7V8H3TVLCALw0SBNp+MVqttWo/FUqdQXqNqVKjS4xQY1oLGNDTBqS9kuOkwO70bmdFwnZJFdrw+wplj5G84+0FQuDhpmOtundoG6iyKlczm3UV2UclFn8VfJ82Nbp/UfUruw9Kw6/AKmkySP7nyWjQbYdQP+Llva1kNQpzHKAfJv5KutR/hMsYNUhsWNni/otCkzebygeO6QufGgikxo+k82GhIcCD4Qs7Tz29NgMCHZbB5c6bahrQ23WeK3No4aMMQbZxlEcAYBPlP6suDs2w7gv/LcSer+5bG28QA1gJiTA1sACuf6ladW6XZ9JoZI90N1OkR3d364LS7DEOwdIjQieWpnTxXHhgPYPLoa0U3Ek2gZSZPQgjldL+zbEE4SmwiMjQ24gwIyz3wY8Fp4Pyx81e1aE6qYVa1dscdMAmAUATgK5EoAiAiAmTwtLCkJlFOHpYUhMojBpIUCdBGDQhRFRaJeY7S4R+JrU6dAw+hNSo7M5gy1Gmn7DM0EtL2l28LtDQdSFpYdtbIGNZToMaA0ZXCoQAIAY3KGt6meifYlP+G5596rUqPcfvFrB4MYweC6cRXy6CTfpYTcqcNjdpKYp4R1KnObEPbh2mZcXV917yTqQzO4nk3uXZjcPSdTFJwOVjqZgSP5TmOYDzEhshZWGrPxOJFYDNSw4c2kQDlfXIirUbb3WtlgPMvWs7FPBu37RsZDbW5F2qmnFePwzKxYX03O9m/2jbkDNlcy8HeEONja67CSd7KJAJBMamxEnSQEjMawic0RNnbpgam6sFSSQDpqkpRWzG4yi58uBEcVWWPkbwi1o4jX5eKtrVg2Z5F3eYiY8wuSvtBosAZtHKYmAeJAHBZWaqGc2NXSdY0mwH4FFlUHWy4adF9Rwc4D3RJOoOaQOUCB5LubhwNb/BLFaZREtCiWHr53w7JI/u/JdlM3vwI+Dly4W3hU/JaGHF733m68pKV+3VPp04ZvuweXllSsbvM45W1HeBIA/FXUMPEFum7/AIqrCuAxFOdIOfjIzWEeBWXX0fN2x7nszSOXM4RIaAOTQBE+MnxXLt+mX4ygz6LGl7r2u4Bv+Llo4bFzMWsDE/HyWRhCamLqkCXAtaByDQDrwEuKxt9Lk/U7u1TgNm4i5G4RPPfsLcCY8Cuz9n1UuoDcLftOi/AQNeAF+Sr7RYVo2fWNVzRlaHS6zQWlpbHjAlafYSkP3ZrtcwB6yNVt4JfUc/lsy16ZrVcAlaFa0LvkcdFoTAKAJgFciEARRURgBGFEUYNKpCaFEYNKgmUhL4jQQKZCFWBm1G1aU+zY2owkuDc+RzS4yQJEObJJ1ETxWeNn16/84ilT4tpvLqrx9U1IApgjXLJ+0F6FCErAppUGsY1rGhrWgNa1oAAaBAAA0CYBOUHBThuOrhGkyWgxNuszPmuU7MblgOfxvmPG+nlyWmQkcFFiozDssGcznum3vaTqRxH/AFyV7cM1ug4cbnzK6SgQoxSkNt5oOVhCQhLFEQTQolhvnXDWzd1RtvElaeFcSRw3m6/e/ELJY73tffZ+K1cMXOP1AHNuLmMx1nSxU2OiV2vxIY1piTuw37vHkufs+7NWqPdqIa0DunQeBVlHDNFNliSXU5noSZ8h5Li7PVoqm28N0xxGZ1/ULO/VXzfb3VCmcpOYtEX4u+Q9V1dmMKG08w1eXPJ47xkSeNiFmY7EZaDnccp5XJ0hbew2QxgA4DwAF1y9VVtxzftMb/pVbvNLT+6y5Wv+z6pOEp8gxoB52uV4Tt7tGriajsLdjGODQGkjOTDmueeOsx0X6J2L2f7HDMbwAAF54Ls8X3HP365emYrWqtgVrV2xx0wCZAIhUSIqIpkiiiiCRRFBMIhCKiQBBFQoMqVMhCRglKYpUqClIU7kjlFUSECi5yUBQqAQjlGXxUfHBV5vGeCX0Ylp5KJg082qIwa+aaDN10fWp+ZNvitvCsDQ4uP0mieUPBcfGVn0mDe/ron1krRuA+ODptrILSOp7lj1XXzzjofiDkBDYa1zSS45Z1G63WO8ws/YmGL6zi36JdJ6nd+Hqu+owubLj7zW7p4HO6ZPPSwXNsalNQlzS4E1C5gkzFgIGtwfJZ/cOeq28dTqBgYQ2DUYGxJkSJJnkJXtdmkU6DnutDSTxs0S6PL0XnqFJ1Z1JmWC1pc4HUEAATfvJW52hqZcDULIGankbP1nkMy9ZJ8Vj8LaOuvWPCbPH7zjH1CCDVeXN4uAsGgA20C/ZNmUMrAOQX5nszYbhTL6ROeiQWj6xYJfM8eH3Sv07Z+Ma6hTqaB7WuGp94T+ui7PDPdYea+pI72hWALnrVgGm99BYuubCw71VUq5qjG6kDM7k07tyecTA+1K6tczQCIShMrSgRUCiZCooogIooogIgiogAgigkAQKZAoMhQKJSqTKUuWVZCBU4pWWJXNVpKoeVNOFdolpiDKhCBUVZ/LxQSZlEfIsfO7alj1pfgtD2h38sEXJBEyA4TEeCyMObuH9H/a2KD5DiLRJ8nCQFh06+brre7+G0nUEW++bR0/BdPZVo9o63vBsxzMm3ouDFFzaTnEg7xLYmwD5b1vPmtzsbQPsyXA7zjl+7YX8AQs76isaZ2lSw9Zzqhg5WtywSY94wB/UD6I4nbNKthqzKZ0LHsBtLhUEQ035Lgq7H/eszi6H53QRcESQJHKGhVbN2A5mJAEvawMc92WA1ziYZcmSAJPUc1PF30Xc/d7fYFM0qEm+VvD6RI07ySfVaeycGQxlNw3abGt7jDYPG4M+HklwmHcSybwDxtIO7aNdbrbpsAEBd3HOOPvrQGHaNAAeYsfzXC2hNcnKRlgyW6yAd0zpaCtNELXNZ6UOhWNchCYK0iigoEyFRRRARRRRARQqIFARRRApBClITIIMpCVPCRwU0wKCJSlIweVS5WOVZUVUBI5OUhKmqhCooVFOG+bMOYM97B8j0Wvhql3DgS6OubRYWH4z9ZnotOidb/SPo8XWXbq4be16fs8MCW5nVbsEEhtM1CLt+sYtPD03tnYw0aAbVa5m6XMJblDg1slzbQbkAx+K8XtPFOc2mwucYIsXOOhdzPRe27R4nD1dm0KYaW1ZlvCHEhruOhD5g6gHkss9K1sbCaBRBiMjc3pJPfJ4L0nZymDQzOG9U3nd+YCAenArN2ExhwzWgxVvDfrQLATwgLa2VSLabWmQ5ogg8PLgq/8896x83W7GjSYBorgq6bxCZpXdHKshEIApgFUTRCKUJgqIVFFEyFRRRARRRRARBRRARBRRIAhKKUoMZQKUlCUjFISjKQqacK4pZRKQlRVQHFVuKdxVbipqoWVEJUUqfNFM3cR9ZvxW1SaInvJ6j2ossaibuH2mfFbFJ3lJ9ak+Sy6dPDlxO88EaNYPUm3ovTUXCs7DNZchxce4NaLHz9F5qj7j3Dv9AvSdkaU1nFvBrQO/Wb9CFl39fw04e6wuHivSuczGvcDyktB+HovXtrZotfj3ryuDw2fEUi2c7Wvk/Z3bO/XBelZYwdQtPB65c3m/udTFaFQ1ytaV1SuergU0pEQtEnCKUJgmkUUFEwKiiiCRRRRARCVFEBEFFCgwQKJQSMpSlMUpSoJKhRIVRspULyq3J2jvhK8QpqoqSkpnFVuKmqhCVEVFBvmtglz/wCpnxlaza4Avw48/wCJosjDHePc+nPfqu57t1/fEDrUdCjp0cuKlWLaZ5HN5X9F6/sUXRnb9I3ExOURa8cPGVg7QwWTD8zEN56GZ5iy9N2SoxSY0cQDHfGo848Vl5ev0+m3j4s69/h7TBYo08TTLTvGk6Z0y5gWgjWbk+S9ZhCHuJedfXovPYBzMZUJENr0GhjgLZhqZA1+j0K16FTmNLK/Fs5n4cvk93/bQa3lcfrVWAqmlWLbC4/FM0rolYWOkuTNKoCtaVcqcXAopAUVaTyoEsoymRlEFEwKiCiAKCiCAKBUQSNEFCgSgISkKJKUlSYoP0vp+tEXFVuNkBWHjxSOclHNQlZ60wpKQlMVW4qaqAUUsqKTfNFF8E88zPmtbDMLngc3T/te4/FY1M357zF11MWWZi3UyxvdmJl3dAHwS6mtuLJdrp2piy+o7Kd1jfZ9XOcA4j4eC9XsEwBwNuniF4nAUvcadHPk9G6L3WzKIsJgdy5vN6kjr8O9W9Vq9nsYfaPeDB9o4g3gwSBEafJe7GIa9oqNNzYt4hw4zxH65r807MmWyNJdB8THpC9vg6o8efPqr56z05vJzvtsUyV2U3c1m0avL0XUK360WvNc/UdoPIq0LlZUV7XLbms7FwKYFVApgr1Ni2VAUkqAp6nFiMpAUQUwaVJSypKYGVJQlRAGUEJQJS0IhKhKUlLTxCUrioUpKRoSq3lM5IVNOFSSi4/rxSEqasCqnJ3FVPKi1UCVFXKinVY+aqAv99qSrU3+k/H8lKDv8h6Lr7O4E18WLS1jc7+gJInqSFpfUtv7H+JGg6BWYNAGza+sR8F6jD41rWEuPutM8NO5eVxjg7EviN0gc7AfMldGKqy1jebh6AmY8Aubrj5Y7PH38eenqNgS2m3uj8l6rB1vh+oXjtlVsoGkBbuHxU6R5LPr7Kz09HhsR8V3UahMX7tVh4N8xw5/9LWoQAIT5rDvls0nroa5ZdN5su2nVXTz0w6jsDkwK52vVoctZWeLZRlJKMqtTh5RlICjKYNKkpZRlMDKmZAlBAwZQJQQlICgUpcgXJaZiUhUlI5yVp4KrcUS66qc5TacgkpCkD1HFRqsBxSPco4pHlTaqQkqIWUUqfM+E/l/ePwK1OxQ/wBSH9NX/BFRa+T+zr+KU++UqH+PV/vVP8kuM99nV3/yooon3G/+O/8Afu9Ls47o6LbwB16KKLDv7dH7N7Z/z+K1Wm6iijlj20KWi6qWiii25c/ToYrWqKLblnVjUyKi0RQThRRNIooKJhCgoogAUCoogypSoopMCkciolThPn+KpqKKKL9KhRoooooUSpp4KkqKIpxIUUUUKf/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42863" y="-1303338"/>
            <a:ext cx="3619500" cy="27146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990600" y="304800"/>
            <a:ext cx="7239000" cy="6248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[3]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1 TES 4:16-17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 = </a:t>
            </a:r>
            <a:r>
              <a:rPr lang="es-MX" sz="2800" b="1" u="sng" dirty="0">
                <a:latin typeface="Arial Black" pitchFamily="34" charset="0"/>
                <a:cs typeface="Arial" pitchFamily="34" charset="0"/>
              </a:rPr>
              <a:t>E</a:t>
            </a:r>
            <a:r>
              <a:rPr kumimoji="0" lang="es-MX" sz="28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l Señor vendrá </a:t>
            </a:r>
            <a:r>
              <a:rPr kumimoji="0" lang="es-MX" sz="2800" b="1" i="1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personalmente</a:t>
            </a:r>
            <a:r>
              <a:rPr kumimoji="0" lang="es-MX" sz="28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 por nosotros</a:t>
            </a:r>
            <a:r>
              <a:rPr kumimoji="0" lang="es-MX" sz="2800" b="1" i="0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!</a:t>
            </a:r>
            <a:endParaRPr kumimoji="0" lang="es-MX" sz="2800" b="1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  <a:cs typeface="Arial" pitchFamily="34" charset="0"/>
            </a:endParaRPr>
          </a:p>
          <a:p>
            <a:pPr marL="342900" lvl="0" indent="-342900">
              <a:spcBef>
                <a:spcPct val="20000"/>
              </a:spcBef>
              <a:defRPr/>
            </a:pPr>
            <a:r>
              <a:rPr kumimoji="0" lang="es-MX" sz="2800" b="1" i="0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 </a:t>
            </a:r>
            <a:r>
              <a:rPr kumimoji="0" lang="es-MX" sz="2800" b="1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= </a:t>
            </a:r>
            <a:r>
              <a:rPr lang="es-MX" sz="2800" b="1" u="sng" dirty="0">
                <a:latin typeface="Arial Black" pitchFamily="34" charset="0"/>
                <a:cs typeface="Arial" pitchFamily="34" charset="0"/>
              </a:rPr>
              <a:t>E</a:t>
            </a:r>
            <a:r>
              <a:rPr kumimoji="0" lang="es-MX" sz="28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staremos con </a:t>
            </a:r>
            <a:r>
              <a:rPr lang="es-E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É</a:t>
            </a:r>
            <a:r>
              <a:rPr kumimoji="0" lang="es-MX" sz="28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l eternamente</a:t>
            </a:r>
            <a:r>
              <a:rPr kumimoji="0" lang="es-MX" sz="2800" b="1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!</a:t>
            </a:r>
            <a:endParaRPr kumimoji="0" lang="es-MX" sz="2800" b="1" i="0" u="sng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 Black" pitchFamily="34" charset="0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[4]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2 PED 3:9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 = El Señor prometió volver pero es “</a:t>
            </a:r>
            <a:r>
              <a:rPr kumimoji="0" lang="es-MX" sz="28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paciente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” en cumplirla, </a:t>
            </a:r>
            <a:r>
              <a:rPr kumimoji="0" lang="es-MX" sz="2800" b="1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queriendo que todos se salven porque…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MX" sz="2400" b="1" i="0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303754" y="4800600"/>
            <a:ext cx="414030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dirty="0"/>
              <a:t> </a:t>
            </a:r>
            <a:r>
              <a:rPr lang="es-ES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Somos Lo Más </a:t>
            </a:r>
          </a:p>
          <a:p>
            <a:pPr algn="ctr"/>
            <a:r>
              <a:rPr lang="es-ES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Valioso Para Él!</a:t>
            </a:r>
            <a:endParaRPr lang="en-US" sz="36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581400" y="381000"/>
            <a:ext cx="223651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latin typeface="Arial Black" pitchFamily="34" charset="0"/>
              </a:rPr>
              <a:t>LECCIÓN</a:t>
            </a:r>
            <a:endParaRPr lang="en-US" sz="32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914400"/>
            <a:ext cx="7924800" cy="59436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Ahora la pregunta clave: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s-MX" sz="2800" b="1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¿Cuanto Vale Dios Para Ti?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Dios nos ha probado que nosotros somos</a:t>
            </a:r>
            <a:r>
              <a:rPr kumimoji="0" lang="es-MX" sz="2800" b="1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lo que </a:t>
            </a:r>
            <a:r>
              <a:rPr lang="es-E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Él</a:t>
            </a:r>
            <a:r>
              <a:rPr kumimoji="0" lang="es-MX" sz="2800" b="1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m</a:t>
            </a:r>
            <a:r>
              <a:rPr lang="es-MX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</a:t>
            </a:r>
            <a:r>
              <a:rPr kumimoji="0" lang="es-MX" sz="2800" b="1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 </a:t>
            </a:r>
            <a:r>
              <a:rPr kumimoji="0" lang="es-MX" sz="2800" b="1" i="0" u="none" strike="noStrike" kern="1200" cap="none" spc="0" normalizeH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valúa</a:t>
            </a:r>
            <a:r>
              <a:rPr kumimoji="0" lang="es-MX" sz="2800" b="1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!</a:t>
            </a:r>
            <a:r>
              <a:rPr kumimoji="0" lang="es-MX" sz="28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Entonces 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i somos lo 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más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valioso para Dios…….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</a:t>
            </a:r>
            <a:r>
              <a:rPr lang="es-MX" sz="28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Dios </a:t>
            </a:r>
            <a:r>
              <a:rPr lang="es-MX" sz="2800" b="1" u="sng" noProof="0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D</a:t>
            </a:r>
            <a:r>
              <a:rPr kumimoji="0" lang="es-MX" sz="2800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ebería </a:t>
            </a:r>
            <a:r>
              <a:rPr lang="es-MX" sz="28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S</a:t>
            </a:r>
            <a:r>
              <a:rPr kumimoji="0" lang="es-MX" sz="2800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er </a:t>
            </a:r>
            <a:r>
              <a:rPr lang="es-MX" sz="28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L</a:t>
            </a:r>
            <a:r>
              <a:rPr kumimoji="0" lang="es-MX" sz="2800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o </a:t>
            </a:r>
            <a:r>
              <a:rPr lang="es-MX" sz="28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M</a:t>
            </a:r>
            <a:r>
              <a:rPr kumimoji="0" lang="es-MX" sz="2800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ás </a:t>
            </a:r>
            <a:r>
              <a:rPr lang="es-MX" sz="28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V</a:t>
            </a:r>
            <a:r>
              <a:rPr kumimoji="0" lang="es-MX" sz="2800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alioso </a:t>
            </a:r>
            <a:r>
              <a:rPr lang="es-MX" sz="28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P</a:t>
            </a:r>
            <a:r>
              <a:rPr kumimoji="0" lang="es-MX" sz="2800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ara </a:t>
            </a:r>
            <a:r>
              <a:rPr lang="es-MX" sz="28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N</a:t>
            </a:r>
            <a:r>
              <a:rPr kumimoji="0" lang="es-MX" sz="2800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osotros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!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 Vamos viviendo y actuando de tal manera que </a:t>
            </a:r>
            <a:r>
              <a:rPr kumimoji="0" lang="es-MX" sz="2800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todos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sabrán-----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2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Que En Nuestra Vida No Hay Nada</a:t>
            </a:r>
            <a:r>
              <a:rPr kumimoji="0" lang="es-MX" sz="3200" b="1" i="1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Ni</a:t>
            </a:r>
            <a:r>
              <a:rPr kumimoji="0" lang="es-MX" sz="32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Nadie Mas Valioso Que Dios!</a:t>
            </a:r>
            <a:endParaRPr kumimoji="0" lang="es-MX" sz="3600" b="1" i="1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800" decel="100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22" name="Picture 2" descr="http://www.our.homewithgod.com/biblepaths/pagepix/bible.gif"/>
          <p:cNvPicPr>
            <a:picLocks noChangeAspect="1" noChangeArrowheads="1"/>
          </p:cNvPicPr>
          <p:nvPr/>
        </p:nvPicPr>
        <p:blipFill>
          <a:blip r:embed="rId2" cstate="print">
            <a:lum bright="-10000"/>
          </a:blip>
          <a:srcRect/>
          <a:stretch>
            <a:fillRect/>
          </a:stretch>
        </p:blipFill>
        <p:spPr bwMode="auto">
          <a:xfrm>
            <a:off x="3429000" y="3810000"/>
            <a:ext cx="2667000" cy="2027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Bevel 7"/>
          <p:cNvSpPr/>
          <p:nvPr/>
        </p:nvSpPr>
        <p:spPr>
          <a:xfrm>
            <a:off x="304800" y="1524000"/>
            <a:ext cx="2895600" cy="1447800"/>
          </a:xfrm>
          <a:prstGeom prst="bevel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solidFill>
                  <a:prstClr val="black"/>
                </a:solidFill>
                <a:latin typeface="Arial Black" pitchFamily="34" charset="0"/>
                <a:cs typeface="Arial" pitchFamily="34" charset="0"/>
              </a:rPr>
              <a:t>OYE</a:t>
            </a:r>
          </a:p>
          <a:p>
            <a:pPr algn="ctr">
              <a:defRPr/>
            </a:pPr>
            <a:r>
              <a:rPr lang="en-US" sz="2400" dirty="0">
                <a:solidFill>
                  <a:prstClr val="black"/>
                </a:solidFill>
                <a:latin typeface="Arial Black" pitchFamily="34" charset="0"/>
                <a:cs typeface="Arial" pitchFamily="34" charset="0"/>
              </a:rPr>
              <a:t>(</a:t>
            </a:r>
            <a:r>
              <a:rPr 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ROM 10:17</a:t>
            </a:r>
            <a:r>
              <a:rPr lang="en-US" sz="2400" dirty="0">
                <a:solidFill>
                  <a:prstClr val="black"/>
                </a:solidFill>
                <a:latin typeface="Arial Black" pitchFamily="34" charset="0"/>
                <a:cs typeface="Arial" pitchFamily="34" charset="0"/>
              </a:rPr>
              <a:t>)</a:t>
            </a:r>
          </a:p>
        </p:txBody>
      </p:sp>
      <p:sp>
        <p:nvSpPr>
          <p:cNvPr id="9" name="Bevel 8"/>
          <p:cNvSpPr/>
          <p:nvPr/>
        </p:nvSpPr>
        <p:spPr>
          <a:xfrm>
            <a:off x="304800" y="3124200"/>
            <a:ext cx="2895600" cy="1676400"/>
          </a:xfrm>
          <a:prstGeom prst="bevel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solidFill>
                  <a:prstClr val="black"/>
                </a:solidFill>
                <a:latin typeface="Arial Black" pitchFamily="34" charset="0"/>
              </a:rPr>
              <a:t>ARREPIÉNTETE</a:t>
            </a:r>
          </a:p>
          <a:p>
            <a:pPr algn="ctr">
              <a:defRPr/>
            </a:pPr>
            <a:r>
              <a:rPr lang="en-US" sz="2000" dirty="0">
                <a:solidFill>
                  <a:prstClr val="black"/>
                </a:solidFill>
                <a:latin typeface="Arial Black" pitchFamily="34" charset="0"/>
              </a:rPr>
              <a:t>(</a:t>
            </a:r>
            <a:r>
              <a:rPr lang="en-US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HCH 2:38</a:t>
            </a:r>
            <a:r>
              <a:rPr lang="en-US" sz="2000" dirty="0">
                <a:solidFill>
                  <a:prstClr val="black"/>
                </a:solidFill>
                <a:latin typeface="Arial Black" pitchFamily="34" charset="0"/>
              </a:rPr>
              <a:t>)</a:t>
            </a:r>
          </a:p>
        </p:txBody>
      </p:sp>
      <p:sp>
        <p:nvSpPr>
          <p:cNvPr id="10" name="Bevel 9"/>
          <p:cNvSpPr/>
          <p:nvPr/>
        </p:nvSpPr>
        <p:spPr>
          <a:xfrm>
            <a:off x="6248400" y="1447800"/>
            <a:ext cx="2590800" cy="1371600"/>
          </a:xfrm>
          <a:prstGeom prst="beve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solidFill>
                  <a:prstClr val="black"/>
                </a:solidFill>
                <a:latin typeface="Arial Black" pitchFamily="34" charset="0"/>
                <a:cs typeface="Arial" pitchFamily="34" charset="0"/>
              </a:rPr>
              <a:t>CREE</a:t>
            </a:r>
          </a:p>
          <a:p>
            <a:pPr algn="ctr">
              <a:defRPr/>
            </a:pPr>
            <a:r>
              <a:rPr lang="en-US" sz="2400" dirty="0">
                <a:solidFill>
                  <a:prstClr val="black"/>
                </a:solidFill>
                <a:latin typeface="Arial Black" pitchFamily="34" charset="0"/>
                <a:cs typeface="Arial" pitchFamily="34" charset="0"/>
              </a:rPr>
              <a:t>(</a:t>
            </a:r>
            <a:r>
              <a:rPr 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JN 3:16</a:t>
            </a:r>
            <a:r>
              <a:rPr lang="en-US" sz="2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11" name="Bevel 10"/>
          <p:cNvSpPr/>
          <p:nvPr/>
        </p:nvSpPr>
        <p:spPr>
          <a:xfrm>
            <a:off x="6248400" y="2971800"/>
            <a:ext cx="2590800" cy="1295400"/>
          </a:xfrm>
          <a:prstGeom prst="bevel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100" dirty="0">
                <a:solidFill>
                  <a:prstClr val="black"/>
                </a:solidFill>
                <a:latin typeface="Arial Black" pitchFamily="34" charset="0"/>
              </a:rPr>
              <a:t>CONFIESA</a:t>
            </a:r>
          </a:p>
          <a:p>
            <a:pPr algn="ctr">
              <a:defRPr/>
            </a:pPr>
            <a:r>
              <a:rPr lang="en-US" sz="2100" dirty="0">
                <a:solidFill>
                  <a:prstClr val="black"/>
                </a:solidFill>
                <a:latin typeface="Arial Black" pitchFamily="34" charset="0"/>
              </a:rPr>
              <a:t>(</a:t>
            </a:r>
            <a:r>
              <a:rPr lang="en-US" sz="21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ROM 10:9-10</a:t>
            </a:r>
            <a:r>
              <a:rPr lang="en-US" sz="2100" dirty="0">
                <a:solidFill>
                  <a:prstClr val="black"/>
                </a:solidFill>
                <a:latin typeface="Arial Black" pitchFamily="34" charset="0"/>
              </a:rPr>
              <a:t>)</a:t>
            </a:r>
          </a:p>
        </p:txBody>
      </p:sp>
      <p:sp>
        <p:nvSpPr>
          <p:cNvPr id="12" name="Bevel 11"/>
          <p:cNvSpPr/>
          <p:nvPr/>
        </p:nvSpPr>
        <p:spPr>
          <a:xfrm>
            <a:off x="304800" y="5029200"/>
            <a:ext cx="2895600" cy="1447800"/>
          </a:xfrm>
          <a:prstGeom prst="bevel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solidFill>
                  <a:prstClr val="black"/>
                </a:solidFill>
                <a:latin typeface="Arial Black" pitchFamily="34" charset="0"/>
              </a:rPr>
              <a:t>BAUTIZATE</a:t>
            </a:r>
          </a:p>
          <a:p>
            <a:pPr algn="ctr">
              <a:defRPr/>
            </a:pPr>
            <a:r>
              <a:rPr lang="en-US" sz="2400" dirty="0">
                <a:solidFill>
                  <a:prstClr val="black"/>
                </a:solidFill>
                <a:latin typeface="Arial Black" pitchFamily="34" charset="0"/>
              </a:rPr>
              <a:t>(</a:t>
            </a:r>
            <a:r>
              <a:rPr 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MR 16:16</a:t>
            </a:r>
            <a:r>
              <a:rPr lang="en-US" sz="2400" dirty="0">
                <a:solidFill>
                  <a:prstClr val="black"/>
                </a:solidFill>
                <a:latin typeface="Arial Black" pitchFamily="34" charset="0"/>
              </a:rPr>
              <a:t>)</a:t>
            </a:r>
          </a:p>
        </p:txBody>
      </p:sp>
      <p:sp>
        <p:nvSpPr>
          <p:cNvPr id="13" name="Bevel 12"/>
          <p:cNvSpPr/>
          <p:nvPr/>
        </p:nvSpPr>
        <p:spPr>
          <a:xfrm>
            <a:off x="6324600" y="4495800"/>
            <a:ext cx="2590800" cy="1905000"/>
          </a:xfrm>
          <a:prstGeom prst="bevel">
            <a:avLst/>
          </a:prstGeom>
          <a:solidFill>
            <a:srgbClr val="99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prstClr val="black"/>
                </a:solidFill>
                <a:latin typeface="Arial Black" pitchFamily="34" charset="0"/>
              </a:rPr>
              <a:t>SE FIEL</a:t>
            </a:r>
          </a:p>
          <a:p>
            <a:pPr algn="ctr">
              <a:defRPr/>
            </a:pPr>
            <a:r>
              <a:rPr lang="en-US" sz="2400" b="1" dirty="0">
                <a:solidFill>
                  <a:prstClr val="black"/>
                </a:solidFill>
                <a:latin typeface="Arial Black" pitchFamily="34" charset="0"/>
              </a:rPr>
              <a:t>(</a:t>
            </a:r>
            <a:r>
              <a:rPr 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REV 2:10</a:t>
            </a:r>
            <a:r>
              <a:rPr lang="en-US" sz="2400" b="1" dirty="0">
                <a:solidFill>
                  <a:prstClr val="black"/>
                </a:solidFill>
                <a:latin typeface="Arial Black" pitchFamily="34" charset="0"/>
              </a:rPr>
              <a:t>)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533400" y="152400"/>
            <a:ext cx="8229600" cy="1143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EL PLAN DE DIOS DE SALVACI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Ó</a:t>
            </a:r>
            <a:r>
              <a:rPr lang="en-US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429000" y="1905000"/>
            <a:ext cx="2635658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MX" sz="4000" b="1" dirty="0">
                <a:ln w="1905"/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Est</a:t>
            </a:r>
            <a:r>
              <a:rPr lang="es-MX" sz="4000" dirty="0">
                <a:solidFill>
                  <a:srgbClr val="FFFF00"/>
                </a:solidFill>
                <a:latin typeface="Arial Black" pitchFamily="34" charset="0"/>
              </a:rPr>
              <a:t>á</a:t>
            </a:r>
            <a:r>
              <a:rPr lang="es-MX" sz="4000" b="1" dirty="0">
                <a:ln w="1905"/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En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MX" sz="4000" b="1" dirty="0">
                <a:ln w="1905"/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La Biblia</a:t>
            </a:r>
            <a:endParaRPr lang="es-MX" sz="6000" b="1" dirty="0">
              <a:ln w="1905"/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Picture 4" descr="http://1001christianclipart.com/downloads4/independence-day.jpg"/>
          <p:cNvPicPr>
            <a:picLocks noChangeAspect="1" noChangeArrowheads="1"/>
          </p:cNvPicPr>
          <p:nvPr/>
        </p:nvPicPr>
        <p:blipFill>
          <a:blip r:embed="rId2" cstate="print"/>
          <a:srcRect b="3777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itle 3"/>
          <p:cNvSpPr txBox="1">
            <a:spLocks/>
          </p:cNvSpPr>
          <p:nvPr/>
        </p:nvSpPr>
        <p:spPr>
          <a:xfrm>
            <a:off x="2286000" y="228600"/>
            <a:ext cx="4191000" cy="41116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INTRODUCCIÓN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52400" y="990600"/>
            <a:ext cx="8839200" cy="5715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  <a:sym typeface="Wingdings"/>
              </a:rPr>
              <a:t>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Algunos determinan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 </a:t>
            </a:r>
            <a:r>
              <a:rPr kumimoji="0" lang="es-MX" sz="2400" b="1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el valor de una persona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 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por…..</a:t>
            </a:r>
            <a:endParaRPr kumimoji="0" lang="es-MX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 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  <a:sym typeface="Wingdings 3"/>
              </a:rPr>
              <a:t>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 su atracción física, su belleza, es guapo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 </a:t>
            </a: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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 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sus habilidades atléticas, su fuerza física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 </a:t>
            </a: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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 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sus 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cuentas bancarias, propiedad, posesiones, negocios 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 </a:t>
            </a: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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 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sus habilidades, talentos y logros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¿</a:t>
            </a:r>
            <a:r>
              <a:rPr lang="es-MX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Es esta la manera correcta de medir el valor de una persona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? 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       Quizás pero consideremos lo siguiente..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ECC 2:1-11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Salomón lo poseyó todo – riquezas, sabiduría, placer, poder, etc sin embargo digo </a:t>
            </a:r>
            <a:r>
              <a:rPr lang="es-MX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“todo es vanidad, es correr tras el viento”</a:t>
            </a:r>
          </a:p>
          <a:p>
            <a:pPr marL="342900" indent="-342900">
              <a:spcBef>
                <a:spcPct val="20000"/>
              </a:spcBef>
              <a:defRPr/>
            </a:pPr>
            <a:endParaRPr lang="es-MX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342900" lvl="0" indent="-342900">
              <a:spcBef>
                <a:spcPct val="20000"/>
              </a:spcBef>
              <a:defRPr/>
            </a:pPr>
            <a:endParaRPr kumimoji="0" lang="es-MX" sz="24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800" decel="100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800" decel="100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800" decel="100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Picture 4" descr="http://1001christianclipart.com/downloads4/independence-day.jpg"/>
          <p:cNvPicPr>
            <a:picLocks noChangeAspect="1" noChangeArrowheads="1"/>
          </p:cNvPicPr>
          <p:nvPr/>
        </p:nvPicPr>
        <p:blipFill>
          <a:blip r:embed="rId2" cstate="print"/>
          <a:srcRect b="3777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Content Placeholder 2"/>
          <p:cNvSpPr txBox="1">
            <a:spLocks/>
          </p:cNvSpPr>
          <p:nvPr/>
        </p:nvSpPr>
        <p:spPr>
          <a:xfrm>
            <a:off x="152400" y="304800"/>
            <a:ext cx="8839200" cy="65532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MT 16:26; 1 TIM 6:7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                       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un hombre 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gana todo el mundo</a:t>
            </a:r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pero</a:t>
            </a:r>
            <a:r>
              <a:rPr lang="es-ES" sz="28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¿Qué valor tiene si cuando muere no se lleva nada?   </a:t>
            </a:r>
            <a:r>
              <a:rPr lang="es-E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(ECC 2:18)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s-MX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</a:t>
            </a:r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Ahora u</a:t>
            </a:r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na mejor manera para determinar el valor de algo…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 </a:t>
            </a:r>
            <a:r>
              <a:rPr lang="es-E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es </a:t>
            </a:r>
            <a:r>
              <a:rPr lang="es-ES" sz="28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considerar </a:t>
            </a:r>
            <a:r>
              <a:rPr lang="es-ES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l</a:t>
            </a:r>
            <a:r>
              <a:rPr lang="es-ES" sz="2800" b="1" i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a importancia</a:t>
            </a:r>
            <a:r>
              <a:rPr lang="es-ES" sz="28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y </a:t>
            </a:r>
            <a:r>
              <a:rPr lang="es-ES" sz="2800" b="1" i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el cuidado</a:t>
            </a:r>
            <a:r>
              <a:rPr lang="es-ES" sz="28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	      atada a ello por su dueño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     = Si es </a:t>
            </a:r>
            <a:r>
              <a:rPr lang="es-E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de gran valor</a:t>
            </a:r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el dueño </a:t>
            </a:r>
            <a:r>
              <a:rPr lang="es-ES" sz="28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hará sacrificios</a:t>
            </a:r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aun </a:t>
            </a:r>
            <a:r>
              <a:rPr lang="es-ES" sz="28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renunciará otras cosas valiosas</a:t>
            </a:r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s-E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para mantenerlo</a:t>
            </a:r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!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Con esto en mente vamos considerando la lección……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s-ES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MX" sz="2400" b="1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ages.sharefaith.com/images/3/1269631201527_911/slide-22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551699" y="2362200"/>
            <a:ext cx="8085162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5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¿CUÁNTO VALEMOS </a:t>
            </a:r>
          </a:p>
          <a:p>
            <a:pPr algn="ctr"/>
            <a:r>
              <a:rPr lang="es-ES" sz="5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 DIOS?</a:t>
            </a:r>
            <a:endParaRPr lang="en-US" sz="5400" b="1" i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676400" y="304800"/>
            <a:ext cx="5786219" cy="1077218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s-E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s-E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ÉL NOS HIZO A SU IMAGEN</a:t>
            </a:r>
            <a:endParaRPr lang="en-US" sz="28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38200" y="1828800"/>
            <a:ext cx="78486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GEN 1:1; JER 27:5; ISA 45:12; 42:5;              	               HCH 17:28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Estos versos afirman que Dios es el creador de todo y </a:t>
            </a:r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Él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 sostiene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todo lo que creo.</a:t>
            </a:r>
            <a:endParaRPr kumimoji="0" lang="es-MX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Pero </a:t>
            </a:r>
            <a:r>
              <a:rPr lang="es-MX" sz="2800" b="1" noProof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de todo lo que creo Dios,               </a:t>
            </a:r>
            <a:r>
              <a:rPr kumimoji="0" lang="es-MX" sz="2800" b="1" i="1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el hombre fue </a:t>
            </a:r>
            <a:r>
              <a:rPr lang="es-MX" sz="2800" b="1" i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Su</a:t>
            </a:r>
            <a:r>
              <a:rPr kumimoji="0" lang="es-MX" sz="2800" b="1" i="1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 creación especial</a:t>
            </a:r>
            <a:r>
              <a:rPr lang="es-MX" sz="28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!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Veamos…….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MX" sz="24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983163"/>
          </a:xfrm>
        </p:spPr>
        <p:txBody>
          <a:bodyPr>
            <a:normAutofit lnSpcReduction="10000"/>
          </a:bodyPr>
          <a:lstStyle/>
          <a:p>
            <a:pPr lvl="0">
              <a:buNone/>
              <a:defRPr/>
            </a:pPr>
            <a:r>
              <a:rPr lang="es-MX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[1] </a:t>
            </a: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GEN 1:26-27</a:t>
            </a:r>
          </a:p>
          <a:p>
            <a:pPr lvl="0">
              <a:buNone/>
              <a:defRPr/>
            </a:pPr>
            <a:r>
              <a:rPr lang="es-MX" sz="2800" dirty="0">
                <a:latin typeface="Arial Black" pitchFamily="34" charset="0"/>
                <a:cs typeface="Arial" pitchFamily="34" charset="0"/>
              </a:rPr>
              <a:t>  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= fuimos creados </a:t>
            </a:r>
            <a:r>
              <a:rPr lang="es-MX" sz="28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a la imagen de Dios</a:t>
            </a:r>
            <a:r>
              <a:rPr lang="es-MX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!  	PIENSALO por un momento!!</a:t>
            </a:r>
          </a:p>
          <a:p>
            <a:pPr lvl="0">
              <a:buNone/>
              <a:defRPr/>
            </a:pPr>
            <a:r>
              <a:rPr lang="en-US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[2]</a:t>
            </a:r>
            <a:r>
              <a:rPr lang="en-US" sz="2800" b="1" dirty="0">
                <a:latin typeface="Arial Black" pitchFamily="34" charset="0"/>
                <a:cs typeface="Arial" pitchFamily="34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SAL 8:3-9</a:t>
            </a:r>
          </a:p>
          <a:p>
            <a:pPr lvl="0">
              <a:buNone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= </a:t>
            </a:r>
            <a:r>
              <a:rPr lang="es-E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El hombre es el más alto de la creación de Dios! </a:t>
            </a:r>
          </a:p>
          <a:p>
            <a:pPr lvl="0">
              <a:buNone/>
              <a:defRPr/>
            </a:pPr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= Menor que los ángeles pero, </a:t>
            </a:r>
            <a:r>
              <a:rPr lang="es-ES" sz="2800" b="1" i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con dominio sobre todas las cosas terrenas</a:t>
            </a:r>
            <a:r>
              <a:rPr lang="es-ES" sz="28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,  </a:t>
            </a:r>
            <a:r>
              <a:rPr lang="es-E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GEN 1:28</a:t>
            </a:r>
          </a:p>
          <a:p>
            <a:pPr lvl="0">
              <a:buNone/>
              <a:defRPr/>
            </a:pP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¡De todo lo creado nosotros somos           </a:t>
            </a:r>
            <a:r>
              <a:rPr lang="es-MX" sz="28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lo mas valioso para Dios</a:t>
            </a:r>
            <a:r>
              <a:rPr lang="es-MX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 </a:t>
            </a: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(ECC 12:7)</a:t>
            </a:r>
          </a:p>
          <a:p>
            <a:pPr>
              <a:buNone/>
            </a:pP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533400"/>
            <a:ext cx="8153400" cy="95410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NOS CUIDA Y ESTA SIEMPRE CON NOSOTROS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066800" y="1676400"/>
            <a:ext cx="7086600" cy="38862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  <a:sym typeface="Wingdings 3"/>
              </a:rPr>
              <a:t>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Hay cosas que nos hacen sentir insignificante, sin valor – </a:t>
            </a:r>
            <a:r>
              <a:rPr kumimoji="0" lang="es-MX" sz="2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la soledad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, </a:t>
            </a:r>
            <a:r>
              <a:rPr kumimoji="0" lang="es-MX" sz="2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el abandonamiento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, etc.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</a:t>
            </a:r>
            <a:r>
              <a:rPr lang="es-MX" sz="2800" b="1" dirty="0"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Pero </a:t>
            </a:r>
            <a:r>
              <a:rPr kumimoji="0" lang="es-MX" sz="28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cuando se nos demuestra interés y cuidado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 </a:t>
            </a:r>
            <a:r>
              <a:rPr kumimoji="0" lang="es-MX" sz="2800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entonces nos sentimos valorados e </a:t>
            </a:r>
            <a:r>
              <a:rPr lang="es-MX" sz="2800" b="1" u="sng" dirty="0">
                <a:solidFill>
                  <a:srgbClr val="000099"/>
                </a:solidFill>
                <a:latin typeface="Arial Black" pitchFamily="34" charset="0"/>
                <a:cs typeface="Arial" pitchFamily="34" charset="0"/>
              </a:rPr>
              <a:t>especial</a:t>
            </a:r>
            <a:endParaRPr kumimoji="0" lang="es-MX" sz="2800" b="1" i="0" u="sng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 Black" pitchFamily="34" charset="0"/>
              <a:cs typeface="Arial" pitchFamily="34" charset="0"/>
            </a:endParaRPr>
          </a:p>
          <a:p>
            <a:pPr marL="342900" lvl="0" indent="-342900">
              <a:spcBef>
                <a:spcPct val="20000"/>
              </a:spcBef>
              <a:defRPr/>
            </a:pPr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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Así es nuestro Creador. Veamos……..</a:t>
            </a:r>
          </a:p>
          <a:p>
            <a:pPr marL="342900" lvl="0" indent="-342900">
              <a:spcBef>
                <a:spcPct val="20000"/>
              </a:spcBef>
              <a:defRPr/>
            </a:pPr>
            <a:endParaRPr kumimoji="0" lang="es-MX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pPr lvl="0">
              <a:buNone/>
              <a:defRPr/>
            </a:pPr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[1] </a:t>
            </a: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MT 6:25-33</a:t>
            </a:r>
          </a:p>
          <a:p>
            <a:pPr lvl="0">
              <a:buNone/>
              <a:defRPr/>
            </a:pPr>
            <a:r>
              <a:rPr lang="es-MX" sz="2800" b="1" dirty="0">
                <a:solidFill>
                  <a:srgbClr val="006600"/>
                </a:solidFill>
                <a:latin typeface="Arial Black" pitchFamily="34" charset="0"/>
                <a:cs typeface="Arial" pitchFamily="34" charset="0"/>
              </a:rPr>
              <a:t>   =</a:t>
            </a:r>
            <a:r>
              <a:rPr lang="es-MX" sz="2800" b="1" dirty="0">
                <a:latin typeface="Arial Black" pitchFamily="34" charset="0"/>
                <a:cs typeface="Arial" pitchFamily="34" charset="0"/>
              </a:rPr>
              <a:t> Si Dios provee y cuida de las aves y flores; </a:t>
            </a:r>
            <a:r>
              <a:rPr lang="es-MX" sz="28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cuanto más cuidará y proveerá por nosotros</a:t>
            </a:r>
            <a:r>
              <a:rPr lang="es-MX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!</a:t>
            </a:r>
          </a:p>
          <a:p>
            <a:pPr lvl="0">
              <a:buNone/>
              <a:defRPr/>
            </a:pPr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[2] </a:t>
            </a: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1 PED 5:7</a:t>
            </a:r>
          </a:p>
          <a:p>
            <a:pPr lvl="0">
              <a:buNone/>
              <a:defRPr/>
            </a:pPr>
            <a:r>
              <a:rPr lang="es-MX" sz="2800" b="1" dirty="0">
                <a:solidFill>
                  <a:srgbClr val="006600"/>
                </a:solidFill>
                <a:latin typeface="Arial Black" pitchFamily="34" charset="0"/>
                <a:cs typeface="Arial" pitchFamily="34" charset="0"/>
              </a:rPr>
              <a:t>   =</a:t>
            </a:r>
            <a:r>
              <a:rPr lang="es-MX" sz="2800" b="1" dirty="0">
                <a:latin typeface="Arial Black" pitchFamily="34" charset="0"/>
                <a:cs typeface="Arial" pitchFamily="34" charset="0"/>
              </a:rPr>
              <a:t> Dios nos brinde el privilegio de acercarnos a </a:t>
            </a:r>
            <a:r>
              <a:rPr lang="es-ES" sz="2800" b="1" dirty="0">
                <a:latin typeface="Arial Black" pitchFamily="34" charset="0"/>
                <a:cs typeface="Arial" pitchFamily="34" charset="0"/>
              </a:rPr>
              <a:t>É</a:t>
            </a:r>
            <a:r>
              <a:rPr lang="es-MX" sz="2800" b="1" dirty="0">
                <a:latin typeface="Arial Black" pitchFamily="34" charset="0"/>
                <a:cs typeface="Arial" pitchFamily="34" charset="0"/>
              </a:rPr>
              <a:t>l con nuestros problemas </a:t>
            </a:r>
            <a:r>
              <a:rPr lang="es-MX" sz="28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porque </a:t>
            </a:r>
            <a:r>
              <a:rPr lang="es-ES" sz="28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É</a:t>
            </a:r>
            <a:r>
              <a:rPr lang="es-MX" sz="28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l quiere ayudarnos</a:t>
            </a:r>
            <a:r>
              <a:rPr lang="es-MX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.</a:t>
            </a:r>
          </a:p>
          <a:p>
            <a:pPr lvl="0">
              <a:buNone/>
              <a:defRPr/>
            </a:pPr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[3] </a:t>
            </a: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HEB 13:5-6</a:t>
            </a:r>
          </a:p>
          <a:p>
            <a:pPr lvl="0">
              <a:buNone/>
              <a:defRPr/>
            </a:pPr>
            <a:r>
              <a:rPr lang="es-MX" sz="2800" b="1" dirty="0">
                <a:solidFill>
                  <a:srgbClr val="006600"/>
                </a:solidFill>
                <a:latin typeface="Arial Black" pitchFamily="34" charset="0"/>
                <a:cs typeface="Arial" pitchFamily="34" charset="0"/>
              </a:rPr>
              <a:t>   =</a:t>
            </a:r>
            <a:r>
              <a:rPr lang="es-MX" sz="2800" b="1" dirty="0">
                <a:latin typeface="Arial Black" pitchFamily="34" charset="0"/>
                <a:cs typeface="Arial" pitchFamily="34" charset="0"/>
              </a:rPr>
              <a:t> </a:t>
            </a:r>
            <a:r>
              <a:rPr lang="es-MX" sz="28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Dios nos cuida tanto que esta con nosotros 24/7</a:t>
            </a:r>
            <a:r>
              <a:rPr lang="es-MX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!</a:t>
            </a:r>
          </a:p>
          <a:p>
            <a:pPr>
              <a:buNone/>
            </a:pPr>
            <a:endParaRPr lang="en-US" sz="28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 descr="data:image/jpeg;base64,/9j/4AAQSkZJRgABAQAAAQABAAD/2wCEAAkGBxQSEBUUEhQVFRUVFBQVFBUVFBYUFRYVFRUWFxQVFBUYHCggGBolHBQXITEhJSkrLi4uGB8zODMsNygtLi0BCgoKDg0OFxAQFywcHBwsLCwsLCwsLCwsLCwsLCwsLCwsLCwsLCwsLCwsLCwsLCwrLCwsLCwsLCwsNywsLCw3N//AABEIAMIBAwMBIgACEQEDEQH/xAAcAAACAwEBAQEAAAAAAAAAAAABAgADBQQGCAf/xAA/EAABAwIDBQUEBwcEAwAAAAABAAIRAyEEEjEFIkFRcQZhgZGhEzKx0UJSYoLB4fAHFCMzcnOyJZKi8UNTwv/EABkBAAMBAQEAAAAAAAAAAAAAAAABAgMEBf/EACURAQEBAQACAgEDBQEAAAAAAAABEQIDIRIxUSJBcRMyQ2HwBP/aAAwDAQACEQMRAD8A/H2NuP1wXezC5mySGi8F3G2gGpXKxtx1K2q9Wibhry6wDXZQwDIBwub3hc/XV9Y6/HzMum2bQytDiC8WZDROomT3RC2tgV8hqDeD3OaWl3vZASZ7iXD0WJSrvY7Mw3IbNpGlpGg1Wl2eqB1aSYJa/XUnNbylcvl53m67fD3PlzIt2zi/4jHuOr4Lp5iPktrC08wWF2lwsljOLnfIL3WBwQFMHWAZnT8lj1ZOOWstnfUeR2vhy94bJENcY56C3Lir/wBm+HYRDgMzTBBHELRdQzYp4gGGt4aWkxx5LG2M8s2hVDYylwJHIkCxnQ30WnN3m8sfJMs6fsOFGkei0KQWfs244rUptT4jm6pwEQyyZOAtpGdpAxMGpg1NCqROgGIkJkU79FpQ1HKmBTAJzKWkhCE8KQnharyo5U8ItCPiNVPb5JWuMQNFMWXZXZLug5RzPBZ1bGNFGqc72FrSYqbr2kg5bEXki0SDeFN9VUaLqTcsjX9ahc7qXG47/kVnVK9eo2mabRTbLN+qXFzs0f8AiYRIv9JwPcuasa7atQPcHtDWVC5gcwsAkktaXkEQwjLxlR1iprSryXSdD8FyupQYt0Vxpj24+1SJ8nt/BwS4mmBWpHn7Rv8AxBj/AIlYdc61lxxOoiZbHfx059656j2gZpsDB5A3F10VgWVHOaJzPDXAXhxY3I+3CTBP9PJUVKI9hWDYJaaosfEeN1h1w1nSqxJA1Gu6Zv1VVShyHHwlaVOm1xMOLpE6WHkI4pzQ+ay68TSdvOvwQnT4KLbfhr8VFl/SrT+q+cqTbt6n5LraPi31EKqiy7baOPxXaxlra5m+gXuWuDmNY4anTdSDjbdLomZuDmjoCBy9eSg3K+kRMCo4COW/8vipRmQTrYybzZMBApnQ+0f00OnmLfNYWem/N/VHXicU52KozcNcD3xI18l+i4GpuWM9YHQfgvzRlImsXD6JZqL3cvf4SBRLjbKCY1gAfl6rm8kmcuiX31Q7P0i81asAzUcATybu2/2rzvZLZ7q1Z1X61Rzp1kZjA8oXptglzMMJ1LCR1I56arQ/Z7s5owtJ/Ng4R1/FX4/usfLcx6jAUIELvDbIsYFYGrq55cd60gamDU4COVX8U6AKshQBMAqxOlAQyp4RhR17OEyohGFISkwVEEygC0ntJVFYLJIVYHPi6gbTc5zsoa0ku4gDjHFceCwRcRVrCXkQ1pA/htM2gWzQbnvIFtV20+a2Fo8KlVz3d4oMNRo/3imfBWHFOrEtw8BrSWvrES0EWc2kD77wbE+6DzIIU5p6R4p0cjS57v8A10gc5tYZWgSQNJNhzC4KWKbVbVxD25KVM1GVASXlzaBcDZpywDmtDp8V2VKDWTTpzmIzV6pMvDNTL/rG4AsBcgCADlh7W7Fe5zYz4arViONcOeGx1qAQp+MGtmqyk9zc2Uuc05JIzFpu7KNY0J8FxVcVTDhTYxrnMOX6DWteRm9m1ztahF8o8YXPjcL7OhSeQP3kOYKROjatRhpNnmxjHuJH2CdSs8YZjMXhG3yMZXqUQbve6WMFQj6T3mq95PARMXUXletTGYx7arWUaXtDmpmsScoZTe4DlvPiXZeTSZ0mpuNpl9ao7OGYUuYXScjnFoNSGD3i2zQeZIVuzKjycoY5pNRz673tLRmJtTpg+/uhrc43YAgkrO/ca+SjT9lb25fVlzSMzS+r7V8H3TVLCALw0SBNp+MVqttWo/FUqdQXqNqVKjS4xQY1oLGNDTBqS9kuOkwO70bmdFwnZJFdrw+wplj5G84+0FQuDhpmOtundoG6iyKlczm3UV2UclFn8VfJ82Nbp/UfUruw9Kw6/AKmkySP7nyWjQbYdQP+Llva1kNQpzHKAfJv5KutR/hMsYNUhsWNni/otCkzebygeO6QufGgikxo+k82GhIcCD4Qs7Tz29NgMCHZbB5c6bahrQ23WeK3No4aMMQbZxlEcAYBPlP6suDs2w7gv/LcSer+5bG28QA1gJiTA1sACuf6ladW6XZ9JoZI90N1OkR3d364LS7DEOwdIjQieWpnTxXHhgPYPLoa0U3Ek2gZSZPQgjldL+zbEE4SmwiMjQ24gwIyz3wY8Fp4Pyx81e1aE6qYVa1dscdMAmAUATgK5EoAiAiAmTwtLCkJlFOHpYUhMojBpIUCdBGDQhRFRaJeY7S4R+JrU6dAw+hNSo7M5gy1Gmn7DM0EtL2l28LtDQdSFpYdtbIGNZToMaA0ZXCoQAIAY3KGt6meifYlP+G5596rUqPcfvFrB4MYweC6cRXy6CTfpYTcqcNjdpKYp4R1KnObEPbh2mZcXV917yTqQzO4nk3uXZjcPSdTFJwOVjqZgSP5TmOYDzEhshZWGrPxOJFYDNSw4c2kQDlfXIirUbb3WtlgPMvWs7FPBu37RsZDbW5F2qmnFePwzKxYX03O9m/2jbkDNlcy8HeEONja67CSd7KJAJBMamxEnSQEjMawic0RNnbpgam6sFSSQDpqkpRWzG4yi58uBEcVWWPkbwi1o4jX5eKtrVg2Z5F3eYiY8wuSvtBosAZtHKYmAeJAHBZWaqGc2NXSdY0mwH4FFlUHWy4adF9Rwc4D3RJOoOaQOUCB5LubhwNb/BLFaZREtCiWHr53w7JI/u/JdlM3vwI+Dly4W3hU/JaGHF733m68pKV+3VPp04ZvuweXllSsbvM45W1HeBIA/FXUMPEFum7/AIqrCuAxFOdIOfjIzWEeBWXX0fN2x7nszSOXM4RIaAOTQBE+MnxXLt+mX4ygz6LGl7r2u4Bv+Llo4bFzMWsDE/HyWRhCamLqkCXAtaByDQDrwEuKxt9Lk/U7u1TgNm4i5G4RPPfsLcCY8Cuz9n1UuoDcLftOi/AQNeAF+Sr7RYVo2fWNVzRlaHS6zQWlpbHjAlafYSkP3ZrtcwB6yNVt4JfUc/lsy16ZrVcAlaFa0LvkcdFoTAKAJgFciEARRURgBGFEUYNKpCaFEYNKgmUhL4jQQKZCFWBm1G1aU+zY2owkuDc+RzS4yQJEObJJ1ETxWeNn16/84ilT4tpvLqrx9U1IApgjXLJ+0F6FCErAppUGsY1rGhrWgNa1oAAaBAAA0CYBOUHBThuOrhGkyWgxNuszPmuU7MblgOfxvmPG+nlyWmQkcFFiozDssGcznum3vaTqRxH/AFyV7cM1ug4cbnzK6SgQoxSkNt5oOVhCQhLFEQTQolhvnXDWzd1RtvElaeFcSRw3m6/e/ELJY73tffZ+K1cMXOP1AHNuLmMx1nSxU2OiV2vxIY1piTuw37vHkufs+7NWqPdqIa0DunQeBVlHDNFNliSXU5noSZ8h5Li7PVoqm28N0xxGZ1/ULO/VXzfb3VCmcpOYtEX4u+Q9V1dmMKG08w1eXPJ47xkSeNiFmY7EZaDnccp5XJ0hbew2QxgA4DwAF1y9VVtxzftMb/pVbvNLT+6y5Wv+z6pOEp8gxoB52uV4Tt7tGriajsLdjGODQGkjOTDmueeOsx0X6J2L2f7HDMbwAAF54Ls8X3HP365emYrWqtgVrV2xx0wCZAIhUSIqIpkiiiiCRRFBMIhCKiQBBFQoMqVMhCRglKYpUqClIU7kjlFUSECi5yUBQqAQjlGXxUfHBV5vGeCX0Ylp5KJg082qIwa+aaDN10fWp+ZNvitvCsDQ4uP0mieUPBcfGVn0mDe/ron1krRuA+ODptrILSOp7lj1XXzzjofiDkBDYa1zSS45Z1G63WO8ws/YmGL6zi36JdJ6nd+Hqu+owubLj7zW7p4HO6ZPPSwXNsalNQlzS4E1C5gkzFgIGtwfJZ/cOeq28dTqBgYQ2DUYGxJkSJJnkJXtdmkU6DnutDSTxs0S6PL0XnqFJ1Z1JmWC1pc4HUEAATfvJW52hqZcDULIGankbP1nkMy9ZJ8Vj8LaOuvWPCbPH7zjH1CCDVeXN4uAsGgA20C/ZNmUMrAOQX5nszYbhTL6ROeiQWj6xYJfM8eH3Sv07Z+Ma6hTqaB7WuGp94T+ui7PDPdYea+pI72hWALnrVgGm99BYuubCw71VUq5qjG6kDM7k07tyecTA+1K6tczQCIShMrSgRUCiZCooogIooogIgiogAgigkAQKZAoMhQKJSqTKUuWVZCBU4pWWJXNVpKoeVNOFdolpiDKhCBUVZ/LxQSZlEfIsfO7alj1pfgtD2h38sEXJBEyA4TEeCyMObuH9H/a2KD5DiLRJ8nCQFh06+brre7+G0nUEW++bR0/BdPZVo9o63vBsxzMm3ouDFFzaTnEg7xLYmwD5b1vPmtzsbQPsyXA7zjl+7YX8AQs76isaZ2lSw9Zzqhg5WtywSY94wB/UD6I4nbNKthqzKZ0LHsBtLhUEQ035Lgq7H/eszi6H53QRcESQJHKGhVbN2A5mJAEvawMc92WA1ziYZcmSAJPUc1PF30Xc/d7fYFM0qEm+VvD6RI07ySfVaeycGQxlNw3abGt7jDYPG4M+HklwmHcSybwDxtIO7aNdbrbpsAEBd3HOOPvrQGHaNAAeYsfzXC2hNcnKRlgyW6yAd0zpaCtNELXNZ6UOhWNchCYK0iigoEyFRRRARRRRARQqIFARRRApBClITIIMpCVPCRwU0wKCJSlIweVS5WOVZUVUBI5OUhKmqhCooVFOG+bMOYM97B8j0Wvhql3DgS6OubRYWH4z9ZnotOidb/SPo8XWXbq4be16fs8MCW5nVbsEEhtM1CLt+sYtPD03tnYw0aAbVa5m6XMJblDg1slzbQbkAx+K8XtPFOc2mwucYIsXOOhdzPRe27R4nD1dm0KYaW1ZlvCHEhruOhD5g6gHkss9K1sbCaBRBiMjc3pJPfJ4L0nZymDQzOG9U3nd+YCAenArN2ExhwzWgxVvDfrQLATwgLa2VSLabWmQ5ogg8PLgq/8896x83W7GjSYBorgq6bxCZpXdHKshEIApgFUTRCKUJgqIVFFEyFRRRARRRRARBRRARBRRIAhKKUoMZQKUlCUjFISjKQqacK4pZRKQlRVQHFVuKdxVbipqoWVEJUUqfNFM3cR9ZvxW1SaInvJ6j2ossaibuH2mfFbFJ3lJ9ak+Sy6dPDlxO88EaNYPUm3ovTUXCs7DNZchxce4NaLHz9F5qj7j3Dv9AvSdkaU1nFvBrQO/Wb9CFl39fw04e6wuHivSuczGvcDyktB+HovXtrZotfj3ryuDw2fEUi2c7Wvk/Z3bO/XBelZYwdQtPB65c3m/udTFaFQ1ytaV1SuergU0pEQtEnCKUJgmkUUFEwKiiiCRRRRARCVFEBEFFCgwQKJQSMpSlMUpSoJKhRIVRspULyq3J2jvhK8QpqoqSkpnFVuKmqhCVEVFBvmtglz/wCpnxlaza4Avw48/wCJosjDHePc+nPfqu57t1/fEDrUdCjp0cuKlWLaZ5HN5X9F6/sUXRnb9I3ExOURa8cPGVg7QwWTD8zEN56GZ5iy9N2SoxSY0cQDHfGo848Vl5ev0+m3j4s69/h7TBYo08TTLTvGk6Z0y5gWgjWbk+S9ZhCHuJedfXovPYBzMZUJENr0GhjgLZhqZA1+j0K16FTmNLK/Fs5n4cvk93/bQa3lcfrVWAqmlWLbC4/FM0rolYWOkuTNKoCtaVcqcXAopAUVaTyoEsoymRlEFEwKiCiAKCiCAKBUQSNEFCgSgISkKJKUlSYoP0vp+tEXFVuNkBWHjxSOclHNQlZ60wpKQlMVW4qaqAUUsqKTfNFF8E88zPmtbDMLngc3T/te4/FY1M357zF11MWWZi3UyxvdmJl3dAHwS6mtuLJdrp2piy+o7Kd1jfZ9XOcA4j4eC9XsEwBwNuniF4nAUvcadHPk9G6L3WzKIsJgdy5vN6kjr8O9W9Vq9nsYfaPeDB9o4g3gwSBEafJe7GIa9oqNNzYt4hw4zxH65r807MmWyNJdB8THpC9vg6o8efPqr56z05vJzvtsUyV2U3c1m0avL0XUK360WvNc/UdoPIq0LlZUV7XLbms7FwKYFVApgr1Ni2VAUkqAp6nFiMpAUQUwaVJSypKYGVJQlRAGUEJQJS0IhKhKUlLTxCUrioUpKRoSq3lM5IVNOFSSi4/rxSEqasCqnJ3FVPKi1UCVFXKinVY+aqAv99qSrU3+k/H8lKDv8h6Lr7O4E18WLS1jc7+gJInqSFpfUtv7H+JGg6BWYNAGza+sR8F6jD41rWEuPutM8NO5eVxjg7EviN0gc7AfMldGKqy1jebh6AmY8Aubrj5Y7PH38eenqNgS2m3uj8l6rB1vh+oXjtlVsoGkBbuHxU6R5LPr7Kz09HhsR8V3UahMX7tVh4N8xw5/9LWoQAIT5rDvls0nroa5ZdN5su2nVXTz0w6jsDkwK52vVoctZWeLZRlJKMqtTh5RlICjKYNKkpZRlMDKmZAlBAwZQJQQlICgUpcgXJaZiUhUlI5yVp4KrcUS66qc5TacgkpCkD1HFRqsBxSPco4pHlTaqQkqIWUUqfM+E/l/ePwK1OxQ/wBSH9NX/BFRa+T+zr+KU++UqH+PV/vVP8kuM99nV3/yooon3G/+O/8Afu9Ls47o6LbwB16KKLDv7dH7N7Z/z+K1Wm6iijlj20KWi6qWiii25c/ToYrWqKLblnVjUyKi0RQThRRNIooKJhCgoogAUCoogypSoopMCkciolThPn+KpqKKKL9KhRoooooUSpp4KkqKIpxIUUUUKf/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42863" y="-1303338"/>
            <a:ext cx="3619500" cy="27146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268" name="AutoShape 4" descr="data:image/jpeg;base64,/9j/4AAQSkZJRgABAQAAAQABAAD/2wCEAAkGBxQSEBUUEhQVFRUVFBQVFBUVFBYUFRYVFRUWFxQVFBUYHCggGBolHBQXITEhJSkrLi4uGB8zODMsNygtLi0BCgoKDg0OFxAQFywcHBwsLCwsLCwsLCwsLCwsLCwsLCwsLCwsLCwsLCwsLCwsLCwrLCwsLCwsLCwsNywsLCw3N//AABEIAMIBAwMBIgACEQEDEQH/xAAcAAACAwEBAQEAAAAAAAAAAAABAgADBQQGCAf/xAA/EAABAwIDBQUEBwcEAwAAAAABAAIRAyEEEjEFIkFRcQZhgZGhEzKx0UJSYoLB4fAHFCMzcnOyJZKi8UNTwv/EABkBAAMBAQEAAAAAAAAAAAAAAAABAgMEBf/EACURAQEBAQACAgEDBQEAAAAAAAABEQIDIRIxUSJBcRMyQ2HwBP/aAAwDAQACEQMRAD8A/H2NuP1wXezC5mySGi8F3G2gGpXKxtx1K2q9Wibhry6wDXZQwDIBwub3hc/XV9Y6/HzMum2bQytDiC8WZDROomT3RC2tgV8hqDeD3OaWl3vZASZ7iXD0WJSrvY7Mw3IbNpGlpGg1Wl2eqB1aSYJa/XUnNbylcvl53m67fD3PlzIt2zi/4jHuOr4Lp5iPktrC08wWF2lwsljOLnfIL3WBwQFMHWAZnT8lj1ZOOWstnfUeR2vhy94bJENcY56C3Lir/wBm+HYRDgMzTBBHELRdQzYp4gGGt4aWkxx5LG2M8s2hVDYylwJHIkCxnQ30WnN3m8sfJMs6fsOFGkei0KQWfs244rUptT4jm6pwEQyyZOAtpGdpAxMGpg1NCqROgGIkJkU79FpQ1HKmBTAJzKWkhCE8KQnharyo5U8ItCPiNVPb5JWuMQNFMWXZXZLug5RzPBZ1bGNFGqc72FrSYqbr2kg5bEXki0SDeFN9VUaLqTcsjX9ahc7qXG47/kVnVK9eo2mabRTbLN+qXFzs0f8AiYRIv9JwPcuasa7atQPcHtDWVC5gcwsAkktaXkEQwjLxlR1iprSryXSdD8FyupQYt0Vxpj24+1SJ8nt/BwS4mmBWpHn7Rv8AxBj/AIlYdc61lxxOoiZbHfx059656j2gZpsDB5A3F10VgWVHOaJzPDXAXhxY3I+3CTBP9PJUVKI9hWDYJaaosfEeN1h1w1nSqxJA1Gu6Zv1VVShyHHwlaVOm1xMOLpE6WHkI4pzQ+ay68TSdvOvwQnT4KLbfhr8VFl/SrT+q+cqTbt6n5LraPi31EKqiy7baOPxXaxlra5m+gXuWuDmNY4anTdSDjbdLomZuDmjoCBy9eSg3K+kRMCo4COW/8vipRmQTrYybzZMBApnQ+0f00OnmLfNYWem/N/VHXicU52KozcNcD3xI18l+i4GpuWM9YHQfgvzRlImsXD6JZqL3cvf4SBRLjbKCY1gAfl6rm8kmcuiX31Q7P0i81asAzUcATybu2/2rzvZLZ7q1Z1X61Rzp1kZjA8oXptglzMMJ1LCR1I56arQ/Z7s5owtJ/Ng4R1/FX4/usfLcx6jAUIELvDbIsYFYGrq55cd60gamDU4COVX8U6AKshQBMAqxOlAQyp4RhR17OEyohGFISkwVEEygC0ntJVFYLJIVYHPi6gbTc5zsoa0ku4gDjHFceCwRcRVrCXkQ1pA/htM2gWzQbnvIFtV20+a2Fo8KlVz3d4oMNRo/3imfBWHFOrEtw8BrSWvrES0EWc2kD77wbE+6DzIIU5p6R4p0cjS57v8A10gc5tYZWgSQNJNhzC4KWKbVbVxD25KVM1GVASXlzaBcDZpywDmtDp8V2VKDWTTpzmIzV6pMvDNTL/rG4AsBcgCADlh7W7Fe5zYz4arViONcOeGx1qAQp+MGtmqyk9zc2Uuc05JIzFpu7KNY0J8FxVcVTDhTYxrnMOX6DWteRm9m1ztahF8o8YXPjcL7OhSeQP3kOYKROjatRhpNnmxjHuJH2CdSs8YZjMXhG3yMZXqUQbve6WMFQj6T3mq95PARMXUXletTGYx7arWUaXtDmpmsScoZTe4DlvPiXZeTSZ0mpuNpl9ao7OGYUuYXScjnFoNSGD3i2zQeZIVuzKjycoY5pNRz673tLRmJtTpg+/uhrc43YAgkrO/ca+SjT9lb25fVlzSMzS+r7V8H3TVLCALw0SBNp+MVqttWo/FUqdQXqNqVKjS4xQY1oLGNDTBqS9kuOkwO70bmdFwnZJFdrw+wplj5G84+0FQuDhpmOtundoG6iyKlczm3UV2UclFn8VfJ82Nbp/UfUruw9Kw6/AKmkySP7nyWjQbYdQP+Llva1kNQpzHKAfJv5KutR/hMsYNUhsWNni/otCkzebygeO6QufGgikxo+k82GhIcCD4Qs7Tz29NgMCHZbB5c6bahrQ23WeK3No4aMMQbZxlEcAYBPlP6suDs2w7gv/LcSer+5bG28QA1gJiTA1sACuf6ladW6XZ9JoZI90N1OkR3d364LS7DEOwdIjQieWpnTxXHhgPYPLoa0U3Ek2gZSZPQgjldL+zbEE4SmwiMjQ24gwIyz3wY8Fp4Pyx81e1aE6qYVa1dscdMAmAUATgK5EoAiAiAmTwtLCkJlFOHpYUhMojBpIUCdBGDQhRFRaJeY7S4R+JrU6dAw+hNSo7M5gy1Gmn7DM0EtL2l28LtDQdSFpYdtbIGNZToMaA0ZXCoQAIAY3KGt6meifYlP+G5596rUqPcfvFrB4MYweC6cRXy6CTfpYTcqcNjdpKYp4R1KnObEPbh2mZcXV917yTqQzO4nk3uXZjcPSdTFJwOVjqZgSP5TmOYDzEhshZWGrPxOJFYDNSw4c2kQDlfXIirUbb3WtlgPMvWs7FPBu37RsZDbW5F2qmnFePwzKxYX03O9m/2jbkDNlcy8HeEONja67CSd7KJAJBMamxEnSQEjMawic0RNnbpgam6sFSSQDpqkpRWzG4yi58uBEcVWWPkbwi1o4jX5eKtrVg2Z5F3eYiY8wuSvtBosAZtHKYmAeJAHBZWaqGc2NXSdY0mwH4FFlUHWy4adF9Rwc4D3RJOoOaQOUCB5LubhwNb/BLFaZREtCiWHr53w7JI/u/JdlM3vwI+Dly4W3hU/JaGHF733m68pKV+3VPp04ZvuweXllSsbvM45W1HeBIA/FXUMPEFum7/AIqrCuAxFOdIOfjIzWEeBWXX0fN2x7nszSOXM4RIaAOTQBE+MnxXLt+mX4ygz6LGl7r2u4Bv+Llo4bFzMWsDE/HyWRhCamLqkCXAtaByDQDrwEuKxt9Lk/U7u1TgNm4i5G4RPPfsLcCY8Cuz9n1UuoDcLftOi/AQNeAF+Sr7RYVo2fWNVzRlaHS6zQWlpbHjAlafYSkP3ZrtcwB6yNVt4JfUc/lsy16ZrVcAlaFa0LvkcdFoTAKAJgFciEARRURgBGFEUYNKpCaFEYNKgmUhL4jQQKZCFWBm1G1aU+zY2owkuDc+RzS4yQJEObJJ1ETxWeNn16/84ilT4tpvLqrx9U1IApgjXLJ+0F6FCErAppUGsY1rGhrWgNa1oAAaBAAA0CYBOUHBThuOrhGkyWgxNuszPmuU7MblgOfxvmPG+nlyWmQkcFFiozDssGcznum3vaTqRxH/AFyV7cM1ug4cbnzK6SgQoxSkNt5oOVhCQhLFEQTQolhvnXDWzd1RtvElaeFcSRw3m6/e/ELJY73tffZ+K1cMXOP1AHNuLmMx1nSxU2OiV2vxIY1piTuw37vHkufs+7NWqPdqIa0DunQeBVlHDNFNliSXU5noSZ8h5Li7PVoqm28N0xxGZ1/ULO/VXzfb3VCmcpOYtEX4u+Q9V1dmMKG08w1eXPJ47xkSeNiFmY7EZaDnccp5XJ0hbew2QxgA4DwAF1y9VVtxzftMb/pVbvNLT+6y5Wv+z6pOEp8gxoB52uV4Tt7tGriajsLdjGODQGkjOTDmueeOsx0X6J2L2f7HDMbwAAF54Ls8X3HP365emYrWqtgVrV2xx0wCZAIhUSIqIpkiiiiCRRFBMIhCKiQBBFQoMqVMhCRglKYpUqClIU7kjlFUSECi5yUBQqAQjlGXxUfHBV5vGeCX0Ylp5KJg082qIwa+aaDN10fWp+ZNvitvCsDQ4uP0mieUPBcfGVn0mDe/ron1krRuA+ODptrILSOp7lj1XXzzjofiDkBDYa1zSS45Z1G63WO8ws/YmGL6zi36JdJ6nd+Hqu+owubLj7zW7p4HO6ZPPSwXNsalNQlzS4E1C5gkzFgIGtwfJZ/cOeq28dTqBgYQ2DUYGxJkSJJnkJXtdmkU6DnutDSTxs0S6PL0XnqFJ1Z1JmWC1pc4HUEAATfvJW52hqZcDULIGankbP1nkMy9ZJ8Vj8LaOuvWPCbPH7zjH1CCDVeXN4uAsGgA20C/ZNmUMrAOQX5nszYbhTL6ROeiQWj6xYJfM8eH3Sv07Z+Ma6hTqaB7WuGp94T+ui7PDPdYea+pI72hWALnrVgGm99BYuubCw71VUq5qjG6kDM7k07tyecTA+1K6tczQCIShMrSgRUCiZCooogIooogIgiogAgigkAQKZAoMhQKJSqTKUuWVZCBU4pWWJXNVpKoeVNOFdolpiDKhCBUVZ/LxQSZlEfIsfO7alj1pfgtD2h38sEXJBEyA4TEeCyMObuH9H/a2KD5DiLRJ8nCQFh06+brre7+G0nUEW++bR0/BdPZVo9o63vBsxzMm3ouDFFzaTnEg7xLYmwD5b1vPmtzsbQPsyXA7zjl+7YX8AQs76isaZ2lSw9Zzqhg5WtywSY94wB/UD6I4nbNKthqzKZ0LHsBtLhUEQ035Lgq7H/eszi6H53QRcESQJHKGhVbN2A5mJAEvawMc92WA1ziYZcmSAJPUc1PF30Xc/d7fYFM0qEm+VvD6RI07ySfVaeycGQxlNw3abGt7jDYPG4M+HklwmHcSybwDxtIO7aNdbrbpsAEBd3HOOPvrQGHaNAAeYsfzXC2hNcnKRlgyW6yAd0zpaCtNELXNZ6UOhWNchCYK0iigoEyFRRRARRRRARQqIFARRRApBClITIIMpCVPCRwU0wKCJSlIweVS5WOVZUVUBI5OUhKmqhCooVFOG+bMOYM97B8j0Wvhql3DgS6OubRYWH4z9ZnotOidb/SPo8XWXbq4be16fs8MCW5nVbsEEhtM1CLt+sYtPD03tnYw0aAbVa5m6XMJblDg1slzbQbkAx+K8XtPFOc2mwucYIsXOOhdzPRe27R4nD1dm0KYaW1ZlvCHEhruOhD5g6gHkss9K1sbCaBRBiMjc3pJPfJ4L0nZymDQzOG9U3nd+YCAenArN2ExhwzWgxVvDfrQLATwgLa2VSLabWmQ5ogg8PLgq/8896x83W7GjSYBorgq6bxCZpXdHKshEIApgFUTRCKUJgqIVFFEyFRRRARRRRARBRRARBRRIAhKKUoMZQKUlCUjFISjKQqacK4pZRKQlRVQHFVuKdxVbipqoWVEJUUqfNFM3cR9ZvxW1SaInvJ6j2ossaibuH2mfFbFJ3lJ9ak+Sy6dPDlxO88EaNYPUm3ovTUXCs7DNZchxce4NaLHz9F5qj7j3Dv9AvSdkaU1nFvBrQO/Wb9CFl39fw04e6wuHivSuczGvcDyktB+HovXtrZotfj3ryuDw2fEUi2c7Wvk/Z3bO/XBelZYwdQtPB65c3m/udTFaFQ1ytaV1SuergU0pEQtEnCKUJgmkUUFEwKiiiCRRRRARCVFEBEFFCgwQKJQSMpSlMUpSoJKhRIVRspULyq3J2jvhK8QpqoqSkpnFVuKmqhCVEVFBvmtglz/wCpnxlaza4Avw48/wCJosjDHePc+nPfqu57t1/fEDrUdCjp0cuKlWLaZ5HN5X9F6/sUXRnb9I3ExOURa8cPGVg7QwWTD8zEN56GZ5iy9N2SoxSY0cQDHfGo848Vl5ev0+m3j4s69/h7TBYo08TTLTvGk6Z0y5gWgjWbk+S9ZhCHuJedfXovPYBzMZUJENr0GhjgLZhqZA1+j0K16FTmNLK/Fs5n4cvk93/bQa3lcfrVWAqmlWLbC4/FM0rolYWOkuTNKoCtaVcqcXAopAUVaTyoEsoymRlEFEwKiCiAKCiCAKBUQSNEFCgSgISkKJKUlSYoP0vp+tEXFVuNkBWHjxSOclHNQlZ60wpKQlMVW4qaqAUUsqKTfNFF8E88zPmtbDMLngc3T/te4/FY1M357zF11MWWZi3UyxvdmJl3dAHwS6mtuLJdrp2piy+o7Kd1jfZ9XOcA4j4eC9XsEwBwNuniF4nAUvcadHPk9G6L3WzKIsJgdy5vN6kjr8O9W9Vq9nsYfaPeDB9o4g3gwSBEafJe7GIa9oqNNzYt4hw4zxH65r807MmWyNJdB8THpC9vg6o8efPqr56z05vJzvtsUyV2U3c1m0avL0XUK360WvNc/UdoPIq0LlZUV7XLbms7FwKYFVApgr1Ni2VAUkqAp6nFiMpAUQUwaVJSypKYGVJQlRAGUEJQJS0IhKhKUlLTxCUrioUpKRoSq3lM5IVNOFSSi4/rxSEqasCqnJ3FVPKi1UCVFXKinVY+aqAv99qSrU3+k/H8lKDv8h6Lr7O4E18WLS1jc7+gJInqSFpfUtv7H+JGg6BWYNAGza+sR8F6jD41rWEuPutM8NO5eVxjg7EviN0gc7AfMldGKqy1jebh6AmY8Aubrj5Y7PH38eenqNgS2m3uj8l6rB1vh+oXjtlVsoGkBbuHxU6R5LPr7Kz09HhsR8V3UahMX7tVh4N8xw5/9LWoQAIT5rDvls0nroa5ZdN5su2nVXTz0w6jsDkwK52vVoctZWeLZRlJKMqtTh5RlICjKYNKkpZRlMDKmZAlBAwZQJQQlICgUpcgXJaZiUhUlI5yVp4KrcUS66qc5TacgkpCkD1HFRqsBxSPco4pHlTaqQkqIWUUqfM+E/l/ePwK1OxQ/wBSH9NX/BFRa+T+zr+KU++UqH+PV/vVP8kuM99nV3/yooon3G/+O/8Afu9Ls47o6LbwB16KKLDv7dH7N7Z/z+K1Wm6iijlj20KWi6qWiii25c/ToYrWqKLblnVjUyKi0RQThRRNIooKJhCgoogAUCoogypSoopMCkciolThPn+KpqKKKL9KhRoooooUSpp4KkqKIpxIUUUUKf/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42863" y="-1303338"/>
            <a:ext cx="3619500" cy="27146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981200" y="304800"/>
            <a:ext cx="5181600" cy="95410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QUIERE QUE VIVAMOS </a:t>
            </a:r>
          </a:p>
          <a:p>
            <a:pPr algn="ctr"/>
            <a:r>
              <a:rPr lang="es-E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CON ÉL PARA SIEMPRE</a:t>
            </a:r>
            <a:endParaRPr lang="en-US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28600" y="1447800"/>
            <a:ext cx="8686800" cy="5257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kumimoji="0" lang="es-MX" sz="2800" b="1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Somos tan valiosos para Dios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 que quiere </a:t>
            </a:r>
            <a:r>
              <a:rPr kumimoji="0" lang="es-MX" sz="2800" b="1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que vivamos con </a:t>
            </a:r>
            <a:r>
              <a:rPr lang="es-ES" sz="28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É</a:t>
            </a:r>
            <a:r>
              <a:rPr kumimoji="0" lang="es-MX" sz="2800" b="1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l </a:t>
            </a:r>
            <a:r>
              <a:rPr lang="es-MX" sz="28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para siempre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Miremos……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[1]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JN 3:16; ROM 5:8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 = Aquí vemos el gran amor de Dios para nosotros </a:t>
            </a:r>
            <a:r>
              <a:rPr kumimoji="0" lang="es-MX" sz="2800" b="1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y cuanto nos valúa!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[2]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JN 14:1-3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cs typeface="Arial" pitchFamily="34" charset="0"/>
              </a:rPr>
              <a:t> = </a:t>
            </a:r>
            <a:r>
              <a:rPr kumimoji="0" lang="es-MX" sz="2800" b="1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Arial" pitchFamily="34" charset="0"/>
              </a:rPr>
              <a:t>El Señor tiene un hogar preparado para nosotros</a:t>
            </a:r>
            <a:r>
              <a:rPr lang="es-MX" sz="2800" b="1" dirty="0">
                <a:latin typeface="Arial Black" pitchFamily="34" charset="0"/>
                <a:cs typeface="Arial" pitchFamily="34" charset="0"/>
              </a:rPr>
              <a:t>; lo prepar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ó</a:t>
            </a:r>
            <a:r>
              <a:rPr lang="es-MX" sz="2800" b="1" dirty="0">
                <a:latin typeface="Arial Black" pitchFamily="34" charset="0"/>
                <a:cs typeface="Arial" pitchFamily="34" charset="0"/>
              </a:rPr>
              <a:t> desde antes del comienzo del mundo, </a:t>
            </a: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MT 25:34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MX" sz="2600" b="1" i="0" u="sng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835</TotalTime>
  <Words>697</Words>
  <Application>Microsoft Office PowerPoint</Application>
  <PresentationFormat>On-screen Show (4:3)</PresentationFormat>
  <Paragraphs>77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Arial Black</vt:lpstr>
      <vt:lpstr>Calibri</vt:lpstr>
      <vt:lpstr>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Luis</dc:creator>
  <cp:lastModifiedBy>13613319741</cp:lastModifiedBy>
  <cp:revision>34</cp:revision>
  <dcterms:created xsi:type="dcterms:W3CDTF">2015-09-09T00:14:11Z</dcterms:created>
  <dcterms:modified xsi:type="dcterms:W3CDTF">2021-11-21T14:46:42Z</dcterms:modified>
</cp:coreProperties>
</file>