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5" r:id="rId3"/>
    <p:sldId id="266" r:id="rId4"/>
    <p:sldId id="258" r:id="rId5"/>
    <p:sldId id="259" r:id="rId6"/>
    <p:sldId id="260" r:id="rId7"/>
    <p:sldId id="261" r:id="rId8"/>
    <p:sldId id="262" r:id="rId9"/>
    <p:sldId id="272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0033CC"/>
    <a:srgbClr val="000099"/>
    <a:srgbClr val="FFF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7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FC48-16EB-4CEB-963E-A8F8C1F9A4F6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B501-DD92-4188-8206-727D1A9C23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FC48-16EB-4CEB-963E-A8F8C1F9A4F6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B501-DD92-4188-8206-727D1A9C23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FC48-16EB-4CEB-963E-A8F8C1F9A4F6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B501-DD92-4188-8206-727D1A9C23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FC48-16EB-4CEB-963E-A8F8C1F9A4F6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B501-DD92-4188-8206-727D1A9C23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FC48-16EB-4CEB-963E-A8F8C1F9A4F6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B501-DD92-4188-8206-727D1A9C23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FC48-16EB-4CEB-963E-A8F8C1F9A4F6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B501-DD92-4188-8206-727D1A9C23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FC48-16EB-4CEB-963E-A8F8C1F9A4F6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B501-DD92-4188-8206-727D1A9C23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FC48-16EB-4CEB-963E-A8F8C1F9A4F6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B501-DD92-4188-8206-727D1A9C23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FC48-16EB-4CEB-963E-A8F8C1F9A4F6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B501-DD92-4188-8206-727D1A9C23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FC48-16EB-4CEB-963E-A8F8C1F9A4F6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B501-DD92-4188-8206-727D1A9C23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FC48-16EB-4CEB-963E-A8F8C1F9A4F6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B501-DD92-4188-8206-727D1A9C23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DFC48-16EB-4CEB-963E-A8F8C1F9A4F6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EB501-DD92-4188-8206-727D1A9C23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/url?sa=i&amp;rct=j&amp;q=&amp;esrc=s&amp;source=images&amp;cd=&amp;cad=rja&amp;uact=8&amp;ved=0ahUKEwj1nfqasfLRAhUh34MKHTSjDfkQjRwIBw&amp;url=http://www.shootuporputup.co.uk/2011/07/soaraway-shootup-is-number-1-in-the-uk/&amp;psig=AFQjCNHaUXVMDiUJKXz7RGP2zSqOL3rZzQ&amp;ust=1486158075916036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/url?sa=i&amp;rct=j&amp;q=&amp;esrc=s&amp;source=images&amp;cd=&amp;cad=rja&amp;uact=8&amp;ved=0ahUKEwj1nfqasfLRAhUh34MKHTSjDfkQjRwIBw&amp;url=http://www.shootuporputup.co.uk/2011/07/soaraway-shootup-is-number-1-in-the-uk/&amp;psig=AFQjCNHaUXVMDiUJKXz7RGP2zSqOL3rZzQ&amp;ust=1486158075916036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&amp;esrc=s&amp;source=images&amp;cd=&amp;cad=rja&amp;uact=8&amp;ved=0ahUKEwj6v-SD7PHRAhUD44MKHUxFDp0QjRwIBw&amp;url=http://candlefind.com/candle-reviews/top-candle-companies/yankee-candles/early-sunrise-candle/&amp;psig=AFQjCNHpb8TRcRVMpVqv1-NFA320KaqB5g&amp;ust=148613971516220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hyperlink" Target="http://www.google.com/url?sa=i&amp;rct=j&amp;q=&amp;esrc=s&amp;frm=1&amp;source=images&amp;cd=&amp;cad=rja&amp;docid=6QhzicBbQ3wYpM&amp;tbnid=41auL1RyvQelDM:&amp;ved=0CAUQjRw&amp;url=http://lambswar.blogspot.com/2010_10_01_archive.html&amp;ei=dc0kUtiMAeXP2wWfqICoCg&amp;bvm=bv.51495398,d.aWM&amp;psig=AFQjCNGmw5BjondpPd-rbMwXomPcoGv1dw&amp;ust=1378229790452274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com/url?sa=i&amp;rct=j&amp;q=&amp;esrc=s&amp;frm=1&amp;source=images&amp;cd=&amp;cad=rja&amp;docid=cMJFXatSbrzxcM&amp;tbnid=Pt04K6TpAFajSM:&amp;ved=0CAUQjRw&amp;url=http://planeta.moy.su/blog/2012-08-25&amp;ei=YMskUsn0Eaey2gXXoIHoCg&amp;bvm=bv.51495398,d.cWc&amp;psig=AFQjCNGT638G8z9fhoKZkBeujxqGnsrpDw&amp;ust=1378229354312889" TargetMode="External"/><Relationship Id="rId5" Type="http://schemas.openxmlformats.org/officeDocument/2006/relationships/image" Target="../media/image8.jpeg"/><Relationship Id="rId10" Type="http://schemas.openxmlformats.org/officeDocument/2006/relationships/image" Target="../media/image11.jpeg"/><Relationship Id="rId4" Type="http://schemas.openxmlformats.org/officeDocument/2006/relationships/hyperlink" Target="http://www.google.com/url?sa=i&amp;rct=j&amp;q=&amp;esrc=s&amp;frm=1&amp;source=images&amp;cd=&amp;cad=rja&amp;docid=cMJFXatSbrzxcM&amp;tbnid=Pt04K6TpAFajSM:&amp;ved=0CAUQjRw&amp;url=http://annabrixthomsen.com/2013/03/03/the-redunancy-of-confession-before-change-day-179/&amp;ei=gcskUqe_F-rS2wWx24CIAw&amp;bvm=bv.51495398,d.cWc&amp;psig=AFQjCNGT638G8z9fhoKZkBeujxqGnsrpDw&amp;ust=1378229354312889" TargetMode="External"/><Relationship Id="rId9" Type="http://schemas.openxmlformats.org/officeDocument/2006/relationships/hyperlink" Target="http://www.google.com/url?sa=i&amp;rct=j&amp;q=Believe%20in%20God&amp;source=images&amp;cd=&amp;cad=rja&amp;docid=SyJ1y48xwIxwVM&amp;tbnid=zJgwxySIFlbPgM:&amp;ved=0CAUQjRw&amp;url=http://www.truthinspires.com/2011_09_01_archive.html&amp;ei=DZcmUt_qB8X42gWG0oGADw&amp;bvm=bv.51495398,d.aWc&amp;psig=AFQjCNHExxFLKnLWC5Dg3DWw38GpvS9CYg&amp;ust=137834692336703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05586" y="533400"/>
            <a:ext cx="7719293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i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DALE AL SE</a:t>
            </a:r>
            <a:r>
              <a:rPr lang="en-US" sz="6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Ñ</a:t>
            </a:r>
            <a:r>
              <a:rPr lang="en-US" sz="6600" b="1" i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OR</a:t>
            </a:r>
          </a:p>
          <a:p>
            <a:pPr algn="ctr"/>
            <a:r>
              <a:rPr lang="en-US" sz="6600" b="1" i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LO</a:t>
            </a:r>
            <a:r>
              <a:rPr lang="en-US" sz="6600" b="1" i="1" cap="none" spc="0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PRIMERO</a:t>
            </a:r>
          </a:p>
        </p:txBody>
      </p:sp>
      <p:pic>
        <p:nvPicPr>
          <p:cNvPr id="1030" name="Picture 6" descr="Image result for the number 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667000"/>
            <a:ext cx="3733800" cy="3733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2209800" y="381000"/>
            <a:ext cx="4343400" cy="4873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INTRODUCCI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N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066800"/>
            <a:ext cx="82296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SALMO 116:1-11</a:t>
            </a:r>
            <a:r>
              <a:rPr kumimoji="0" lang="es-MX" sz="3200" b="1" i="0" u="none" strike="noStrike" kern="1200" cap="none" spc="0" normalizeH="0" baseline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.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= </a:t>
            </a: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Aquí el salmista habla de lo bueno que el Señor había sido con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é</a:t>
            </a: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rgbClr val="C00000"/>
                </a:solidFill>
                <a:uLnTx/>
                <a:uFillTx/>
                <a:latin typeface="Arial Black" pitchFamily="34" charset="0"/>
                <a:cs typeface="Arial" pitchFamily="34" charset="0"/>
              </a:rPr>
              <a:t>V.12.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</a:t>
            </a: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=</a:t>
            </a: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Luego el salmista contempla sobre que le puede dar al Señor en regreso.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</a:t>
            </a:r>
            <a:r>
              <a:rPr kumimoji="0" lang="es-MX" sz="2800" b="1" i="0" u="sng" strike="noStrike" kern="1200" cap="none" spc="0" normalizeH="0" baseline="0" dirty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Así es con cada uno de nosotros</a:t>
            </a: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!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El Señor es bueno con nosotros y la pregunta es: </a:t>
            </a:r>
            <a:r>
              <a:rPr lang="es-E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¿</a:t>
            </a:r>
            <a:r>
              <a:rPr kumimoji="0" lang="es-MX" sz="2800" b="1" i="0" u="sng" strike="noStrike" kern="1200" cap="none" spc="0" normalizeH="0" baseline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Qu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é</a:t>
            </a:r>
            <a:r>
              <a:rPr kumimoji="0" lang="es-MX" sz="2800" b="1" i="0" u="sng" strike="noStrike" kern="1200" cap="none" spc="0" normalizeH="0" baseline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le podemos dar en agradecimiento</a:t>
            </a: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Vamos considerando la respuesta a esta pregunta en la lección……..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05587" y="533400"/>
            <a:ext cx="7719293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i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DALE AL SE</a:t>
            </a:r>
            <a:r>
              <a:rPr lang="en-US" sz="6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Ñ</a:t>
            </a:r>
            <a:r>
              <a:rPr lang="en-US" sz="6600" b="1" i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OR</a:t>
            </a:r>
          </a:p>
          <a:p>
            <a:pPr algn="ctr"/>
            <a:r>
              <a:rPr lang="en-US" sz="6600" b="1" i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LO</a:t>
            </a:r>
            <a:r>
              <a:rPr lang="en-US" sz="6600" b="1" i="1" cap="none" spc="0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PRIMERO</a:t>
            </a:r>
          </a:p>
        </p:txBody>
      </p:sp>
      <p:pic>
        <p:nvPicPr>
          <p:cNvPr id="1030" name="Picture 6" descr="Image result for the number 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667000"/>
            <a:ext cx="3733800" cy="3733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en-US" sz="3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Dale al Se</a:t>
            </a:r>
            <a:r>
              <a:rPr lang="es-MX" sz="3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ñ</a:t>
            </a:r>
            <a:r>
              <a:rPr lang="en-US" sz="3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or……</a:t>
            </a:r>
            <a:br>
              <a:rPr lang="en-US" dirty="0"/>
            </a:br>
            <a:r>
              <a:rPr lang="en-US" b="1" cap="none" spc="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600" b="1" cap="none" spc="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PRIMERA </a:t>
            </a:r>
            <a:r>
              <a:rPr lang="en-US" sz="36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PARTE DE </a:t>
            </a:r>
            <a:r>
              <a:rPr lang="en-US" sz="3600" b="1" cap="none" spc="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CADA D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Í</a:t>
            </a:r>
            <a:r>
              <a:rPr lang="en-US" sz="3600" b="1" cap="none" spc="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5638800" cy="5029200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Antes de comenzar las tareas del día vamos…..</a:t>
            </a:r>
          </a:p>
          <a:p>
            <a:pPr>
              <a:buNone/>
            </a:pPr>
            <a:r>
              <a:rPr lang="es-MX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[1]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Orando,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MR 1:35</a:t>
            </a:r>
            <a:r>
              <a:rPr lang="es-MX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s-MX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s-MX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TES 5:17</a:t>
            </a:r>
            <a:r>
              <a:rPr lang="es-MX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None/>
            </a:pPr>
            <a:r>
              <a:rPr lang="es-MX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[2]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Poniéndonos toda la armadura espiritual,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EF 6:11-18 </a:t>
            </a:r>
            <a:r>
              <a:rPr lang="es-MX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s-MX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PED 5:8</a:t>
            </a:r>
            <a:r>
              <a:rPr lang="es-MX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None/>
            </a:pPr>
            <a:r>
              <a:rPr lang="es-MX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[3]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Leyendo/Estudiando las Escrituras,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TIM 4:13-16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(ocúpate; reflexiona; ten cuidado)</a:t>
            </a:r>
          </a:p>
          <a:p>
            <a:pPr>
              <a:buNone/>
            </a:pPr>
            <a:r>
              <a:rPr lang="es-MX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[4]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Hacer una buena obra,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EF 2:10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En 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agradecimiento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vamos dándole a nuestro Señor….</a:t>
            </a:r>
          </a:p>
          <a:p>
            <a:pPr algn="ctr"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PRIMERA PARTE DE CADA D</a:t>
            </a:r>
            <a:r>
              <a:rPr lang="en-US" sz="2400" b="1" u="sng" dirty="0">
                <a:solidFill>
                  <a:srgbClr val="000099"/>
                </a:solidFill>
                <a:latin typeface="Arial Black" pitchFamily="34" charset="0"/>
              </a:rPr>
              <a:t>Í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A!</a:t>
            </a:r>
          </a:p>
        </p:txBody>
      </p:sp>
      <p:pic>
        <p:nvPicPr>
          <p:cNvPr id="5122" name="Picture 2" descr="Image result for an early sunris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2133600"/>
            <a:ext cx="2992120" cy="37338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997785" y="2133600"/>
            <a:ext cx="304923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30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Esta</a:t>
            </a:r>
          </a:p>
          <a:p>
            <a:pPr algn="ctr"/>
            <a:r>
              <a:rPr lang="es-MX" sz="3000" b="1" cap="none" spc="0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Amaneciendo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Dale al Se</a:t>
            </a:r>
            <a:r>
              <a:rPr lang="es-MX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ñ</a:t>
            </a:r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or……</a:t>
            </a:r>
            <a:br>
              <a:rPr lang="en-US" sz="2800" dirty="0">
                <a:latin typeface="Arial Black" pitchFamily="34" charset="0"/>
              </a:rPr>
            </a:br>
            <a:r>
              <a:rPr lang="en-US" sz="2800" b="1" cap="none" spc="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2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</a:t>
            </a:r>
            <a:r>
              <a:rPr lang="en-US" sz="3200" b="1" cap="none" spc="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 PRIMER D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Í</a:t>
            </a:r>
            <a:r>
              <a:rPr lang="en-US" sz="3200" b="1" cap="none" spc="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 DE CADA SEMANA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5029200" cy="5257800"/>
          </a:xfr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El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Domingo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se identifica como </a:t>
            </a:r>
            <a:r>
              <a:rPr lang="es-MX" sz="2400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“el día del Señor”.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En ese día los Cristianos se </a:t>
            </a:r>
            <a:r>
              <a:rPr lang="es-MX" sz="2400" b="1" u="sng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reúnen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para…</a:t>
            </a: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ofrendar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COR 16:1-2</a:t>
            </a: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participar de la Cena de Señor,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2:42; 20:7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Para algunos el Domingo es un día para </a:t>
            </a:r>
            <a:r>
              <a:rPr lang="es-MX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ver deportes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trabajar en la yarda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descansar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dormir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Si estamos 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agradecidos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vamos dándole al Señor..</a:t>
            </a:r>
          </a:p>
          <a:p>
            <a:pPr algn="ctr">
              <a:buNone/>
            </a:pP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 PRIMER D</a:t>
            </a:r>
            <a:r>
              <a:rPr lang="en-US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Í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 DE CADA SEMANA!</a:t>
            </a:r>
            <a:endParaRPr lang="es-MX" sz="2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sz="2400" b="1" i="1" dirty="0">
              <a:ln>
                <a:solidFill>
                  <a:sysClr val="windowText" lastClr="000000"/>
                </a:solidFill>
              </a:ln>
              <a:solidFill>
                <a:srgbClr val="FF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>
              <a:buNone/>
            </a:pPr>
            <a:endParaRPr lang="es-MX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http://t0.gstatic.com/images?q=tbn:ANd9GcQ7JImH-K5l7ZI2ij_U8nB0V6yldy-X4txoVni8uUM5hjXkcjwij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057400"/>
            <a:ext cx="3458849" cy="3276600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5562600" y="2819400"/>
            <a:ext cx="457200" cy="38100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562600" y="3352800"/>
            <a:ext cx="457200" cy="38100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562600" y="3810000"/>
            <a:ext cx="457200" cy="38100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562600" y="4343400"/>
            <a:ext cx="457200" cy="38100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486400" y="4800600"/>
            <a:ext cx="457200" cy="45720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1143000"/>
          </a:xfr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l"/>
            <a:br>
              <a:rPr lang="en-US" sz="3100" i="1" dirty="0">
                <a:latin typeface="Arial Black" pitchFamily="34" charset="0"/>
              </a:rPr>
            </a:br>
            <a:r>
              <a:rPr lang="en-US" sz="3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Dale al Se</a:t>
            </a:r>
            <a:r>
              <a:rPr lang="es-MX" sz="3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ñ</a:t>
            </a:r>
            <a:r>
              <a:rPr lang="en-US" sz="3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or……</a:t>
            </a:r>
            <a:br>
              <a:rPr lang="en-US" sz="2800" dirty="0">
                <a:latin typeface="Arial Black" pitchFamily="34" charset="0"/>
              </a:rPr>
            </a:br>
            <a:r>
              <a:rPr lang="en-US" sz="2800" b="1" cap="none" spc="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LO PRIMERO DE TU INGRESO</a:t>
            </a:r>
            <a:br>
              <a:rPr lang="en-US" sz="2800" b="1" dirty="0">
                <a:ln>
                  <a:solidFill>
                    <a:sysClr val="windowText" lastClr="000000"/>
                  </a:solidFill>
                </a:ln>
                <a:solidFill>
                  <a:srgbClr val="FF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5257800" cy="5029200"/>
          </a:xfr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DEUT 26:1-2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Al entrar a la tierra prometida,      </a:t>
            </a:r>
            <a:r>
              <a:rPr lang="es-MX" sz="24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 primero de todo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era de Dios</a:t>
            </a:r>
          </a:p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PROV 3:9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Debemos honrar a Dios con lo primero de lo que recibimos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Entonces, lo primero que se aparte de tu ingreso es </a:t>
            </a:r>
            <a:r>
              <a:rPr lang="es-MX" sz="2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</a:t>
            </a:r>
            <a:r>
              <a:rPr lang="es-MX" sz="24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la ofrenda para Dios</a:t>
            </a:r>
            <a:r>
              <a:rPr lang="es-MX" sz="2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”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COR 16:2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Si 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agradecemos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al Señor por todo lo que hace vamos dándole..</a:t>
            </a:r>
          </a:p>
          <a:p>
            <a:pPr algn="ctr">
              <a:buNone/>
            </a:pP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LO PRIMERO DE NUESTRO INGRESO!</a:t>
            </a:r>
          </a:p>
          <a:p>
            <a:pPr>
              <a:buNone/>
            </a:pP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4" name="Picture 8" descr="http://t1.gstatic.com/images?q=tbn:ANd9GcSRoVmyvKCyXu7R9XmQPyIS_o9iKZBwSIEsNn5WexEHHDWcq8Fhs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2362200"/>
            <a:ext cx="3247330" cy="3124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l"/>
            <a:br>
              <a:rPr lang="en-US" sz="3100" b="1" i="1" dirty="0">
                <a:latin typeface="Arial Black" pitchFamily="34" charset="0"/>
              </a:rPr>
            </a:br>
            <a:r>
              <a:rPr lang="en-US" sz="3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Dale al Se</a:t>
            </a:r>
            <a:r>
              <a:rPr lang="es-MX" sz="3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ñ</a:t>
            </a:r>
            <a:r>
              <a:rPr lang="en-US" sz="3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or……</a:t>
            </a:r>
            <a:br>
              <a:rPr lang="en-US" sz="3100" dirty="0">
                <a:latin typeface="Arial Black" pitchFamily="34" charset="0"/>
              </a:rPr>
            </a:br>
            <a:r>
              <a:rPr lang="en-US" sz="3100" b="1" cap="none" spc="0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</a:t>
            </a:r>
            <a:r>
              <a:rPr lang="en-US" sz="3600" b="1" cap="none" spc="0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 PRIMER LUGAR EN TU CORAZÓN</a:t>
            </a:r>
            <a:br>
              <a:rPr lang="en-US" sz="3600" b="1" dirty="0">
                <a:ln>
                  <a:solidFill>
                    <a:sysClr val="windowText" lastClr="000000"/>
                  </a:solidFill>
                </a:ln>
                <a:solidFill>
                  <a:srgbClr val="FF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6629400" cy="4953000"/>
          </a:xfr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COL 1:18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Cristo es el </a:t>
            </a:r>
            <a:r>
              <a:rPr lang="es-MX" sz="2400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</a:t>
            </a:r>
            <a:r>
              <a:rPr lang="es-MX" sz="2400" b="1" i="1" u="sng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primero</a:t>
            </a:r>
            <a:r>
              <a:rPr lang="es-MX" sz="2400" b="1" i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”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en todo</a:t>
            </a:r>
          </a:p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REV 2:3-4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Para el Cristiano el Señor debe ser               </a:t>
            </a:r>
            <a:r>
              <a:rPr lang="es-MX" sz="2400" b="1" u="sng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 primer amor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; tener el primer lugar        en su vida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Para algunos </a:t>
            </a:r>
            <a:r>
              <a:rPr lang="es-MX" sz="2400" b="1" u="sng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 primer lugar en su        corazón</a:t>
            </a:r>
            <a:r>
              <a:rPr lang="es-MX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es….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=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sus bienes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19:16-22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=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 familia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LC 9:57-62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(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10:37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)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Si 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agradecemos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al Señor vamos dándole…</a:t>
            </a:r>
          </a:p>
          <a:p>
            <a:pPr algn="ctr">
              <a:buNone/>
            </a:pP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 PRIMER LUGAR EN NUESTRO             CORAZ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</a:t>
            </a:r>
          </a:p>
        </p:txBody>
      </p:sp>
      <p:pic>
        <p:nvPicPr>
          <p:cNvPr id="4" name="Picture 2" descr="http://paulinege.files.wordpress.com/2011/02/heart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514600"/>
            <a:ext cx="2703894" cy="2895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400800" y="3048000"/>
            <a:ext cx="247138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PENSAMIENTOS</a:t>
            </a:r>
            <a:endParaRPr lang="en-US" sz="2000" b="1" cap="none" spc="0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53200" y="3505200"/>
            <a:ext cx="217880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INTENCIONES</a:t>
            </a:r>
            <a:endParaRPr lang="en-US" sz="2000" b="1" cap="none" spc="0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34200" y="3886200"/>
            <a:ext cx="134043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DESEOS</a:t>
            </a:r>
            <a:endParaRPr lang="en-US" sz="2000" b="1" cap="none" spc="0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34200" y="1676400"/>
            <a:ext cx="125066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LUGAR</a:t>
            </a:r>
          </a:p>
          <a:p>
            <a:pPr algn="ctr"/>
            <a:r>
              <a:rPr lang="en-US" sz="20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DONDE</a:t>
            </a:r>
          </a:p>
          <a:p>
            <a:pPr algn="ctr"/>
            <a:r>
              <a:rPr lang="en-US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MORAN</a:t>
            </a:r>
            <a:endParaRPr lang="en-US" sz="20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838200"/>
            <a:ext cx="3048000" cy="487362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LECCIÓN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9F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 </a:t>
            </a:r>
            <a:r>
              <a:rPr lang="es-MX" sz="2800" dirty="0">
                <a:latin typeface="Arial Black" pitchFamily="34" charset="0"/>
              </a:rPr>
              <a:t>Dios es Bueno y debemos de estar agradecido por todas las bendiciones que nos da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</a:t>
            </a:r>
            <a:r>
              <a:rPr lang="es-MX" sz="2800" dirty="0">
                <a:latin typeface="Arial Black" pitchFamily="34" charset="0"/>
                <a:sym typeface="Wingdings 3"/>
              </a:rPr>
              <a:t> </a:t>
            </a:r>
            <a:r>
              <a:rPr lang="es-MX" sz="2800" dirty="0">
                <a:latin typeface="Arial Black" pitchFamily="34" charset="0"/>
              </a:rPr>
              <a:t>Por lo tanto el Señor merece no solo </a:t>
            </a:r>
            <a:r>
              <a:rPr lang="es-MX" sz="2800" u="sng" dirty="0">
                <a:solidFill>
                  <a:srgbClr val="000099"/>
                </a:solidFill>
                <a:latin typeface="Arial Black" pitchFamily="34" charset="0"/>
              </a:rPr>
              <a:t>lo mejor</a:t>
            </a:r>
            <a:r>
              <a:rPr lang="es-MX" sz="2800" dirty="0">
                <a:latin typeface="Arial Black" pitchFamily="34" charset="0"/>
              </a:rPr>
              <a:t> de nosotros sino </a:t>
            </a:r>
            <a:r>
              <a:rPr lang="es-MX" sz="2800" b="1" u="sng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LO PRIMERO 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</a:t>
            </a:r>
            <a:r>
              <a:rPr lang="es-MX" sz="2800" dirty="0">
                <a:latin typeface="Arial Black" pitchFamily="34" charset="0"/>
                <a:sym typeface="Wingdings 3"/>
              </a:rPr>
              <a:t> </a:t>
            </a:r>
            <a:r>
              <a:rPr lang="es-MX" sz="2800" dirty="0">
                <a:latin typeface="Arial Black" pitchFamily="34" charset="0"/>
              </a:rPr>
              <a:t>Pero sobre todo el Señor merece ser</a:t>
            </a:r>
          </a:p>
          <a:p>
            <a:pPr algn="ctr">
              <a:buNone/>
            </a:pPr>
            <a:r>
              <a:rPr lang="es-MX" sz="2800" dirty="0">
                <a:latin typeface="Arial Black" pitchFamily="34" charset="0"/>
              </a:rPr>
              <a:t> 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PRIMERO EN NUESTRA VIDA!</a:t>
            </a:r>
          </a:p>
          <a:p>
            <a:pPr algn="ctr"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(Nada y Nadie Viene Antes)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304800"/>
            <a:ext cx="6724598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PLAN DE DIOS DE SALVACI</a:t>
            </a:r>
            <a:r>
              <a:rPr lang="en-US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2800" b="1" dirty="0">
                <a:ln w="1905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</a:p>
        </p:txBody>
      </p:sp>
      <p:sp>
        <p:nvSpPr>
          <p:cNvPr id="5" name="Rectangle 4"/>
          <p:cNvSpPr/>
          <p:nvPr/>
        </p:nvSpPr>
        <p:spPr>
          <a:xfrm>
            <a:off x="1676400" y="1219200"/>
            <a:ext cx="347063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OIR </a:t>
            </a:r>
          </a:p>
          <a:p>
            <a:pPr algn="ctr"/>
            <a:r>
              <a:rPr lang="en-US" sz="2400" dirty="0">
                <a:ln w="1905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</a:t>
            </a:r>
            <a:r>
              <a:rPr lang="es-MX" sz="2400" dirty="0">
                <a:ln w="1905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Palabra de Dios</a:t>
            </a:r>
            <a:r>
              <a:rPr lang="en-US" sz="2400" dirty="0">
                <a:ln w="1905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)</a:t>
            </a:r>
          </a:p>
          <a:p>
            <a:pPr algn="ctr"/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ROM 10:17</a:t>
            </a:r>
          </a:p>
        </p:txBody>
      </p:sp>
      <p:pic>
        <p:nvPicPr>
          <p:cNvPr id="6" name="Picture 12" descr="http://lh4.ggpht.com/_65FkiadEy2A/TMb-Tbd8YbI/AAAAAAAAAP8/ud9BPS4AGuE/IMG_0562_thumb%5B4%5D.jpg?imgmax=8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143000"/>
            <a:ext cx="1524000" cy="1277471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6781800" y="1066800"/>
            <a:ext cx="18288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4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CREER</a:t>
            </a:r>
          </a:p>
          <a:p>
            <a:pPr algn="ctr"/>
            <a:r>
              <a:rPr lang="es-MX" sz="2400" b="1" dirty="0">
                <a:ln w="1905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(en Cristo como El Hijo de Dios)</a:t>
            </a:r>
          </a:p>
          <a:p>
            <a:pPr algn="ctr"/>
            <a:r>
              <a:rPr lang="es-MX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JN 3:16</a:t>
            </a:r>
          </a:p>
        </p:txBody>
      </p:sp>
      <p:pic>
        <p:nvPicPr>
          <p:cNvPr id="9" name="Picture 6" descr="https://encrypted-tbn0.gstatic.com/images?q=tbn:ANd9GcSpS1qbCs_hyC666LElEH8apRppcfzLDKbw-MxOhBgHWv6wMlMc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 l="10090" t="14249" r="20721"/>
          <a:stretch>
            <a:fillRect/>
          </a:stretch>
        </p:blipFill>
        <p:spPr bwMode="auto">
          <a:xfrm>
            <a:off x="762000" y="2667000"/>
            <a:ext cx="1828800" cy="1203723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2590800" y="2667000"/>
            <a:ext cx="298831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ARREPIENTETE</a:t>
            </a:r>
          </a:p>
          <a:p>
            <a:pPr algn="ctr"/>
            <a:r>
              <a:rPr lang="en-US" sz="2400" b="1" dirty="0">
                <a:ln w="1905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(de </a:t>
            </a:r>
            <a:r>
              <a:rPr lang="es-MX" sz="2400" b="1" dirty="0">
                <a:ln w="1905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tus</a:t>
            </a:r>
            <a:r>
              <a:rPr lang="en-US" sz="2400" b="1" dirty="0">
                <a:ln w="1905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400" b="1" dirty="0">
                <a:ln w="1905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pecados</a:t>
            </a:r>
            <a:r>
              <a:rPr lang="en-US" sz="2400" b="1" dirty="0">
                <a:ln w="1905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)</a:t>
            </a:r>
          </a:p>
          <a:p>
            <a:pPr algn="ctr"/>
            <a:r>
              <a:rPr lang="en-US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HCH 17:30</a:t>
            </a:r>
          </a:p>
        </p:txBody>
      </p:sp>
      <p:pic>
        <p:nvPicPr>
          <p:cNvPr id="11" name="Picture 4" descr="https://encrypted-tbn0.gstatic.com/images?q=tbn:ANd9GcRSeZu3Tt_ImaUPOmXqN6eMrt6nuidG6KVQseDlTD-nvwe7TBwm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 l="21658" t="8163" r="43147" b="12245"/>
          <a:stretch>
            <a:fillRect/>
          </a:stretch>
        </p:blipFill>
        <p:spPr bwMode="auto">
          <a:xfrm>
            <a:off x="228600" y="3962400"/>
            <a:ext cx="1676400" cy="12192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1844887" y="3962400"/>
            <a:ext cx="488467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4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CONFIESA</a:t>
            </a:r>
          </a:p>
          <a:p>
            <a:pPr algn="ctr"/>
            <a:r>
              <a:rPr lang="es-MX" sz="2400" b="1" dirty="0">
                <a:ln w="1905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(a Cristo como Hijo de Dios)</a:t>
            </a:r>
          </a:p>
          <a:p>
            <a:pPr algn="ctr"/>
            <a:r>
              <a:rPr lang="es-MX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ROM 10:10</a:t>
            </a:r>
          </a:p>
        </p:txBody>
      </p:sp>
      <p:pic>
        <p:nvPicPr>
          <p:cNvPr id="13" name="Picture 4" descr="BaptismSmall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8200" y="5257800"/>
            <a:ext cx="1981201" cy="1341345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2819400" y="5334000"/>
            <a:ext cx="512044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4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BAUTIZATE</a:t>
            </a:r>
          </a:p>
          <a:p>
            <a:pPr algn="ctr"/>
            <a:r>
              <a:rPr lang="es-MX" sz="24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</a:t>
            </a:r>
            <a:r>
              <a:rPr lang="es-MX" sz="2400" b="1" dirty="0">
                <a:ln w="1905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para perdón de tus pecados)</a:t>
            </a:r>
          </a:p>
          <a:p>
            <a:pPr algn="ctr"/>
            <a:r>
              <a:rPr lang="es-MX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HCH 2:38  </a:t>
            </a:r>
          </a:p>
        </p:txBody>
      </p:sp>
      <p:sp>
        <p:nvSpPr>
          <p:cNvPr id="15" name="Oval 14"/>
          <p:cNvSpPr/>
          <p:nvPr/>
        </p:nvSpPr>
        <p:spPr>
          <a:xfrm>
            <a:off x="6781800" y="3505200"/>
            <a:ext cx="2209800" cy="1981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086600" y="3657600"/>
            <a:ext cx="175721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4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SE FIEL</a:t>
            </a:r>
          </a:p>
          <a:p>
            <a:pPr algn="ctr"/>
            <a:r>
              <a:rPr lang="es-MX" sz="2400" b="1" dirty="0">
                <a:ln w="1905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(hasta la </a:t>
            </a:r>
          </a:p>
          <a:p>
            <a:pPr algn="ctr"/>
            <a:r>
              <a:rPr lang="es-MX" sz="2400" b="1" dirty="0">
                <a:ln w="1905"/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Muerte) </a:t>
            </a:r>
          </a:p>
          <a:p>
            <a:pPr algn="ctr"/>
            <a:r>
              <a:rPr lang="es-MX" sz="24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REV 2:10</a:t>
            </a:r>
          </a:p>
        </p:txBody>
      </p:sp>
      <p:pic>
        <p:nvPicPr>
          <p:cNvPr id="7170" name="Picture 2" descr="http://t0.gstatic.com/images?q=tbn:ANd9GcRLtlg3tjD7ExI_SP7-1Nbd0CVmdmnrsz5nXn3XGhnVyTzz31F-Ug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34000" y="1066800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2" grpId="0"/>
      <p:bldP spid="14" grpId="0"/>
      <p:bldP spid="15" grpId="0" animBg="1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579</Words>
  <Application>Microsoft Office PowerPoint</Application>
  <PresentationFormat>On-screen Show (4:3)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Dale al Señor……  LA PRIMERA PARTE DE CADA DÍA</vt:lpstr>
      <vt:lpstr>Dale al Señor……  EL PRIMER DÍA DE CADA SEMANA</vt:lpstr>
      <vt:lpstr> Dale al Señor……        LO PRIMERO DE TU INGRESO </vt:lpstr>
      <vt:lpstr> Dale al Señor……   EL PRIMER LUGAR EN TU CORAZÓN </vt:lpstr>
      <vt:lpstr>LECCIÓN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INTRODUCCION</dc:title>
  <dc:creator>Luis</dc:creator>
  <cp:lastModifiedBy>Luis</cp:lastModifiedBy>
  <cp:revision>11</cp:revision>
  <dcterms:created xsi:type="dcterms:W3CDTF">2017-02-02T14:19:51Z</dcterms:created>
  <dcterms:modified xsi:type="dcterms:W3CDTF">2021-03-05T16:32:36Z</dcterms:modified>
</cp:coreProperties>
</file>